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1EC08C-62C0-4907-AF2B-881A21972C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9ffcc"/>
            </a:gs>
            <a:gs pos="100000">
              <a:srgbClr val="6bb38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D42BEB-9D78-425A-8278-A16C5C0F42F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cccff"/>
            </a:gs>
            <a:gs pos="100000">
              <a:srgbClr val="8a8aa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1233360" y="2195640"/>
            <a:ext cx="824040" cy="468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2395440" y="2190240"/>
            <a:ext cx="1900440" cy="972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552680" y="2200320"/>
            <a:ext cx="838080" cy="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438280" y="4419720"/>
            <a:ext cx="1905120" cy="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981080" y="4494600"/>
            <a:ext cx="83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Begin Scoping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733920" y="4494600"/>
            <a:ext cx="112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Notice Application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743200" y="3808800"/>
            <a:ext cx="1463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Staff Prepares NEPA Document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52760" y="1330560"/>
            <a:ext cx="78480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Develop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Study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Corridor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4920" y="2236320"/>
            <a:ext cx="114300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Identify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Stakeholders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050120" y="2665440"/>
            <a:ext cx="10425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Hold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Info Mtgs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w/Officials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&amp; Public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71720" y="2254680"/>
            <a:ext cx="83808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Hold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Public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Meetings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315040" y="1488600"/>
            <a:ext cx="1400040" cy="68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Complete follow-on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Surveys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943440" y="1359360"/>
            <a:ext cx="60948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83000" y="1588680"/>
            <a:ext cx="75060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Finalize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Route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343400" y="4419720"/>
            <a:ext cx="685800" cy="0"/>
          </a:xfrm>
          <a:prstGeom prst="line">
            <a:avLst/>
          </a:prstGeom>
          <a:ln w="57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876920" y="4419720"/>
            <a:ext cx="1143000" cy="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95880" y="4419720"/>
            <a:ext cx="1524240" cy="0"/>
          </a:xfrm>
          <a:prstGeom prst="line">
            <a:avLst/>
          </a:prstGeom>
          <a:ln w="57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981840" y="4410000"/>
            <a:ext cx="933480" cy="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421160" y="3426120"/>
            <a:ext cx="93996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Draft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NEPA Doc.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486400" y="4494240"/>
            <a:ext cx="1066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Resolve Issues, Respond To Comments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478560" y="3426120"/>
            <a:ext cx="93996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NEPA Doc.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448400" y="4491720"/>
            <a:ext cx="1162080" cy="93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Construction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Release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Order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661200" y="5561280"/>
            <a:ext cx="1843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Proposed Time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19320" y="6019920"/>
            <a:ext cx="3200400" cy="0"/>
          </a:xfrm>
          <a:prstGeom prst="line">
            <a:avLst/>
          </a:prstGeom>
          <a:ln w="57240">
            <a:solidFill>
              <a:srgbClr val="5f5f5f"/>
            </a:solidFill>
            <a:prstDash val="sysDot"/>
            <a:miter/>
            <a:headEnd len="sm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5800" y="609480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Sept.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343400" y="6019920"/>
            <a:ext cx="3114720" cy="0"/>
          </a:xfrm>
          <a:prstGeom prst="line">
            <a:avLst/>
          </a:prstGeom>
          <a:ln w="57240">
            <a:solidFill>
              <a:srgbClr val="5f5f5f"/>
            </a:solidFill>
            <a:prstDash val="sysDot"/>
            <a:miter/>
            <a:headEnd len="sm" type="oval" w="med"/>
            <a:tailEnd len="sm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010280" y="609480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Dec.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09880" y="6094800"/>
            <a:ext cx="1121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Mar/Apr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2437920" y="4191120"/>
            <a:ext cx="304920" cy="0"/>
          </a:xfrm>
          <a:prstGeom prst="line">
            <a:avLst/>
          </a:prstGeom>
          <a:ln w="9360">
            <a:solidFill>
              <a:srgbClr val="b2b2b2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114800" y="4191120"/>
            <a:ext cx="685800" cy="0"/>
          </a:xfrm>
          <a:prstGeom prst="line">
            <a:avLst/>
          </a:prstGeom>
          <a:ln w="9360">
            <a:solidFill>
              <a:srgbClr val="b2b2b2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42960" y="2266920"/>
            <a:ext cx="0" cy="457200"/>
          </a:xfrm>
          <a:prstGeom prst="line">
            <a:avLst/>
          </a:prstGeom>
          <a:ln w="3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86000" y="6094800"/>
            <a:ext cx="1103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(7-8 months)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638680" y="6094800"/>
            <a:ext cx="1103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(8-9 months)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534440" y="6019920"/>
            <a:ext cx="561960" cy="0"/>
          </a:xfrm>
          <a:prstGeom prst="line">
            <a:avLst/>
          </a:prstGeom>
          <a:ln w="57240">
            <a:solidFill>
              <a:srgbClr val="5f5f5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153280" y="6094080"/>
            <a:ext cx="99072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In-service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2003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543800" y="5747400"/>
            <a:ext cx="1084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Construction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105760" y="6019920"/>
            <a:ext cx="561960" cy="0"/>
          </a:xfrm>
          <a:prstGeom prst="line">
            <a:avLst/>
          </a:prstGeom>
          <a:ln w="57240">
            <a:solidFill>
              <a:srgbClr val="5f5f5f"/>
            </a:solidFill>
            <a:prstDash val="sysDot"/>
            <a:miter/>
            <a:tailEnd len="sm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3957480" y="2171880"/>
            <a:ext cx="2033640" cy="1872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228680" y="2019240"/>
            <a:ext cx="0" cy="362160"/>
          </a:xfrm>
          <a:prstGeom prst="line">
            <a:avLst/>
          </a:prstGeom>
          <a:ln w="3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419960" y="1853640"/>
            <a:ext cx="1523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61160" y="3979080"/>
            <a:ext cx="1147320" cy="10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FERC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31840" y="-360"/>
            <a:ext cx="7696080" cy="80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Proposed Sun Devil Project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Suggested Collaborative 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552680" y="2200320"/>
            <a:ext cx="1361880" cy="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438200" y="1351080"/>
            <a:ext cx="102888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Select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3rd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Contractor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895400" y="2009880"/>
            <a:ext cx="0" cy="266760"/>
          </a:xfrm>
          <a:prstGeom prst="line">
            <a:avLst/>
          </a:prstGeom>
          <a:ln w="3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579840" y="2362680"/>
            <a:ext cx="833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surveys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296120" y="4343400"/>
            <a:ext cx="136440" cy="136440"/>
          </a:xfrm>
          <a:prstGeom prst="flowChartMerge">
            <a:avLst/>
          </a:prstGeom>
          <a:solidFill>
            <a:srgbClr val="00cc99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0" bIns="21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367760" y="3780360"/>
            <a:ext cx="979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Certificate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issuance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7410240" y="4152960"/>
            <a:ext cx="91800" cy="9216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2001-08-21T15:46:18Z</dcterms:created>
  <dc:creator>PJBecker</dc:creator>
  <dc:description/>
  <dc:language>en-US</dc:language>
  <cp:lastModifiedBy>jshafer</cp:lastModifiedBy>
  <cp:lastPrinted>2001-09-06T17:55:08Z</cp:lastPrinted>
  <dcterms:modified xsi:type="dcterms:W3CDTF">2001-09-06T19:09:02Z</dcterms:modified>
  <cp:revision>14</cp:revision>
  <dc:subject/>
  <dc:title>Proposed AGES Project            Develop                         Hold             Study                          Public                       Complete                                        Corridor                      Meetings                     Surveys                                                          Open                 Identify                      Select                         File            Season            Stakeholders               Proposed                       At (May 01)                                               Route                        FERC                                                                                                      </dc:title>
</cp:coreProperties>
</file>