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PROJCTOR.WAV" ContentType="audio/x-wav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746875" cy="98679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31427F-7D02-4CF6-812E-5B04A265810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1272960" y="498240"/>
            <a:ext cx="5962680" cy="119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f8d77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600" strike="noStrike" u="none">
              <a:solidFill>
                <a:srgbClr val="3f8d77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846000"/>
            <a:ext cx="1212840" cy="822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Corp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84440" y="2279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Power Corp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90680" y="18720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(1)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83080" y="1689120"/>
            <a:ext cx="0" cy="3301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03960" y="224172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LLC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3098520" y="2006640"/>
            <a:ext cx="1384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483080" y="2006640"/>
            <a:ext cx="14223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892840" y="2006640"/>
            <a:ext cx="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98880" y="2006640"/>
            <a:ext cx="0" cy="2667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06800" y="306720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ECT Europe Inc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004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Trade Holdings Inc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150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27640" y="4781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Investments plc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86280" y="2882880"/>
            <a:ext cx="28191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05440" y="269244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98880" y="2730600"/>
            <a:ext cx="0" cy="1522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2882880"/>
            <a:ext cx="0" cy="1778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51160" y="3733920"/>
            <a:ext cx="2527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38560" y="3720960"/>
            <a:ext cx="0" cy="2541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91320" y="3733920"/>
            <a:ext cx="1260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03920" y="4432320"/>
            <a:ext cx="12600" cy="3175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95680" y="351792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45640" y="615636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2)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2120" y="465768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3)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53200" y="56070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MG plc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29480" y="5245200"/>
            <a:ext cx="0" cy="3556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86800" y="29671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87.5%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55280" y="29923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12.5%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6437160" y="2330280"/>
            <a:ext cx="208080" cy="1681200"/>
          </a:xfrm>
          <a:custGeom>
            <a:avLst/>
            <a:gdLst/>
            <a:ahLst/>
            <a:rect l="l" t="t" r="r" b="b"/>
            <a:pathLst>
              <a:path w="143" h="1386">
                <a:moveTo>
                  <a:pt x="0" y="1386"/>
                </a:moveTo>
                <a:lnTo>
                  <a:pt x="143" y="1386"/>
                </a:lnTo>
                <a:lnTo>
                  <a:pt x="142" y="0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4" name=""/>
          <p:cNvCxnSpPr>
            <a:endCxn id="35" idx="0"/>
          </p:cNvCxnSpPr>
          <p:nvPr/>
        </p:nvCxnSpPr>
        <p:spPr>
          <a:xfrm>
            <a:off x="4621320" y="2061720"/>
            <a:ext cx="2160" cy="2505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36" name=""/>
          <p:cNvSpPr/>
          <p:nvPr/>
        </p:nvSpPr>
        <p:spPr>
          <a:xfrm>
            <a:off x="3873600" y="122400"/>
            <a:ext cx="1212840" cy="82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plc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80320" y="2744640"/>
            <a:ext cx="1439640" cy="46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&amp; Son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940360" y="1911240"/>
            <a:ext cx="1909800" cy="4082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Metallgesellschaft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291280" y="2739960"/>
            <a:ext cx="1127160" cy="490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Brokers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497560" y="4406760"/>
            <a:ext cx="120492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Singapore PTE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160960" y="3289320"/>
            <a:ext cx="1324080" cy="538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Metals Far East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141880" y="3886200"/>
            <a:ext cx="1285920" cy="461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Guernsey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28840" y="1273320"/>
            <a:ext cx="80640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(Holdings)LTD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62040" y="1908000"/>
            <a:ext cx="1187280" cy="446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Metals Luxembourg Sarl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289240" y="1895400"/>
            <a:ext cx="863640" cy="314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SWISS BRANCH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5280" y="2681280"/>
            <a:ext cx="1074960" cy="485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Metals Belgium NV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34800" y="3359160"/>
            <a:ext cx="64944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Emetra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4240" y="5187960"/>
            <a:ext cx="1071360" cy="4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Metall Verwaltung GmbH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19280" y="6049800"/>
            <a:ext cx="1347480" cy="347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Metall Recycling Gmbh &amp; Co. KG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0" name=""/>
          <p:cNvCxnSpPr/>
          <p:nvPr/>
        </p:nvCxnSpPr>
        <p:spPr>
          <a:xfrm flipH="1" rot="16200000">
            <a:off x="6598080" y="-348120"/>
            <a:ext cx="2520" cy="3906000"/>
          </a:xfrm>
          <a:prstGeom prst="bentConnector3">
            <a:avLst>
              <a:gd name="adj1" fmla="val -14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1" name=""/>
          <p:cNvCxnSpPr/>
          <p:nvPr/>
        </p:nvCxnSpPr>
        <p:spPr>
          <a:xfrm rot="5400000">
            <a:off x="6732720" y="1998000"/>
            <a:ext cx="2160" cy="1467360"/>
          </a:xfrm>
          <a:prstGeom prst="bentConnector3">
            <a:avLst>
              <a:gd name="adj1" fmla="val -144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2" name=""/>
          <p:cNvCxnSpPr/>
          <p:nvPr/>
        </p:nvCxnSpPr>
        <p:spPr>
          <a:xfrm rot="5400000">
            <a:off x="7447680" y="3555000"/>
            <a:ext cx="2520" cy="1656360"/>
          </a:xfrm>
          <a:prstGeom prst="bentConnector3">
            <a:avLst>
              <a:gd name="adj1" fmla="val -13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3" name=""/>
          <p:cNvCxnSpPr>
            <a:stCxn id="43" idx="2"/>
            <a:endCxn id="44" idx="0"/>
          </p:cNvCxnSpPr>
          <p:nvPr/>
        </p:nvCxnSpPr>
        <p:spPr>
          <a:xfrm flipH="1">
            <a:off x="1254960" y="1653840"/>
            <a:ext cx="577080" cy="2545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4" name=""/>
          <p:cNvCxnSpPr>
            <a:stCxn id="44" idx="3"/>
            <a:endCxn id="45" idx="1"/>
          </p:cNvCxnSpPr>
          <p:nvPr/>
        </p:nvCxnSpPr>
        <p:spPr>
          <a:xfrm flipV="1">
            <a:off x="1849320" y="2052360"/>
            <a:ext cx="440640" cy="799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5" name=""/>
          <p:cNvCxnSpPr>
            <a:stCxn id="46" idx="2"/>
            <a:endCxn id="47" idx="0"/>
          </p:cNvCxnSpPr>
          <p:nvPr/>
        </p:nvCxnSpPr>
        <p:spPr>
          <a:xfrm flipH="1">
            <a:off x="659520" y="3166920"/>
            <a:ext cx="3960" cy="192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56" name=""/>
          <p:cNvSpPr/>
          <p:nvPr/>
        </p:nvSpPr>
        <p:spPr>
          <a:xfrm>
            <a:off x="4248000" y="160668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MGMCC LTD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475320" y="3419640"/>
            <a:ext cx="16668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8" name=""/>
          <p:cNvCxnSpPr>
            <a:stCxn id="59" idx="2"/>
            <a:endCxn id="49" idx="0"/>
          </p:cNvCxnSpPr>
          <p:nvPr/>
        </p:nvCxnSpPr>
        <p:spPr>
          <a:xfrm flipH="1">
            <a:off x="1393560" y="4973400"/>
            <a:ext cx="24480" cy="1076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0" name=""/>
          <p:cNvCxnSpPr>
            <a:stCxn id="59" idx="1"/>
            <a:endCxn id="48" idx="0"/>
          </p:cNvCxnSpPr>
          <p:nvPr/>
        </p:nvCxnSpPr>
        <p:spPr>
          <a:xfrm flipH="1">
            <a:off x="620280" y="4738680"/>
            <a:ext cx="164160" cy="45000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1" name=""/>
          <p:cNvCxnSpPr>
            <a:stCxn id="48" idx="2"/>
            <a:endCxn id="49" idx="1"/>
          </p:cNvCxnSpPr>
          <p:nvPr/>
        </p:nvCxnSpPr>
        <p:spPr>
          <a:xfrm>
            <a:off x="620640" y="5589720"/>
            <a:ext cx="99360" cy="635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2" name=""/>
          <p:cNvSpPr/>
          <p:nvPr/>
        </p:nvSpPr>
        <p:spPr>
          <a:xfrm>
            <a:off x="1790640" y="1077840"/>
            <a:ext cx="4633920" cy="284400"/>
          </a:xfrm>
          <a:custGeom>
            <a:avLst/>
            <a:gdLst/>
            <a:ahLst/>
            <a:rect l="l" t="t" r="r" b="b"/>
            <a:pathLst>
              <a:path w="2922" h="317">
                <a:moveTo>
                  <a:pt x="0" y="120"/>
                </a:moveTo>
                <a:lnTo>
                  <a:pt x="0" y="0"/>
                </a:lnTo>
                <a:lnTo>
                  <a:pt x="2922" y="0"/>
                </a:lnTo>
                <a:lnTo>
                  <a:pt x="2922" y="317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475160" y="933480"/>
            <a:ext cx="9360" cy="1350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59080" y="3794040"/>
            <a:ext cx="89712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Hong Kong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784760" y="2392200"/>
            <a:ext cx="1057320" cy="309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MGMCC Chile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73360" y="2525760"/>
            <a:ext cx="1009800" cy="33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MGMCCPeru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297320" y="4567320"/>
            <a:ext cx="64944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China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7" name=""/>
          <p:cNvCxnSpPr>
            <a:stCxn id="65" idx="0"/>
            <a:endCxn id="66" idx="0"/>
          </p:cNvCxnSpPr>
          <p:nvPr/>
        </p:nvCxnSpPr>
        <p:spPr>
          <a:xfrm rot="5400000">
            <a:off x="4628520" y="1840680"/>
            <a:ext cx="134280" cy="1235520"/>
          </a:xfrm>
          <a:prstGeom prst="bentConnector3">
            <a:avLst>
              <a:gd name="adj1" fmla="val -171236"/>
            </a:avLst>
          </a:prstGeom>
          <a:ln w="9360">
            <a:solidFill>
              <a:srgbClr val="003366"/>
            </a:solidFill>
            <a:miter/>
          </a:ln>
        </p:spPr>
      </p:cxnSp>
      <p:sp>
        <p:nvSpPr>
          <p:cNvPr id="59" name=""/>
          <p:cNvSpPr/>
          <p:nvPr/>
        </p:nvSpPr>
        <p:spPr>
          <a:xfrm>
            <a:off x="784080" y="4503600"/>
            <a:ext cx="1266840" cy="470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Metals German Holdings GmbH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8" name=""/>
          <p:cNvCxnSpPr/>
          <p:nvPr/>
        </p:nvCxnSpPr>
        <p:spPr>
          <a:xfrm flipV="1" rot="10800000">
            <a:off x="1293120" y="3943800"/>
            <a:ext cx="2865960" cy="531000"/>
          </a:xfrm>
          <a:prstGeom prst="bentConnector2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9" name=""/>
          <p:cNvSpPr/>
          <p:nvPr/>
        </p:nvSpPr>
        <p:spPr>
          <a:xfrm flipV="1">
            <a:off x="835200" y="2352600"/>
            <a:ext cx="261720" cy="35712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295280" y="2333160"/>
            <a:ext cx="0" cy="160524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294440" y="36352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95%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17960" y="397044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5%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0680" y="5772240"/>
            <a:ext cx="53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1 share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52960" y="3081240"/>
            <a:ext cx="3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25%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945560" y="1611360"/>
            <a:ext cx="1076040" cy="412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Energy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920000" y="4411800"/>
            <a:ext cx="1224000" cy="5475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BV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7524720" y="4152600"/>
            <a:ext cx="0" cy="2667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750000" y="4440240"/>
            <a:ext cx="1133640" cy="523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 &amp; Machine (North West) Ltd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63880" y="367344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80160" y="3209760"/>
            <a:ext cx="0" cy="9255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99400" y="1371600"/>
            <a:ext cx="0" cy="5349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90680" y="18720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(2)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3871800" y="1263600"/>
            <a:ext cx="1104840" cy="4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Trade Holdings Inc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390760" y="2217600"/>
            <a:ext cx="1104840" cy="385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Trade Services Holding Inc</a:t>
            </a: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00040" y="3171960"/>
            <a:ext cx="82728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Inc</a:t>
            </a: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965400" y="3162240"/>
            <a:ext cx="1116360" cy="482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Trading Services Inc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611440" y="3147840"/>
            <a:ext cx="1036800" cy="4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London Inc</a:t>
            </a: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890880" y="2203560"/>
            <a:ext cx="1133640" cy="4046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Metal &amp; Commodity Corp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421240" y="2209680"/>
            <a:ext cx="1000080" cy="389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of Australia (Pty)</a:t>
            </a:r>
            <a:br>
              <a:rPr sz="600"/>
            </a:b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90680" y="18720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(3)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78040" y="2857680"/>
            <a:ext cx="271764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933640" y="2603520"/>
            <a:ext cx="0" cy="2412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778040" y="2857680"/>
            <a:ext cx="0" cy="3171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149640" y="2857680"/>
            <a:ext cx="0" cy="2793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495680" y="2857680"/>
            <a:ext cx="0" cy="2919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921040" y="1968480"/>
            <a:ext cx="302256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933640" y="1968480"/>
            <a:ext cx="0" cy="2286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57880" y="1968480"/>
            <a:ext cx="0" cy="2412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943600" y="1968480"/>
            <a:ext cx="0" cy="2286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32320" y="1701720"/>
            <a:ext cx="0" cy="2667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1999-09-13T07:21:26Z</dcterms:created>
  <dc:creator>Patricia Ashley</dc:creator>
  <dc:description/>
  <dc:language>en-US</dc:language>
  <cp:lastModifiedBy>cwright</cp:lastModifiedBy>
  <cp:lastPrinted>2000-11-09T12:19:05Z</cp:lastPrinted>
  <dcterms:modified xsi:type="dcterms:W3CDTF">2000-11-09T12:24:15Z</dcterms:modified>
  <cp:revision>65</cp:revision>
  <dc:subject/>
  <dc:title>No Slide Title</dc:title>
</cp:coreProperties>
</file>