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06440" y="-38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C7F7E4-805B-4264-920E-A28CD71079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-38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65D167-86C6-4908-A006-ABD681C7220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8250120" y="61920"/>
            <a:ext cx="848880" cy="700200"/>
            <a:chOff x="8250120" y="61920"/>
            <a:chExt cx="848880" cy="700200"/>
          </a:xfrm>
        </p:grpSpPr>
        <p:pic>
          <p:nvPicPr>
            <p:cNvPr id="8" name="ENE_C_WHI" descr=""/>
            <p:cNvPicPr/>
            <p:nvPr/>
          </p:nvPicPr>
          <p:blipFill>
            <a:blip r:embed="rId2"/>
            <a:stretch/>
          </p:blipFill>
          <p:spPr>
            <a:xfrm>
              <a:off x="82501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8832960" y="379440"/>
              <a:ext cx="2660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 flipV="1">
            <a:off x="3022560" y="4928760"/>
            <a:ext cx="469800" cy="469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3975120" y="3938400"/>
            <a:ext cx="469800" cy="469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245200" y="3860640"/>
            <a:ext cx="0" cy="522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232240" y="5199120"/>
            <a:ext cx="12960" cy="31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138480" y="3613320"/>
            <a:ext cx="44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89520" y="3613320"/>
            <a:ext cx="444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245200" y="1905120"/>
            <a:ext cx="0" cy="522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19640" y="2921040"/>
            <a:ext cx="0" cy="522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111480" y="1930320"/>
            <a:ext cx="547560" cy="5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873600" y="2728800"/>
            <a:ext cx="547560" cy="5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93840" y="-38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Structure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415880" y="1112760"/>
            <a:ext cx="1690920" cy="776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86000" y="1173240"/>
            <a:ext cx="1703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 Investors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387680" y="1108080"/>
            <a:ext cx="169092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313160" y="1168560"/>
            <a:ext cx="181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15880" y="3220920"/>
            <a:ext cx="1690920" cy="776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749240" y="3463920"/>
            <a:ext cx="1069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387680" y="3233880"/>
            <a:ext cx="169092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32400" y="3216240"/>
            <a:ext cx="13777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E-Next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415880" y="5329080"/>
            <a:ext cx="1690920" cy="776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03440" y="5407200"/>
            <a:ext cx="1361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75080" y="5342040"/>
            <a:ext cx="1690920" cy="776160"/>
          </a:xfrm>
          <a:prstGeom prst="rect">
            <a:avLst/>
          </a:prstGeom>
          <a:solidFill>
            <a:srgbClr val="ffffff"/>
          </a:solidFill>
          <a:ln w="9360">
            <a:solidFill>
              <a:srgbClr val="095ba6"/>
            </a:solidFill>
            <a:miter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623760" y="247176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865040" y="2471760"/>
            <a:ext cx="75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47080" y="347508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362480" y="4376880"/>
            <a:ext cx="174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Construction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308760" y="4351320"/>
            <a:ext cx="100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784920" y="3624120"/>
            <a:ext cx="0" cy="20545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6090840" y="5703840"/>
            <a:ext cx="693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5421600">
            <a:off x="6161040" y="4491360"/>
            <a:ext cx="157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6129000" y="3613320"/>
            <a:ext cx="655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496280" y="6222960"/>
            <a:ext cx="990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83080" y="5398920"/>
            <a:ext cx="1525680" cy="67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(Development and Construction Manager)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2000-10-17T11:10:09Z</dcterms:created>
  <dc:creator>Michael Darnall</dc:creator>
  <dc:description/>
  <dc:language>en-US</dc:language>
  <cp:lastModifiedBy>swesner</cp:lastModifiedBy>
  <cp:lastPrinted>2000-11-22T14:27:36Z</cp:lastPrinted>
  <dcterms:modified xsi:type="dcterms:W3CDTF">2000-11-22T14:28:35Z</dcterms:modified>
  <cp:revision>27</cp:revision>
  <dc:subject/>
  <dc:title>Transaction Structure</dc:title>
</cp:coreProperties>
</file>