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5.png" ContentType="image/png"/>
  <Override PartName="/ppt/media/image14.png" ContentType="image/png"/>
  <Override PartName="/ppt/media/image5.png" ContentType="image/png"/>
  <Override PartName="/ppt/media/image37.png" ContentType="image/png"/>
  <Override PartName="/ppt/media/image6.wmf" ContentType="image/x-wmf"/>
  <Override PartName="/ppt/media/image40.png" ContentType="image/png"/>
  <Override PartName="/ppt/media/image16.png" ContentType="image/png"/>
  <Override PartName="/ppt/media/image7.png" ContentType="image/png"/>
  <Override PartName="/ppt/media/image39.png" ContentType="image/png"/>
  <Override PartName="/ppt/media/image38.png" ContentType="image/png"/>
  <Override PartName="/ppt/media/image41.png" ContentType="image/png"/>
  <Override PartName="/ppt/media/image30.png" ContentType="image/png"/>
  <Override PartName="/ppt/media/image42.png" ContentType="image/png"/>
  <Override PartName="/ppt/media/image31.png" ContentType="image/png"/>
  <Override PartName="/ppt/media/image43.png" ContentType="image/png"/>
  <Override PartName="/ppt/media/image32.png" ContentType="image/png"/>
  <Override PartName="/ppt/media/image44.png" ContentType="image/png"/>
  <Override PartName="/ppt/media/image45.png" ContentType="image/png"/>
  <Override PartName="/ppt/media/image47.png" ContentType="image/png"/>
  <Override PartName="/ppt/media/image10.png" ContentType="image/png"/>
  <Override PartName="/ppt/media/image33.png" ContentType="image/png"/>
  <Override PartName="/ppt/media/image1.png" ContentType="image/png"/>
  <Override PartName="/ppt/media/image46.png" ContentType="image/png"/>
  <Override PartName="/ppt/media/image13.png" ContentType="image/png"/>
  <Override PartName="/ppt/media/image11.png" ContentType="image/png"/>
  <Override PartName="/ppt/media/image48.png" ContentType="image/png"/>
  <Override PartName="/ppt/media/image4.png" ContentType="image/png"/>
  <Override PartName="/ppt/media/image36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49.png" ContentType="image/png"/>
  <Override PartName="/ppt/media/image3.png" ContentType="image/png"/>
  <Override PartName="/ppt/media/image35.png" ContentType="image/png"/>
  <Override PartName="/ppt/media/image8.png" ContentType="image/png"/>
  <Override PartName="/ppt/media/image17.png" ContentType="image/png"/>
  <Override PartName="/ppt/media/image2.png" ContentType="image/png"/>
  <Override PartName="/ppt/media/image34.png" ContentType="image/png"/>
  <Override PartName="/ppt/embeddings/oleObject1.xlsx" ContentType="application/vnd.openxmlformats-officedocument.spreadsheetml.sheet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925BC3-814E-464A-9135-90FF60AA189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4.png"/><Relationship Id="rId8" Type="http://schemas.openxmlformats.org/officeDocument/2006/relationships/image" Target="../media/image4.png"/><Relationship Id="rId9" Type="http://schemas.openxmlformats.org/officeDocument/2006/relationships/image" Target="../media/image4.png"/><Relationship Id="rId10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Click to edit the title text format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94920" y="990360"/>
            <a:ext cx="7162920" cy="510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SzPct val="102805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Click to edit the outline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1" marL="743040" indent="-285840">
              <a:spcBef>
                <a:spcPts val="700"/>
              </a:spcBef>
              <a:buSzPct val="102805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2" marL="1143000" indent="-228600">
              <a:spcBef>
                <a:spcPts val="700"/>
              </a:spcBef>
              <a:buSzPct val="100000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Third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3" marL="1600200" indent="-228600">
              <a:spcBef>
                <a:spcPts val="700"/>
              </a:spcBef>
              <a:buSzPct val="100000"/>
              <a:buBlip>
                <a:blip r:embed="rId6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Fourth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4" marL="2057400" indent="-228600">
              <a:spcBef>
                <a:spcPts val="700"/>
              </a:spcBef>
              <a:buSzPct val="100000"/>
              <a:buBlip>
                <a:blip r:embed="rId7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Fifth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5" marL="2057400" indent="-228600">
              <a:spcBef>
                <a:spcPts val="700"/>
              </a:spcBef>
              <a:buSzPct val="100000"/>
              <a:buBlip>
                <a:blip r:embed="rId8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Sixth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6" marL="2057400" indent="-228600">
              <a:spcBef>
                <a:spcPts val="700"/>
              </a:spcBef>
              <a:buSzPct val="100000"/>
              <a:buBlip>
                <a:blip r:embed="rId9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Seventh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12952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867B8CD-BF6F-4473-B372-1E1A74BF3394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6.wmf"/><Relationship Id="rId4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685800" y="838080"/>
            <a:ext cx="4300560" cy="838440"/>
          </a:xfrm>
          <a:custGeom>
            <a:avLst/>
            <a:gdLst/>
            <a:ahLst/>
            <a:rect l="l" t="t" r="r" b="b"/>
            <a:pathLst>
              <a:path w="5417" h="1012">
                <a:moveTo>
                  <a:pt x="5286" y="759"/>
                </a:moveTo>
                <a:lnTo>
                  <a:pt x="5288" y="739"/>
                </a:lnTo>
                <a:lnTo>
                  <a:pt x="5299" y="722"/>
                </a:lnTo>
                <a:lnTo>
                  <a:pt x="5312" y="709"/>
                </a:lnTo>
                <a:lnTo>
                  <a:pt x="5330" y="698"/>
                </a:lnTo>
                <a:lnTo>
                  <a:pt x="5351" y="695"/>
                </a:lnTo>
                <a:lnTo>
                  <a:pt x="5372" y="698"/>
                </a:lnTo>
                <a:lnTo>
                  <a:pt x="5389" y="709"/>
                </a:lnTo>
                <a:lnTo>
                  <a:pt x="5403" y="722"/>
                </a:lnTo>
                <a:lnTo>
                  <a:pt x="5413" y="739"/>
                </a:lnTo>
                <a:lnTo>
                  <a:pt x="5417" y="759"/>
                </a:lnTo>
                <a:lnTo>
                  <a:pt x="5413" y="779"/>
                </a:lnTo>
                <a:lnTo>
                  <a:pt x="5403" y="796"/>
                </a:lnTo>
                <a:lnTo>
                  <a:pt x="5389" y="810"/>
                </a:lnTo>
                <a:lnTo>
                  <a:pt x="5372" y="820"/>
                </a:lnTo>
                <a:lnTo>
                  <a:pt x="5351" y="822"/>
                </a:lnTo>
                <a:lnTo>
                  <a:pt x="5330" y="820"/>
                </a:lnTo>
                <a:lnTo>
                  <a:pt x="5312" y="810"/>
                </a:lnTo>
                <a:lnTo>
                  <a:pt x="5299" y="796"/>
                </a:lnTo>
                <a:lnTo>
                  <a:pt x="5288" y="779"/>
                </a:lnTo>
                <a:lnTo>
                  <a:pt x="5286" y="759"/>
                </a:lnTo>
                <a:close/>
                <a:moveTo>
                  <a:pt x="130" y="1012"/>
                </a:moveTo>
                <a:lnTo>
                  <a:pt x="5351" y="1012"/>
                </a:lnTo>
                <a:lnTo>
                  <a:pt x="5351" y="0"/>
                </a:lnTo>
                <a:lnTo>
                  <a:pt x="130" y="0"/>
                </a:lnTo>
                <a:lnTo>
                  <a:pt x="130" y="1012"/>
                </a:lnTo>
                <a:close/>
                <a:moveTo>
                  <a:pt x="0" y="253"/>
                </a:moveTo>
                <a:lnTo>
                  <a:pt x="3" y="224"/>
                </a:lnTo>
                <a:lnTo>
                  <a:pt x="12" y="197"/>
                </a:lnTo>
                <a:lnTo>
                  <a:pt x="28" y="174"/>
                </a:lnTo>
                <a:lnTo>
                  <a:pt x="48" y="153"/>
                </a:lnTo>
                <a:lnTo>
                  <a:pt x="73" y="138"/>
                </a:lnTo>
                <a:lnTo>
                  <a:pt x="101" y="130"/>
                </a:lnTo>
                <a:lnTo>
                  <a:pt x="130" y="126"/>
                </a:lnTo>
                <a:lnTo>
                  <a:pt x="160" y="130"/>
                </a:lnTo>
                <a:lnTo>
                  <a:pt x="186" y="138"/>
                </a:lnTo>
                <a:lnTo>
                  <a:pt x="212" y="153"/>
                </a:lnTo>
                <a:lnTo>
                  <a:pt x="233" y="174"/>
                </a:lnTo>
                <a:lnTo>
                  <a:pt x="247" y="197"/>
                </a:lnTo>
                <a:lnTo>
                  <a:pt x="257" y="224"/>
                </a:lnTo>
                <a:lnTo>
                  <a:pt x="261" y="253"/>
                </a:lnTo>
                <a:lnTo>
                  <a:pt x="257" y="282"/>
                </a:lnTo>
                <a:lnTo>
                  <a:pt x="247" y="307"/>
                </a:lnTo>
                <a:lnTo>
                  <a:pt x="233" y="332"/>
                </a:lnTo>
                <a:lnTo>
                  <a:pt x="212" y="353"/>
                </a:lnTo>
                <a:lnTo>
                  <a:pt x="186" y="368"/>
                </a:lnTo>
                <a:lnTo>
                  <a:pt x="160" y="376"/>
                </a:lnTo>
                <a:lnTo>
                  <a:pt x="130" y="380"/>
                </a:lnTo>
                <a:lnTo>
                  <a:pt x="101" y="376"/>
                </a:lnTo>
                <a:lnTo>
                  <a:pt x="73" y="368"/>
                </a:lnTo>
                <a:lnTo>
                  <a:pt x="48" y="353"/>
                </a:lnTo>
                <a:lnTo>
                  <a:pt x="28" y="332"/>
                </a:lnTo>
                <a:lnTo>
                  <a:pt x="12" y="307"/>
                </a:lnTo>
                <a:lnTo>
                  <a:pt x="3" y="282"/>
                </a:lnTo>
                <a:lnTo>
                  <a:pt x="0" y="253"/>
                </a:lnTo>
                <a:close/>
              </a:path>
            </a:pathLst>
          </a:custGeom>
          <a:solidFill>
            <a:srgbClr val="ff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>
            <a:off x="830160" y="1214280"/>
            <a:ext cx="3768840" cy="1800"/>
          </a:xfrm>
          <a:prstGeom prst="line">
            <a:avLst/>
          </a:prstGeom>
          <a:ln w="79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3581640" y="1295280"/>
            <a:ext cx="7898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11/27/01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933480" y="973080"/>
            <a:ext cx="38671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1173240" y="1011240"/>
            <a:ext cx="3207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504800" y="973080"/>
            <a:ext cx="1922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1699560" y="1011240"/>
            <a:ext cx="5126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2221200" y="973080"/>
            <a:ext cx="1807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2413080" y="1011240"/>
            <a:ext cx="12445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UNDAMENTALS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3668400" y="973080"/>
            <a:ext cx="1922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3862440" y="1011240"/>
            <a:ext cx="6681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RIEFING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1600200" y="838080"/>
            <a:ext cx="7243920" cy="586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New Skill Test Charts Available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543800" cy="581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543800" cy="581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543800" cy="581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51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543800" cy="581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543800" cy="581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55" name="" descr=""/>
          <p:cNvPicPr/>
          <p:nvPr/>
        </p:nvPicPr>
        <p:blipFill>
          <a:blip r:embed="rId2"/>
          <a:stretch/>
        </p:blipFill>
        <p:spPr>
          <a:xfrm>
            <a:off x="1219320" y="838080"/>
            <a:ext cx="7543800" cy="581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57" name="" descr=""/>
          <p:cNvPicPr/>
          <p:nvPr/>
        </p:nvPicPr>
        <p:blipFill>
          <a:blip r:embed="rId2"/>
          <a:stretch/>
        </p:blipFill>
        <p:spPr>
          <a:xfrm>
            <a:off x="1219320" y="990720"/>
            <a:ext cx="7510320" cy="5441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59" name="" descr=""/>
          <p:cNvPicPr/>
          <p:nvPr/>
        </p:nvPicPr>
        <p:blipFill>
          <a:blip r:embed="rId2"/>
          <a:stretch/>
        </p:blipFill>
        <p:spPr>
          <a:xfrm>
            <a:off x="2286000" y="1066680"/>
            <a:ext cx="5638680" cy="5524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" name="" descr=""/>
          <p:cNvPicPr/>
          <p:nvPr/>
        </p:nvPicPr>
        <p:blipFill>
          <a:blip r:embed="rId3"/>
          <a:stretch/>
        </p:blipFill>
        <p:spPr>
          <a:xfrm>
            <a:off x="3809880" y="838080"/>
            <a:ext cx="2657520" cy="276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2"/>
          <a:srcRect l="0" t="0" r="13131" b="0"/>
          <a:stretch/>
        </p:blipFill>
        <p:spPr>
          <a:xfrm>
            <a:off x="1219320" y="1143000"/>
            <a:ext cx="7619760" cy="496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BC Snow Trends to Normal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" descr=""/>
          <p:cNvPicPr/>
          <p:nvPr/>
        </p:nvPicPr>
        <p:blipFill>
          <a:blip r:embed="rId2"/>
          <a:srcRect l="0" t="15619" r="0" b="2805"/>
          <a:stretch/>
        </p:blipFill>
        <p:spPr>
          <a:xfrm>
            <a:off x="1752480" y="739800"/>
            <a:ext cx="6629400" cy="6021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Load / Resource Balance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64" name="" descr=""/>
          <p:cNvPicPr/>
          <p:nvPr/>
        </p:nvPicPr>
        <p:blipFill>
          <a:blip r:embed="rId2"/>
          <a:stretch/>
        </p:blipFill>
        <p:spPr>
          <a:xfrm>
            <a:off x="1219320" y="990720"/>
            <a:ext cx="7657920" cy="5530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66" name="" descr=""/>
          <p:cNvPicPr/>
          <p:nvPr/>
        </p:nvPicPr>
        <p:blipFill>
          <a:blip r:embed="rId2"/>
          <a:stretch/>
        </p:blipFill>
        <p:spPr>
          <a:xfrm>
            <a:off x="1219320" y="990720"/>
            <a:ext cx="7529400" cy="5473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" descr=""/>
          <p:cNvPicPr/>
          <p:nvPr/>
        </p:nvPicPr>
        <p:blipFill>
          <a:blip r:embed="rId2"/>
          <a:stretch/>
        </p:blipFill>
        <p:spPr>
          <a:xfrm>
            <a:off x="1219320" y="990720"/>
            <a:ext cx="7619760" cy="5481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SSARR Forecast As  Expected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" descr=""/>
          <p:cNvPicPr/>
          <p:nvPr/>
        </p:nvPicPr>
        <p:blipFill>
          <a:blip r:embed="rId2"/>
          <a:stretch/>
        </p:blipFill>
        <p:spPr>
          <a:xfrm>
            <a:off x="1414440" y="838080"/>
            <a:ext cx="7043760" cy="5743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" name="" descr=""/>
          <p:cNvPicPr/>
          <p:nvPr/>
        </p:nvPicPr>
        <p:blipFill>
          <a:blip r:embed="rId3"/>
          <a:stretch/>
        </p:blipFill>
        <p:spPr>
          <a:xfrm>
            <a:off x="1981080" y="4724280"/>
            <a:ext cx="1809720" cy="59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PNW Composite Reservoir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72" name=""/>
          <p:cNvSpPr/>
          <p:nvPr/>
        </p:nvSpPr>
        <p:spPr>
          <a:xfrm>
            <a:off x="4495680" y="2438280"/>
            <a:ext cx="762120" cy="2438640"/>
          </a:xfrm>
          <a:prstGeom prst="line">
            <a:avLst/>
          </a:prstGeom>
          <a:ln w="34920">
            <a:solidFill>
              <a:srgbClr val="ff0000"/>
            </a:solidFill>
            <a:prstDash val="sysDot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5340240" y="4952880"/>
            <a:ext cx="676080" cy="52092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3300"/>
                </a:solidFill>
                <a:effectLst/>
                <a:uFillTx/>
                <a:latin typeface="Arial Rounded MT Bold"/>
              </a:rPr>
              <a:t>?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3300"/>
                </a:solidFill>
                <a:effectLst/>
                <a:uFillTx/>
                <a:latin typeface="Arial Rounded MT Bold"/>
              </a:rPr>
              <a:t>VECC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3733920" y="3809880"/>
            <a:ext cx="1523880" cy="1905120"/>
          </a:xfrm>
          <a:prstGeom prst="line">
            <a:avLst/>
          </a:prstGeom>
          <a:ln w="31680">
            <a:solidFill>
              <a:srgbClr val="339966"/>
            </a:solidFill>
            <a:prstDash val="sysDot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219320" y="838080"/>
            <a:ext cx="7543800" cy="581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543800" cy="581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1219320" y="762120"/>
            <a:ext cx="7543800" cy="581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543800" cy="581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1219320" y="1295280"/>
            <a:ext cx="7543800" cy="4849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86" name="" descr=""/>
          <p:cNvPicPr/>
          <p:nvPr/>
        </p:nvPicPr>
        <p:blipFill>
          <a:blip r:embed="rId2"/>
          <a:stretch/>
        </p:blipFill>
        <p:spPr>
          <a:xfrm>
            <a:off x="1238400" y="1285920"/>
            <a:ext cx="7524720" cy="4836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371600" y="0"/>
            <a:ext cx="723888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Updated L/R Adjustments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graphicFrame>
        <p:nvGraphicFramePr>
          <p:cNvPr id="19" name=""/>
          <p:cNvGraphicFramePr/>
          <p:nvPr/>
        </p:nvGraphicFramePr>
        <p:xfrm>
          <a:off x="1219320" y="685800"/>
          <a:ext cx="7572240" cy="500076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20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219320" y="685800"/>
                    <a:ext cx="7572240" cy="5000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1" name=""/>
          <p:cNvSpPr/>
          <p:nvPr/>
        </p:nvSpPr>
        <p:spPr>
          <a:xfrm>
            <a:off x="1295280" y="5772240"/>
            <a:ext cx="746784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*Huntington Beach Modernization: 225mw on Dec 17 and 225mw on Jan 1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1238400" y="1285920"/>
            <a:ext cx="7600680" cy="4886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1238400" y="1285920"/>
            <a:ext cx="7600680" cy="4886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1219320" y="838080"/>
            <a:ext cx="7543800" cy="5829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1219320" y="762120"/>
            <a:ext cx="7696080" cy="5946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1219320" y="1066680"/>
            <a:ext cx="7515000" cy="5380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98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391520" cy="5710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2"/>
          <a:stretch/>
        </p:blipFill>
        <p:spPr>
          <a:xfrm>
            <a:off x="1219320" y="1066680"/>
            <a:ext cx="7543800" cy="5168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23" name="" descr=""/>
          <p:cNvPicPr/>
          <p:nvPr/>
        </p:nvPicPr>
        <p:blipFill>
          <a:blip r:embed="rId2"/>
          <a:stretch/>
        </p:blipFill>
        <p:spPr>
          <a:xfrm>
            <a:off x="1219320" y="762120"/>
            <a:ext cx="7467480" cy="5949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25" name="" descr=""/>
          <p:cNvPicPr/>
          <p:nvPr/>
        </p:nvPicPr>
        <p:blipFill>
          <a:blip r:embed="rId2"/>
          <a:stretch/>
        </p:blipFill>
        <p:spPr>
          <a:xfrm>
            <a:off x="2666880" y="1447920"/>
            <a:ext cx="4789440" cy="525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" name="" descr=""/>
          <p:cNvPicPr/>
          <p:nvPr/>
        </p:nvPicPr>
        <p:blipFill>
          <a:blip r:embed="rId3"/>
          <a:stretch/>
        </p:blipFill>
        <p:spPr>
          <a:xfrm>
            <a:off x="2438280" y="838080"/>
            <a:ext cx="5381640" cy="505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28" name="" descr=""/>
          <p:cNvPicPr/>
          <p:nvPr/>
        </p:nvPicPr>
        <p:blipFill>
          <a:blip r:embed="rId2"/>
          <a:stretch/>
        </p:blipFill>
        <p:spPr>
          <a:xfrm>
            <a:off x="1295280" y="762120"/>
            <a:ext cx="7543800" cy="581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" descr=""/>
          <p:cNvPicPr/>
          <p:nvPr/>
        </p:nvPicPr>
        <p:blipFill>
          <a:blip r:embed="rId2"/>
          <a:stretch/>
        </p:blipFill>
        <p:spPr>
          <a:xfrm>
            <a:off x="1219320" y="838080"/>
            <a:ext cx="3047760" cy="2286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" name="" descr=""/>
          <p:cNvPicPr/>
          <p:nvPr/>
        </p:nvPicPr>
        <p:blipFill>
          <a:blip r:embed="rId3"/>
          <a:stretch/>
        </p:blipFill>
        <p:spPr>
          <a:xfrm>
            <a:off x="3048120" y="2286000"/>
            <a:ext cx="3047760" cy="2286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" name="" descr=""/>
          <p:cNvPicPr/>
          <p:nvPr/>
        </p:nvPicPr>
        <p:blipFill>
          <a:blip r:embed="rId4"/>
          <a:stretch/>
        </p:blipFill>
        <p:spPr>
          <a:xfrm>
            <a:off x="5410080" y="4191120"/>
            <a:ext cx="3048120" cy="2286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" name="" descr=""/>
          <p:cNvPicPr/>
          <p:nvPr/>
        </p:nvPicPr>
        <p:blipFill>
          <a:blip r:embed="rId5"/>
          <a:stretch/>
        </p:blipFill>
        <p:spPr>
          <a:xfrm>
            <a:off x="1371600" y="4343400"/>
            <a:ext cx="3048120" cy="2286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" name="" descr=""/>
          <p:cNvPicPr/>
          <p:nvPr/>
        </p:nvPicPr>
        <p:blipFill>
          <a:blip r:embed="rId6"/>
          <a:stretch/>
        </p:blipFill>
        <p:spPr>
          <a:xfrm>
            <a:off x="5562720" y="838080"/>
            <a:ext cx="3047760" cy="2076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Winter Happens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1295280" y="747720"/>
            <a:ext cx="7315200" cy="59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62012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Monday’s Midweek Precip Forecast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219320" y="762120"/>
            <a:ext cx="3800520" cy="3076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5029200" y="762120"/>
            <a:ext cx="3800520" cy="3076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" name="" descr=""/>
          <p:cNvPicPr/>
          <p:nvPr/>
        </p:nvPicPr>
        <p:blipFill>
          <a:blip r:embed="rId4"/>
          <a:stretch/>
        </p:blipFill>
        <p:spPr>
          <a:xfrm>
            <a:off x="1219320" y="3581280"/>
            <a:ext cx="3800520" cy="3076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" name="" descr=""/>
          <p:cNvPicPr/>
          <p:nvPr/>
        </p:nvPicPr>
        <p:blipFill>
          <a:blip r:embed="rId5"/>
          <a:stretch/>
        </p:blipFill>
        <p:spPr>
          <a:xfrm>
            <a:off x="5029200" y="3581280"/>
            <a:ext cx="3800520" cy="3076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Today’s Precipitation Forecasts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2001-05-25T19:30:42Z</dcterms:created>
  <dc:creator>theizen</dc:creator>
  <dc:description/>
  <dc:language>en-US</dc:language>
  <cp:lastModifiedBy>theizen</cp:lastModifiedBy>
  <dcterms:modified xsi:type="dcterms:W3CDTF">2001-11-27T17:33:31Z</dcterms:modified>
  <cp:revision>19</cp:revision>
  <dc:subject/>
  <dc:title>PowerPoint Presentation</dc:title>
</cp:coreProperties>
</file>