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29.png" ContentType="image/png"/>
  <Override PartName="/ppt/media/image27.wmf" ContentType="image/x-wmf"/>
  <Override PartName="/ppt/media/image25.png" ContentType="image/png"/>
  <Override PartName="/ppt/media/image5.png" ContentType="image/png"/>
  <Override PartName="/ppt/media/image14.png" ContentType="image/png"/>
  <Override PartName="/ppt/media/image16.png" ContentType="image/png"/>
  <Override PartName="/ppt/media/image7.png" ContentType="image/png"/>
  <Override PartName="/ppt/media/image6.wmf" ContentType="image/x-wmf"/>
  <Override PartName="/ppt/media/image32.png" ContentType="image/png"/>
  <Override PartName="/ppt/media/image2.png" ContentType="image/png"/>
  <Override PartName="/ppt/media/image31.wmf" ContentType="image/x-wmf"/>
  <Override PartName="/ppt/media/image3.png" ContentType="image/png"/>
  <Override PartName="/ppt/media/image12.png" ContentType="image/png"/>
  <Override PartName="/ppt/media/image8.png" ContentType="image/png"/>
  <Override PartName="/ppt/media/image18.png" ContentType="image/png"/>
  <Override PartName="/ppt/media/image10.jpeg" ContentType="image/jpeg"/>
  <Override PartName="/ppt/media/image13.wmf" ContentType="image/x-wmf"/>
  <Override PartName="/ppt/media/image4.png" ContentType="image/png"/>
  <Override PartName="/ppt/media/image11.png" ContentType="image/png"/>
  <Override PartName="/ppt/media/image9.jpeg" ContentType="image/jpeg"/>
  <Override PartName="/ppt/media/image23.wmf" ContentType="image/x-wmf"/>
  <Override PartName="/ppt/media/image1.png" ContentType="image/png"/>
  <Override PartName="/ppt/media/image30.png" ContentType="image/png"/>
  <Override PartName="/ppt/media/image28.wmf" ContentType="image/x-wmf"/>
  <Override PartName="/ppt/media/image15.png" ContentType="image/png"/>
  <Override PartName="/ppt/media/image19.jpeg" ContentType="image/jpeg"/>
  <Override PartName="/ppt/media/image17.png" ContentType="image/png"/>
  <Override PartName="/ppt/media/image20.jpeg" ContentType="image/jpeg"/>
  <Override PartName="/ppt/media/image26.png" ContentType="image/png"/>
  <Override PartName="/ppt/media/image21.png" ContentType="image/png"/>
  <Override PartName="/ppt/media/image22.png" ContentType="image/png"/>
  <Override PartName="/ppt/media/image24.png" ContentType="image/png"/>
  <Override PartName="/ppt/embeddings/oleObject1.xlsx" ContentType="application/vnd.openxmlformats-officedocument.spreadsheetml.sheet"/>
  <Override PartName="/ppt/embeddings/oleObject1.bin" ContentType="application/vnd.openxmlformats-officedocument.oleObject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4.xml.rels" ContentType="application/vnd.openxmlformats-package.relationships+xml"/>
  <Override PartName="/ppt/slides/_rels/slide26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8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25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/>
  <p:notesSz cx="6934200" cy="923448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CFF06A0-F42E-41AB-8122-CF9867B5754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4.png"/><Relationship Id="rId8" Type="http://schemas.openxmlformats.org/officeDocument/2006/relationships/image" Target="../media/image4.png"/><Relationship Id="rId9" Type="http://schemas.openxmlformats.org/officeDocument/2006/relationships/image" Target="../media/image4.png"/><Relationship Id="rId10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Click to edit the title text format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294920" y="990360"/>
            <a:ext cx="7162920" cy="510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00"/>
              </a:spcBef>
              <a:buSzPct val="102805"/>
              <a:buBlip>
                <a:blip r:embed="rId3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Click to edit the outline text format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lvl="1" marL="743040" indent="-285840">
              <a:spcBef>
                <a:spcPts val="700"/>
              </a:spcBef>
              <a:buSzPct val="102805"/>
              <a:buBlip>
                <a:blip r:embed="rId4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lvl="2" marL="1143000" indent="-228600">
              <a:spcBef>
                <a:spcPts val="700"/>
              </a:spcBef>
              <a:buSzPct val="100000"/>
              <a:buBlip>
                <a:blip r:embed="rId5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Third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lvl="3" marL="1600200" indent="-228600">
              <a:spcBef>
                <a:spcPts val="700"/>
              </a:spcBef>
              <a:buSzPct val="100000"/>
              <a:buBlip>
                <a:blip r:embed="rId6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Fourth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lvl="4" marL="2057400" indent="-228600">
              <a:spcBef>
                <a:spcPts val="700"/>
              </a:spcBef>
              <a:buSzPct val="100000"/>
              <a:buBlip>
                <a:blip r:embed="rId7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Fifth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lvl="5" marL="2057400" indent="-228600">
              <a:spcBef>
                <a:spcPts val="700"/>
              </a:spcBef>
              <a:buSzPct val="100000"/>
              <a:buBlip>
                <a:blip r:embed="rId8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Sixth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lvl="6" marL="2057400" indent="-228600">
              <a:spcBef>
                <a:spcPts val="700"/>
              </a:spcBef>
              <a:buSzPct val="100000"/>
              <a:buBlip>
                <a:blip r:embed="rId9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Seventh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12952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Copperplate Gothic Bol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2864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Copperplate Gothic Bol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Copperplate Gothic Bol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6B0B170-4E55-4360-BA86-AB6D54C49987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0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13.wmf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3.wmf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7.wmf"/><Relationship Id="rId3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8.wmf"/><Relationship Id="rId3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1.wmf"/><Relationship Id="rId3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package" Target="../embeddings/oleObject1.xlsx"/><Relationship Id="rId3" Type="http://schemas.openxmlformats.org/officeDocument/2006/relationships/image" Target="../media/image6.wmf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>
            <a:off x="685800" y="838080"/>
            <a:ext cx="4300560" cy="838440"/>
          </a:xfrm>
          <a:custGeom>
            <a:avLst/>
            <a:gdLst/>
            <a:ahLst/>
            <a:rect l="l" t="t" r="r" b="b"/>
            <a:pathLst>
              <a:path w="5417" h="1012">
                <a:moveTo>
                  <a:pt x="5286" y="759"/>
                </a:moveTo>
                <a:lnTo>
                  <a:pt x="5288" y="739"/>
                </a:lnTo>
                <a:lnTo>
                  <a:pt x="5299" y="722"/>
                </a:lnTo>
                <a:lnTo>
                  <a:pt x="5312" y="709"/>
                </a:lnTo>
                <a:lnTo>
                  <a:pt x="5330" y="698"/>
                </a:lnTo>
                <a:lnTo>
                  <a:pt x="5351" y="695"/>
                </a:lnTo>
                <a:lnTo>
                  <a:pt x="5372" y="698"/>
                </a:lnTo>
                <a:lnTo>
                  <a:pt x="5389" y="709"/>
                </a:lnTo>
                <a:lnTo>
                  <a:pt x="5403" y="722"/>
                </a:lnTo>
                <a:lnTo>
                  <a:pt x="5413" y="739"/>
                </a:lnTo>
                <a:lnTo>
                  <a:pt x="5417" y="759"/>
                </a:lnTo>
                <a:lnTo>
                  <a:pt x="5413" y="779"/>
                </a:lnTo>
                <a:lnTo>
                  <a:pt x="5403" y="796"/>
                </a:lnTo>
                <a:lnTo>
                  <a:pt x="5389" y="810"/>
                </a:lnTo>
                <a:lnTo>
                  <a:pt x="5372" y="820"/>
                </a:lnTo>
                <a:lnTo>
                  <a:pt x="5351" y="822"/>
                </a:lnTo>
                <a:lnTo>
                  <a:pt x="5330" y="820"/>
                </a:lnTo>
                <a:lnTo>
                  <a:pt x="5312" y="810"/>
                </a:lnTo>
                <a:lnTo>
                  <a:pt x="5299" y="796"/>
                </a:lnTo>
                <a:lnTo>
                  <a:pt x="5288" y="779"/>
                </a:lnTo>
                <a:lnTo>
                  <a:pt x="5286" y="759"/>
                </a:lnTo>
                <a:close/>
                <a:moveTo>
                  <a:pt x="130" y="1012"/>
                </a:moveTo>
                <a:lnTo>
                  <a:pt x="5351" y="1012"/>
                </a:lnTo>
                <a:lnTo>
                  <a:pt x="5351" y="0"/>
                </a:lnTo>
                <a:lnTo>
                  <a:pt x="130" y="0"/>
                </a:lnTo>
                <a:lnTo>
                  <a:pt x="130" y="1012"/>
                </a:lnTo>
                <a:close/>
                <a:moveTo>
                  <a:pt x="0" y="253"/>
                </a:moveTo>
                <a:lnTo>
                  <a:pt x="3" y="224"/>
                </a:lnTo>
                <a:lnTo>
                  <a:pt x="12" y="197"/>
                </a:lnTo>
                <a:lnTo>
                  <a:pt x="28" y="174"/>
                </a:lnTo>
                <a:lnTo>
                  <a:pt x="48" y="153"/>
                </a:lnTo>
                <a:lnTo>
                  <a:pt x="73" y="138"/>
                </a:lnTo>
                <a:lnTo>
                  <a:pt x="101" y="130"/>
                </a:lnTo>
                <a:lnTo>
                  <a:pt x="130" y="126"/>
                </a:lnTo>
                <a:lnTo>
                  <a:pt x="160" y="130"/>
                </a:lnTo>
                <a:lnTo>
                  <a:pt x="186" y="138"/>
                </a:lnTo>
                <a:lnTo>
                  <a:pt x="212" y="153"/>
                </a:lnTo>
                <a:lnTo>
                  <a:pt x="233" y="174"/>
                </a:lnTo>
                <a:lnTo>
                  <a:pt x="247" y="197"/>
                </a:lnTo>
                <a:lnTo>
                  <a:pt x="257" y="224"/>
                </a:lnTo>
                <a:lnTo>
                  <a:pt x="261" y="253"/>
                </a:lnTo>
                <a:lnTo>
                  <a:pt x="257" y="282"/>
                </a:lnTo>
                <a:lnTo>
                  <a:pt x="247" y="307"/>
                </a:lnTo>
                <a:lnTo>
                  <a:pt x="233" y="332"/>
                </a:lnTo>
                <a:lnTo>
                  <a:pt x="212" y="353"/>
                </a:lnTo>
                <a:lnTo>
                  <a:pt x="186" y="368"/>
                </a:lnTo>
                <a:lnTo>
                  <a:pt x="160" y="376"/>
                </a:lnTo>
                <a:lnTo>
                  <a:pt x="130" y="380"/>
                </a:lnTo>
                <a:lnTo>
                  <a:pt x="101" y="376"/>
                </a:lnTo>
                <a:lnTo>
                  <a:pt x="73" y="368"/>
                </a:lnTo>
                <a:lnTo>
                  <a:pt x="48" y="353"/>
                </a:lnTo>
                <a:lnTo>
                  <a:pt x="28" y="332"/>
                </a:lnTo>
                <a:lnTo>
                  <a:pt x="12" y="307"/>
                </a:lnTo>
                <a:lnTo>
                  <a:pt x="3" y="282"/>
                </a:lnTo>
                <a:lnTo>
                  <a:pt x="0" y="253"/>
                </a:lnTo>
                <a:close/>
              </a:path>
            </a:pathLst>
          </a:custGeom>
          <a:solidFill>
            <a:srgbClr val="ff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"/>
          <p:cNvSpPr/>
          <p:nvPr/>
        </p:nvSpPr>
        <p:spPr>
          <a:xfrm>
            <a:off x="830160" y="1214280"/>
            <a:ext cx="3768840" cy="1800"/>
          </a:xfrm>
          <a:prstGeom prst="line">
            <a:avLst/>
          </a:prstGeom>
          <a:ln w="79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"/>
          <p:cNvSpPr/>
          <p:nvPr/>
        </p:nvSpPr>
        <p:spPr>
          <a:xfrm>
            <a:off x="3581640" y="1295280"/>
            <a:ext cx="6771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10/9/01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"/>
          <p:cNvSpPr/>
          <p:nvPr/>
        </p:nvSpPr>
        <p:spPr>
          <a:xfrm>
            <a:off x="933480" y="973080"/>
            <a:ext cx="386712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"/>
          <p:cNvSpPr/>
          <p:nvPr/>
        </p:nvSpPr>
        <p:spPr>
          <a:xfrm>
            <a:off x="1173240" y="1011240"/>
            <a:ext cx="3207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EST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"/>
          <p:cNvSpPr/>
          <p:nvPr/>
        </p:nvSpPr>
        <p:spPr>
          <a:xfrm>
            <a:off x="1504800" y="973080"/>
            <a:ext cx="19224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P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1699560" y="1011240"/>
            <a:ext cx="51264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OWER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"/>
          <p:cNvSpPr/>
          <p:nvPr/>
        </p:nvSpPr>
        <p:spPr>
          <a:xfrm>
            <a:off x="2221200" y="973080"/>
            <a:ext cx="18072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F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/>
          <p:cNvSpPr/>
          <p:nvPr/>
        </p:nvSpPr>
        <p:spPr>
          <a:xfrm>
            <a:off x="2413080" y="1011240"/>
            <a:ext cx="12445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UNDAMENTALS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"/>
          <p:cNvSpPr/>
          <p:nvPr/>
        </p:nvSpPr>
        <p:spPr>
          <a:xfrm>
            <a:off x="3668400" y="973080"/>
            <a:ext cx="19224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B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"/>
          <p:cNvSpPr/>
          <p:nvPr/>
        </p:nvSpPr>
        <p:spPr>
          <a:xfrm>
            <a:off x="3862440" y="1011240"/>
            <a:ext cx="6681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RIEFING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"/>
          <p:cNvGraphicFramePr/>
          <p:nvPr/>
        </p:nvGraphicFramePr>
        <p:xfrm>
          <a:off x="1219320" y="838080"/>
          <a:ext cx="7619760" cy="58881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32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219320" y="838080"/>
                    <a:ext cx="7619760" cy="5888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McNary Discharge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1262160" y="944640"/>
            <a:ext cx="7557840" cy="5294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PNW Hydro Production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" descr=""/>
          <p:cNvPicPr/>
          <p:nvPr/>
        </p:nvPicPr>
        <p:blipFill>
          <a:blip r:embed="rId2"/>
          <a:stretch/>
        </p:blipFill>
        <p:spPr>
          <a:xfrm>
            <a:off x="1447920" y="838080"/>
            <a:ext cx="4975200" cy="5791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" name="" descr=""/>
          <p:cNvPicPr/>
          <p:nvPr/>
        </p:nvPicPr>
        <p:blipFill>
          <a:blip r:embed="rId3"/>
          <a:stretch/>
        </p:blipFill>
        <p:spPr>
          <a:xfrm>
            <a:off x="4572000" y="1066680"/>
            <a:ext cx="4267080" cy="963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1219320" y="1058760"/>
            <a:ext cx="7834320" cy="55371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2"/>
          <a:stretch/>
        </p:blipFill>
        <p:spPr>
          <a:xfrm>
            <a:off x="1371600" y="1143000"/>
            <a:ext cx="7500960" cy="5342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recent-pnw-reservoirs" descr=""/>
          <p:cNvPicPr/>
          <p:nvPr/>
        </p:nvPicPr>
        <p:blipFill>
          <a:blip r:embed="rId2"/>
          <a:stretch/>
        </p:blipFill>
        <p:spPr>
          <a:xfrm>
            <a:off x="1219320" y="838080"/>
            <a:ext cx="7543800" cy="5821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cvpamo" descr=""/>
          <p:cNvPicPr/>
          <p:nvPr/>
        </p:nvPicPr>
        <p:blipFill>
          <a:blip r:embed="rId2"/>
          <a:stretch/>
        </p:blipFill>
        <p:spPr>
          <a:xfrm>
            <a:off x="1295280" y="762120"/>
            <a:ext cx="7497720" cy="5784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2"/>
          <a:stretch/>
        </p:blipFill>
        <p:spPr>
          <a:xfrm>
            <a:off x="1351080" y="1071720"/>
            <a:ext cx="7407000" cy="5467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2"/>
          <a:stretch/>
        </p:blipFill>
        <p:spPr>
          <a:xfrm>
            <a:off x="1244520" y="857160"/>
            <a:ext cx="7543800" cy="5819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"/>
          <p:cNvGraphicFramePr/>
          <p:nvPr/>
        </p:nvGraphicFramePr>
        <p:xfrm>
          <a:off x="1219320" y="838080"/>
          <a:ext cx="7619760" cy="58881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45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219320" y="838080"/>
                    <a:ext cx="7619760" cy="5888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Sacramento Discharge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sp>
        <p:nvSpPr>
          <p:cNvPr id="47" name=""/>
          <p:cNvSpPr/>
          <p:nvPr/>
        </p:nvSpPr>
        <p:spPr>
          <a:xfrm>
            <a:off x="2470320" y="5318280"/>
            <a:ext cx="75960" cy="75960"/>
          </a:xfrm>
          <a:prstGeom prst="ellipse">
            <a:avLst/>
          </a:prstGeom>
          <a:solidFill>
            <a:srgbClr val="ff9900"/>
          </a:solidFill>
          <a:ln w="9360">
            <a:solidFill>
              <a:srgbClr val="ff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840" bIns="68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" descr=""/>
          <p:cNvPicPr/>
          <p:nvPr/>
        </p:nvPicPr>
        <p:blipFill>
          <a:blip r:embed="rId2"/>
          <a:stretch/>
        </p:blipFill>
        <p:spPr>
          <a:xfrm>
            <a:off x="3724200" y="755640"/>
            <a:ext cx="4713480" cy="5937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Load / Resource Balance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CFT1009_104113242" descr=""/>
          <p:cNvPicPr/>
          <p:nvPr/>
        </p:nvPicPr>
        <p:blipFill>
          <a:blip r:embed="rId2"/>
          <a:stretch/>
        </p:blipFill>
        <p:spPr>
          <a:xfrm>
            <a:off x="1371600" y="1219320"/>
            <a:ext cx="7429680" cy="4776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CFT1009_1041508D" descr=""/>
          <p:cNvPicPr/>
          <p:nvPr/>
        </p:nvPicPr>
        <p:blipFill>
          <a:blip r:embed="rId2"/>
          <a:stretch/>
        </p:blipFill>
        <p:spPr>
          <a:xfrm>
            <a:off x="1219320" y="1143000"/>
            <a:ext cx="7543800" cy="4849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CFT1009_1042433C9" descr=""/>
          <p:cNvPicPr/>
          <p:nvPr/>
        </p:nvPicPr>
        <p:blipFill>
          <a:blip r:embed="rId2"/>
          <a:stretch/>
        </p:blipFill>
        <p:spPr>
          <a:xfrm>
            <a:off x="1295280" y="1219320"/>
            <a:ext cx="7429680" cy="4776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Last28DaysPriceSummary" descr=""/>
          <p:cNvPicPr/>
          <p:nvPr/>
        </p:nvPicPr>
        <p:blipFill>
          <a:blip r:embed="rId2"/>
          <a:stretch/>
        </p:blipFill>
        <p:spPr>
          <a:xfrm>
            <a:off x="1295280" y="838080"/>
            <a:ext cx="7315200" cy="5653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HR_NP" descr=""/>
          <p:cNvPicPr/>
          <p:nvPr/>
        </p:nvPicPr>
        <p:blipFill>
          <a:blip r:embed="rId2"/>
          <a:stretch/>
        </p:blipFill>
        <p:spPr>
          <a:xfrm>
            <a:off x="1219320" y="762120"/>
            <a:ext cx="7543800" cy="5829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" descr=""/>
          <p:cNvPicPr/>
          <p:nvPr/>
        </p:nvPicPr>
        <p:blipFill>
          <a:blip r:embed="rId2"/>
          <a:stretch/>
        </p:blipFill>
        <p:spPr>
          <a:xfrm>
            <a:off x="1193760" y="927000"/>
            <a:ext cx="7683480" cy="5437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4" name=""/>
          <p:cNvSpPr/>
          <p:nvPr/>
        </p:nvSpPr>
        <p:spPr>
          <a:xfrm>
            <a:off x="6937200" y="244440"/>
            <a:ext cx="1828800" cy="581400"/>
          </a:xfrm>
          <a:prstGeom prst="rect">
            <a:avLst/>
          </a:prstGeom>
          <a:solidFill>
            <a:srgbClr val="fcff91"/>
          </a:solidFill>
          <a:ln w="9360">
            <a:solidFill>
              <a:srgbClr val="000000"/>
            </a:solidFill>
            <a:miter/>
          </a:ln>
          <a:effectLst>
            <a:outerShdw dist="107932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Through week of 9/23…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" descr=""/>
          <p:cNvPicPr/>
          <p:nvPr/>
        </p:nvPicPr>
        <p:blipFill>
          <a:blip r:embed="rId2"/>
          <a:stretch/>
        </p:blipFill>
        <p:spPr>
          <a:xfrm>
            <a:off x="1219320" y="1052640"/>
            <a:ext cx="7661160" cy="5435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6" name=""/>
          <p:cNvSpPr/>
          <p:nvPr/>
        </p:nvSpPr>
        <p:spPr>
          <a:xfrm>
            <a:off x="6937200" y="244440"/>
            <a:ext cx="1828800" cy="581400"/>
          </a:xfrm>
          <a:prstGeom prst="rect">
            <a:avLst/>
          </a:prstGeom>
          <a:solidFill>
            <a:srgbClr val="fcff91"/>
          </a:solidFill>
          <a:ln w="9360">
            <a:solidFill>
              <a:srgbClr val="000000"/>
            </a:solidFill>
            <a:miter/>
          </a:ln>
          <a:effectLst>
            <a:outerShdw dist="107932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Through week of 9/23…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bpatrans" descr=""/>
          <p:cNvPicPr/>
          <p:nvPr/>
        </p:nvPicPr>
        <p:blipFill>
          <a:blip r:embed="rId2"/>
          <a:stretch/>
        </p:blipFill>
        <p:spPr>
          <a:xfrm>
            <a:off x="1219320" y="762120"/>
            <a:ext cx="7543800" cy="5827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" descr=""/>
          <p:cNvPicPr/>
          <p:nvPr/>
        </p:nvPicPr>
        <p:blipFill>
          <a:blip r:embed="rId2"/>
          <a:stretch/>
        </p:blipFill>
        <p:spPr>
          <a:xfrm>
            <a:off x="1219320" y="990720"/>
            <a:ext cx="7439040" cy="5360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371600" y="0"/>
            <a:ext cx="723888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Updated L/R Adjustments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graphicFrame>
        <p:nvGraphicFramePr>
          <p:cNvPr id="19" name=""/>
          <p:cNvGraphicFramePr/>
          <p:nvPr/>
        </p:nvGraphicFramePr>
        <p:xfrm>
          <a:off x="1143000" y="762120"/>
          <a:ext cx="7772400" cy="4800600"/>
        </p:xfrm>
        <a:graphic>
          <a:graphicData uri="http://schemas.openxmlformats.org/presentationml/2006/ole">
            <p:oleObj progId="Excel.Sheet.12" r:id="rId2" spid="">
              <p:embed/>
              <p:pic>
                <p:nvPicPr>
                  <p:cNvPr id="20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143000" y="762120"/>
                    <a:ext cx="7772400" cy="4800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1" name=""/>
          <p:cNvSpPr/>
          <p:nvPr/>
        </p:nvSpPr>
        <p:spPr>
          <a:xfrm>
            <a:off x="1219320" y="5867280"/>
            <a:ext cx="7467480" cy="862560"/>
          </a:xfrm>
          <a:prstGeom prst="rect">
            <a:avLst/>
          </a:prstGeom>
          <a:solidFill>
            <a:srgbClr val="6666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*Hydro numbers significantly worse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*New Generation online dates pushed back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" descr=""/>
          <p:cNvPicPr/>
          <p:nvPr/>
        </p:nvPicPr>
        <p:blipFill>
          <a:blip r:embed="rId2"/>
          <a:srcRect l="3572" t="3089" r="3971" b="11113"/>
          <a:stretch/>
        </p:blipFill>
        <p:spPr>
          <a:xfrm>
            <a:off x="2273400" y="731880"/>
            <a:ext cx="4889520" cy="58341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" descr=""/>
          <p:cNvPicPr/>
          <p:nvPr/>
        </p:nvPicPr>
        <p:blipFill>
          <a:blip r:embed="rId2"/>
          <a:stretch/>
        </p:blipFill>
        <p:spPr>
          <a:xfrm>
            <a:off x="1219320" y="914400"/>
            <a:ext cx="7467480" cy="5580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now-all" descr=""/>
          <p:cNvPicPr/>
          <p:nvPr/>
        </p:nvPicPr>
        <p:blipFill>
          <a:blip r:embed="rId2"/>
          <a:stretch/>
        </p:blipFill>
        <p:spPr>
          <a:xfrm>
            <a:off x="1219320" y="762120"/>
            <a:ext cx="7467480" cy="5762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rcp-all" descr=""/>
          <p:cNvPicPr/>
          <p:nvPr/>
        </p:nvPicPr>
        <p:blipFill>
          <a:blip r:embed="rId2"/>
          <a:stretch/>
        </p:blipFill>
        <p:spPr>
          <a:xfrm>
            <a:off x="1219320" y="762120"/>
            <a:ext cx="7543800" cy="5819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" descr=""/>
          <p:cNvPicPr/>
          <p:nvPr/>
        </p:nvPicPr>
        <p:blipFill>
          <a:blip r:embed="rId2"/>
          <a:stretch/>
        </p:blipFill>
        <p:spPr>
          <a:xfrm>
            <a:off x="1957320" y="942840"/>
            <a:ext cx="6877080" cy="535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Global Climate (Super) Model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Copperplate Gothic Bold"/>
            </a:endParaRPr>
          </a:p>
        </p:txBody>
      </p:sp>
      <p:sp>
        <p:nvSpPr>
          <p:cNvPr id="28" name=""/>
          <p:cNvSpPr/>
          <p:nvPr/>
        </p:nvSpPr>
        <p:spPr>
          <a:xfrm>
            <a:off x="901800" y="4235400"/>
            <a:ext cx="1685880" cy="1068840"/>
          </a:xfrm>
          <a:prstGeom prst="rect">
            <a:avLst/>
          </a:prstGeom>
          <a:solidFill>
            <a:srgbClr val="fcff91"/>
          </a:solidFill>
          <a:ln w="9360">
            <a:solidFill>
              <a:srgbClr val="000000"/>
            </a:solidFill>
            <a:miter/>
          </a:ln>
          <a:effectLst>
            <a:outerShdw dist="107932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Very dry in California throughout winter…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"/>
          <p:cNvSpPr/>
          <p:nvPr/>
        </p:nvSpPr>
        <p:spPr>
          <a:xfrm>
            <a:off x="911160" y="1835280"/>
            <a:ext cx="1685880" cy="1312560"/>
          </a:xfrm>
          <a:prstGeom prst="rect">
            <a:avLst/>
          </a:prstGeom>
          <a:solidFill>
            <a:srgbClr val="fcff91"/>
          </a:solidFill>
          <a:ln w="9360">
            <a:solidFill>
              <a:srgbClr val="000000"/>
            </a:solidFill>
            <a:miter/>
          </a:ln>
          <a:effectLst>
            <a:outerShdw dist="107932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Columbia basin in BC slightly above normal first half of winter…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" descr=""/>
          <p:cNvPicPr/>
          <p:nvPr/>
        </p:nvPicPr>
        <p:blipFill>
          <a:blip r:embed="rId2"/>
          <a:stretch/>
        </p:blipFill>
        <p:spPr>
          <a:xfrm>
            <a:off x="1219320" y="838080"/>
            <a:ext cx="7672320" cy="5457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2001-05-25T19:30:42Z</dcterms:created>
  <dc:creator>theizen</dc:creator>
  <dc:description/>
  <dc:language>en-US</dc:language>
  <cp:lastModifiedBy>theizen</cp:lastModifiedBy>
  <dcterms:modified xsi:type="dcterms:W3CDTF">2001-10-09T16:27:08Z</dcterms:modified>
  <cp:revision>15</cp:revision>
  <dc:subject/>
  <dc:title>PowerPoint Presentation</dc:title>
</cp:coreProperties>
</file>