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8FE4FA2-F79D-432A-8C63-85D6430B555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5BDBAF6-1911-47A1-8F20-7DD06BE0B29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C995714-C4BC-44AE-8231-6E26851129B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E976A1-36B7-47C8-8420-D144881C53EC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D687D6-1CFB-4E0F-A4DB-1F0E43083BD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Discussion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17,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" descr=""/>
          <p:cNvPicPr/>
          <p:nvPr/>
        </p:nvPicPr>
        <p:blipFill>
          <a:blip r:embed="rId1"/>
          <a:stretch/>
        </p:blipFill>
        <p:spPr>
          <a:xfrm>
            <a:off x="647640" y="658800"/>
            <a:ext cx="7850160" cy="5541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ET&amp;S Storage Discussion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A97A35-E5E5-4C0D-AD7E-91C1C628021D}" type="slidenum">
              <a:t>10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71A73E8-22B9-421D-9738-25A62CAA3FAE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"/>
          <p:cNvGraphicFramePr/>
          <p:nvPr/>
        </p:nvGraphicFramePr>
        <p:xfrm>
          <a:off x="609480" y="914400"/>
          <a:ext cx="8001000" cy="433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914400"/>
                    <a:ext cx="8001000" cy="433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ET&amp;S Storage Discussion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3480CC5-FA45-41BE-83AA-AC7F9E9E3DD3}" type="slidenum">
              <a:t>11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A74A1C2-9435-4083-BDC7-971DEC361491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" descr=""/>
          <p:cNvPicPr/>
          <p:nvPr/>
        </p:nvPicPr>
        <p:blipFill>
          <a:blip r:embed="rId1"/>
          <a:stretch/>
        </p:blipFill>
        <p:spPr>
          <a:xfrm>
            <a:off x="685800" y="647640"/>
            <a:ext cx="7772400" cy="5562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ET&amp;S Storage Discussion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6DA1C7-E7A4-4A32-845A-90AC2E4687B2}" type="slidenum">
              <a:t>12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56385D2-5B4E-4209-AD56-941369F244A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Next Steps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Understand existing storage models in order to create links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physical flow model for injections and withdrawls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Match receipt and delivery points to each storage facility by month/season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Decide how to model transport capacity that is held by the storage book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Understand and model the 14 BCF of operational 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ET&amp;S Storage Discussion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DC9960-1121-46B8-9607-36C810B0BC3F}" type="slidenum">
              <a:t>13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9F19060-0CF3-468A-A1B0-CF79075626B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685800" y="863640"/>
            <a:ext cx="7772400" cy="513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ET&amp;S Storage Discussion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F728F0-5D2C-4706-89CE-095889E0B8C2}" type="slidenum">
              <a:t>2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BB08AF2-88F9-45C5-A5BB-A0636047970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762120" y="647640"/>
            <a:ext cx="7619760" cy="5562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ET&amp;S Storage Discussion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368DB0-2DE7-4205-A3D8-65C8B6ADC723}" type="slidenum">
              <a:t>3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1C2B7137-449A-4AE9-835B-1C01563C10A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609480" y="679320"/>
            <a:ext cx="7848720" cy="5554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ET&amp;S Storage Discussion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991DCE-8D9B-4275-8631-0FED0391154A}" type="slidenum">
              <a:t>4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1090AFCF-DBF6-4A74-8833-76682718A55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685800" y="658800"/>
            <a:ext cx="7772400" cy="5541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ET&amp;S Storage Discussion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75D535-1FCF-49FA-B421-74D4F3C79B20}" type="slidenum">
              <a:t>5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FB345DB-BA7F-487C-B8F3-2C9A432470A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685800" y="658800"/>
            <a:ext cx="7772400" cy="5541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ET&amp;S Storage Discussion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9CFF29-F29D-4C64-9656-92268BCB431D}" type="slidenum">
              <a:t>6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E1910BD-F4CD-4BE5-8210-3642C9F0928F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685800" y="658800"/>
            <a:ext cx="7772400" cy="5541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ET&amp;S Storage Discussion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9AEAB9-9C6B-4C82-B01B-D4FD5896701E}" type="slidenum">
              <a:t>7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3B109D1-C55F-4D2F-B94B-EFDBF1D2D8E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685800" y="658800"/>
            <a:ext cx="7772400" cy="5541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ET&amp;S Storage Discussion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C4FDDDB-4AC6-4293-979D-76FE50FFF95C}" type="slidenum">
              <a:t>8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7959670-EB28-4C40-B967-F32D5480673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685800" y="658800"/>
            <a:ext cx="7772400" cy="5541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ET&amp;S Storage Discussion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1FAEB6-CB80-4F1D-8357-B83E3CBE50F6}" type="slidenum">
              <a:t>9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90CC2F1-DAA6-45EF-B3DE-B6C46982B3D1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2000-01-13T17:45:34Z</dcterms:created>
  <dc:creator>ET&amp;S</dc:creator>
  <dc:description/>
  <dc:language>en-US</dc:language>
  <cp:lastModifiedBy>ET&amp;S</cp:lastModifiedBy>
  <cp:lastPrinted>2000-01-13T19:01:29Z</cp:lastPrinted>
  <dcterms:modified xsi:type="dcterms:W3CDTF">2000-01-17T12:47:52Z</dcterms:modified>
  <cp:revision>13</cp:revision>
  <dc:subject/>
  <dc:title>Storage Discussion</dc:title>
</cp:coreProperties>
</file>