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  <Override PartName="/ppt/media/image2.png" ContentType="image/png"/>
  <Override PartName="/ppt/media/image3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cc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7240" y="456840"/>
            <a:ext cx="77695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4c2b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4c2b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7240" y="1981080"/>
            <a:ext cx="77695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578963"/>
              </a:buClr>
              <a:buFont typeface="Monotype Sort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578963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724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2640" y="6248520"/>
            <a:ext cx="2898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164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10C9FC7-CBD4-4953-B006-3B2AEA6362D0}" type="slidenum">
              <a: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3.png"/><Relationship Id="rId6" Type="http://schemas.openxmlformats.org/officeDocument/2006/relationships/image" Target="../media/image3.png"/><Relationship Id="rId7" Type="http://schemas.openxmlformats.org/officeDocument/2006/relationships/image" Target="../media/image3.png"/><Relationship Id="rId8" Type="http://schemas.openxmlformats.org/officeDocument/2006/relationships/image" Target="../media/image3.png"/><Relationship Id="rId9" Type="http://schemas.openxmlformats.org/officeDocument/2006/relationships/image" Target="../media/image3.png"/><Relationship Id="rId10" Type="http://schemas.openxmlformats.org/officeDocument/2006/relationships/image" Target="../media/image3.png"/><Relationship Id="rId11" Type="http://schemas.openxmlformats.org/officeDocument/2006/relationships/image" Target="../media/image3.png"/><Relationship Id="rId12" Type="http://schemas.openxmlformats.org/officeDocument/2006/relationships/image" Target="../media/image3.png"/><Relationship Id="rId13" Type="http://schemas.openxmlformats.org/officeDocument/2006/relationships/image" Target="../media/image3.png"/><Relationship Id="rId14" Type="http://schemas.openxmlformats.org/officeDocument/2006/relationships/image" Target="../media/image3.png"/><Relationship Id="rId15" Type="http://schemas.openxmlformats.org/officeDocument/2006/relationships/image" Target="../media/image3.png"/><Relationship Id="rId16" Type="http://schemas.openxmlformats.org/officeDocument/2006/relationships/image" Target="../media/image3.png"/><Relationship Id="rId17" Type="http://schemas.openxmlformats.org/officeDocument/2006/relationships/image" Target="../media/image3.png"/><Relationship Id="rId18" Type="http://schemas.openxmlformats.org/officeDocument/2006/relationships/image" Target="../media/image3.png"/><Relationship Id="rId19" Type="http://schemas.openxmlformats.org/officeDocument/2006/relationships/image" Target="../media/image3.png"/><Relationship Id="rId20" Type="http://schemas.openxmlformats.org/officeDocument/2006/relationships/image" Target="../media/image3.png"/><Relationship Id="rId21" Type="http://schemas.openxmlformats.org/officeDocument/2006/relationships/image" Target="../media/image3.png"/><Relationship Id="rId22" Type="http://schemas.openxmlformats.org/officeDocument/2006/relationships/image" Target="../media/image3.png"/><Relationship Id="rId23" Type="http://schemas.openxmlformats.org/officeDocument/2006/relationships/image" Target="../media/image3.png"/><Relationship Id="rId24" Type="http://schemas.openxmlformats.org/officeDocument/2006/relationships/image" Target="../media/image3.png"/><Relationship Id="rId25" Type="http://schemas.openxmlformats.org/officeDocument/2006/relationships/image" Target="../media/image3.png"/><Relationship Id="rId26" Type="http://schemas.openxmlformats.org/officeDocument/2006/relationships/image" Target="../media/image3.png"/><Relationship Id="rId27" Type="http://schemas.openxmlformats.org/officeDocument/2006/relationships/image" Target="../media/image3.png"/><Relationship Id="rId28" Type="http://schemas.openxmlformats.org/officeDocument/2006/relationships/image" Target="../media/image3.png"/><Relationship Id="rId29" Type="http://schemas.openxmlformats.org/officeDocument/2006/relationships/image" Target="../media/image3.png"/><Relationship Id="rId30" Type="http://schemas.openxmlformats.org/officeDocument/2006/relationships/image" Target="../media/image3.png"/><Relationship Id="rId31" Type="http://schemas.openxmlformats.org/officeDocument/2006/relationships/image" Target="../media/image3.png"/><Relationship Id="rId32" Type="http://schemas.openxmlformats.org/officeDocument/2006/relationships/image" Target="../media/image3.png"/><Relationship Id="rId33" Type="http://schemas.openxmlformats.org/officeDocument/2006/relationships/image" Target="../media/image3.png"/><Relationship Id="rId34" Type="http://schemas.openxmlformats.org/officeDocument/2006/relationships/image" Target="../media/image3.png"/><Relationship Id="rId35" Type="http://schemas.openxmlformats.org/officeDocument/2006/relationships/image" Target="../media/image3.png"/><Relationship Id="rId36" Type="http://schemas.openxmlformats.org/officeDocument/2006/relationships/image" Target="../media/image3.png"/><Relationship Id="rId37" Type="http://schemas.openxmlformats.org/officeDocument/2006/relationships/image" Target="../media/image3.png"/><Relationship Id="rId38" Type="http://schemas.openxmlformats.org/officeDocument/2006/relationships/image" Target="../media/image3.png"/><Relationship Id="rId39" Type="http://schemas.openxmlformats.org/officeDocument/2006/relationships/image" Target="../media/image3.png"/><Relationship Id="rId40" Type="http://schemas.openxmlformats.org/officeDocument/2006/relationships/image" Target="../media/image3.png"/><Relationship Id="rId41" Type="http://schemas.openxmlformats.org/officeDocument/2006/relationships/image" Target="../media/image3.png"/><Relationship Id="rId42" Type="http://schemas.openxmlformats.org/officeDocument/2006/relationships/image" Target="../media/image3.png"/><Relationship Id="rId43" Type="http://schemas.openxmlformats.org/officeDocument/2006/relationships/image" Target="../media/image3.png"/><Relationship Id="rId44" Type="http://schemas.openxmlformats.org/officeDocument/2006/relationships/image" Target="../media/image3.png"/><Relationship Id="rId45" Type="http://schemas.openxmlformats.org/officeDocument/2006/relationships/image" Target="../media/image3.png"/><Relationship Id="rId46" Type="http://schemas.openxmlformats.org/officeDocument/2006/relationships/image" Target="../media/image3.png"/><Relationship Id="rId47" Type="http://schemas.openxmlformats.org/officeDocument/2006/relationships/image" Target="../media/image3.png"/><Relationship Id="rId48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cc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80520" y="456840"/>
            <a:ext cx="853452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d2aad2"/>
                </a:solidFill>
                <a:effectLst/>
                <a:uFillTx/>
                <a:latin typeface="PTBarnum BT"/>
              </a:rPr>
              <a:t>Baby Shower for Stephanie Smith</a:t>
            </a:r>
            <a:endParaRPr b="0" lang="en-US" sz="3600" strike="noStrike" u="none">
              <a:solidFill>
                <a:srgbClr val="004c2b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1523880" y="1219320"/>
            <a:ext cx="6018480" cy="4876560"/>
          </a:xfrm>
          <a:prstGeom prst="rect">
            <a:avLst/>
          </a:prstGeom>
          <a:noFill/>
          <a:ln w="38160">
            <a:solidFill>
              <a:srgbClr val="d2aad2"/>
            </a:solidFill>
            <a:miter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d2aad2"/>
                </a:solidFill>
                <a:effectLst/>
                <a:uFillTx/>
                <a:latin typeface="PTBarnum BT"/>
              </a:rPr>
              <a:t>Friday, November 10</a:t>
            </a:r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d2aad2"/>
                </a:solidFill>
                <a:effectLst/>
                <a:uFillTx/>
                <a:latin typeface="PTBarnum BT"/>
              </a:rPr>
              <a:t>EB 49C1</a:t>
            </a:r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d2aad2"/>
                </a:solidFill>
                <a:effectLst/>
                <a:uFillTx/>
                <a:latin typeface="PTBarnum BT"/>
              </a:rPr>
              <a:t>11:30 AM - 1:30 PM</a:t>
            </a:r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d2aad2"/>
                </a:solidFill>
                <a:effectLst/>
                <a:uFillTx/>
                <a:latin typeface="PTBarnum BT"/>
              </a:rPr>
              <a:t>Stephanie is registered at</a:t>
            </a:r>
            <a:r>
              <a:rPr b="0" lang="en-US" sz="2800" strike="noStrike" u="none">
                <a:solidFill>
                  <a:srgbClr val="d2aad2"/>
                </a:solidFill>
                <a:effectLst/>
                <a:uFillTx/>
                <a:latin typeface="PTBarnum BT"/>
              </a:rPr>
              <a:t> </a:t>
            </a:r>
            <a:endParaRPr b="0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d2aad2"/>
                </a:solidFill>
                <a:effectLst/>
                <a:uFillTx/>
                <a:latin typeface="PTBarnum BT"/>
              </a:rPr>
              <a:t>Lunch will be provided. If you want to donate to the group gift please contact Karen Myer @ 37678</a:t>
            </a:r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d2aad2"/>
                </a:solidFill>
                <a:effectLst/>
                <a:uFillTx/>
                <a:latin typeface="PTBarnum BT"/>
              </a:rPr>
              <a:t>Stephanie is having a girl</a:t>
            </a:r>
            <a:endParaRPr b="0" lang="en-US" sz="1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" name=""/>
          <p:cNvGraphicFramePr/>
          <p:nvPr/>
        </p:nvGraphicFramePr>
        <p:xfrm>
          <a:off x="3429000" y="3124080"/>
          <a:ext cx="2190600" cy="381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429000" y="3124080"/>
                    <a:ext cx="2190600" cy="381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9" name="" descr=""/>
          <p:cNvPicPr/>
          <p:nvPr/>
        </p:nvPicPr>
        <p:blipFill>
          <a:blip r:embed="rId3"/>
          <a:srcRect l="0" t="0" r="34387" b="0"/>
          <a:stretch/>
        </p:blipFill>
        <p:spPr>
          <a:xfrm>
            <a:off x="3809880" y="3733920"/>
            <a:ext cx="1600200" cy="290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" name="baby" descr=""/>
          <p:cNvPicPr/>
          <p:nvPr/>
        </p:nvPicPr>
        <p:blipFill>
          <a:blip r:embed="rId4"/>
          <a:stretch/>
        </p:blipFill>
        <p:spPr>
          <a:xfrm>
            <a:off x="1143000" y="0"/>
            <a:ext cx="6555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baby" descr=""/>
          <p:cNvPicPr/>
          <p:nvPr/>
        </p:nvPicPr>
        <p:blipFill>
          <a:blip r:embed="rId5"/>
          <a:stretch/>
        </p:blipFill>
        <p:spPr>
          <a:xfrm>
            <a:off x="8488440" y="6076800"/>
            <a:ext cx="6555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baby" descr=""/>
          <p:cNvPicPr/>
          <p:nvPr/>
        </p:nvPicPr>
        <p:blipFill>
          <a:blip r:embed="rId6"/>
          <a:stretch/>
        </p:blipFill>
        <p:spPr>
          <a:xfrm>
            <a:off x="0" y="3048120"/>
            <a:ext cx="655560" cy="780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baby" descr=""/>
          <p:cNvPicPr/>
          <p:nvPr/>
        </p:nvPicPr>
        <p:blipFill>
          <a:blip r:embed="rId7"/>
          <a:stretch/>
        </p:blipFill>
        <p:spPr>
          <a:xfrm>
            <a:off x="0" y="3809880"/>
            <a:ext cx="6555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" name="baby" descr=""/>
          <p:cNvPicPr/>
          <p:nvPr/>
        </p:nvPicPr>
        <p:blipFill>
          <a:blip r:embed="rId8"/>
          <a:stretch/>
        </p:blipFill>
        <p:spPr>
          <a:xfrm>
            <a:off x="0" y="4572000"/>
            <a:ext cx="6555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" name="baby" descr=""/>
          <p:cNvPicPr/>
          <p:nvPr/>
        </p:nvPicPr>
        <p:blipFill>
          <a:blip r:embed="rId9"/>
          <a:stretch/>
        </p:blipFill>
        <p:spPr>
          <a:xfrm>
            <a:off x="0" y="5334120"/>
            <a:ext cx="655560" cy="780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" name="baby" descr=""/>
          <p:cNvPicPr/>
          <p:nvPr/>
        </p:nvPicPr>
        <p:blipFill>
          <a:blip r:embed="rId10"/>
          <a:stretch/>
        </p:blipFill>
        <p:spPr>
          <a:xfrm>
            <a:off x="0" y="6076800"/>
            <a:ext cx="6555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" name="baby" descr=""/>
          <p:cNvPicPr/>
          <p:nvPr/>
        </p:nvPicPr>
        <p:blipFill>
          <a:blip r:embed="rId11"/>
          <a:stretch/>
        </p:blipFill>
        <p:spPr>
          <a:xfrm>
            <a:off x="0" y="2286000"/>
            <a:ext cx="6555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baby" descr=""/>
          <p:cNvPicPr/>
          <p:nvPr/>
        </p:nvPicPr>
        <p:blipFill>
          <a:blip r:embed="rId12"/>
          <a:stretch/>
        </p:blipFill>
        <p:spPr>
          <a:xfrm>
            <a:off x="0" y="1523880"/>
            <a:ext cx="6555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" name="baby" descr=""/>
          <p:cNvPicPr/>
          <p:nvPr/>
        </p:nvPicPr>
        <p:blipFill>
          <a:blip r:embed="rId13"/>
          <a:stretch/>
        </p:blipFill>
        <p:spPr>
          <a:xfrm>
            <a:off x="0" y="762120"/>
            <a:ext cx="655560" cy="780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" name="baby" descr=""/>
          <p:cNvPicPr/>
          <p:nvPr/>
        </p:nvPicPr>
        <p:blipFill>
          <a:blip r:embed="rId14"/>
          <a:stretch/>
        </p:blipFill>
        <p:spPr>
          <a:xfrm>
            <a:off x="1752480" y="0"/>
            <a:ext cx="65592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" name="baby" descr=""/>
          <p:cNvPicPr/>
          <p:nvPr/>
        </p:nvPicPr>
        <p:blipFill>
          <a:blip r:embed="rId15"/>
          <a:stretch/>
        </p:blipFill>
        <p:spPr>
          <a:xfrm>
            <a:off x="2362320" y="0"/>
            <a:ext cx="65700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baby" descr=""/>
          <p:cNvPicPr/>
          <p:nvPr/>
        </p:nvPicPr>
        <p:blipFill>
          <a:blip r:embed="rId16"/>
          <a:stretch/>
        </p:blipFill>
        <p:spPr>
          <a:xfrm>
            <a:off x="2971800" y="0"/>
            <a:ext cx="6573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" name="baby" descr=""/>
          <p:cNvPicPr/>
          <p:nvPr/>
        </p:nvPicPr>
        <p:blipFill>
          <a:blip r:embed="rId17"/>
          <a:stretch/>
        </p:blipFill>
        <p:spPr>
          <a:xfrm>
            <a:off x="3581280" y="0"/>
            <a:ext cx="65592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" name="baby" descr=""/>
          <p:cNvPicPr/>
          <p:nvPr/>
        </p:nvPicPr>
        <p:blipFill>
          <a:blip r:embed="rId18"/>
          <a:stretch/>
        </p:blipFill>
        <p:spPr>
          <a:xfrm>
            <a:off x="4191120" y="0"/>
            <a:ext cx="65700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" name="baby" descr=""/>
          <p:cNvPicPr/>
          <p:nvPr/>
        </p:nvPicPr>
        <p:blipFill>
          <a:blip r:embed="rId19"/>
          <a:stretch/>
        </p:blipFill>
        <p:spPr>
          <a:xfrm>
            <a:off x="4800600" y="0"/>
            <a:ext cx="6573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" name="baby" descr=""/>
          <p:cNvPicPr/>
          <p:nvPr/>
        </p:nvPicPr>
        <p:blipFill>
          <a:blip r:embed="rId20"/>
          <a:stretch/>
        </p:blipFill>
        <p:spPr>
          <a:xfrm>
            <a:off x="5410080" y="0"/>
            <a:ext cx="6573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" name="baby" descr=""/>
          <p:cNvPicPr/>
          <p:nvPr/>
        </p:nvPicPr>
        <p:blipFill>
          <a:blip r:embed="rId21"/>
          <a:stretch/>
        </p:blipFill>
        <p:spPr>
          <a:xfrm>
            <a:off x="6019920" y="0"/>
            <a:ext cx="65700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" name="baby" descr=""/>
          <p:cNvPicPr/>
          <p:nvPr/>
        </p:nvPicPr>
        <p:blipFill>
          <a:blip r:embed="rId22"/>
          <a:stretch/>
        </p:blipFill>
        <p:spPr>
          <a:xfrm>
            <a:off x="6629400" y="0"/>
            <a:ext cx="6555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" name="baby" descr=""/>
          <p:cNvPicPr/>
          <p:nvPr/>
        </p:nvPicPr>
        <p:blipFill>
          <a:blip r:embed="rId23"/>
          <a:stretch/>
        </p:blipFill>
        <p:spPr>
          <a:xfrm>
            <a:off x="7238880" y="0"/>
            <a:ext cx="65592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" name="baby" descr=""/>
          <p:cNvPicPr/>
          <p:nvPr/>
        </p:nvPicPr>
        <p:blipFill>
          <a:blip r:embed="rId24"/>
          <a:stretch/>
        </p:blipFill>
        <p:spPr>
          <a:xfrm>
            <a:off x="7848720" y="0"/>
            <a:ext cx="66204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" name="baby" descr=""/>
          <p:cNvPicPr/>
          <p:nvPr/>
        </p:nvPicPr>
        <p:blipFill>
          <a:blip r:embed="rId25"/>
          <a:stretch/>
        </p:blipFill>
        <p:spPr>
          <a:xfrm>
            <a:off x="8486640" y="0"/>
            <a:ext cx="6573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" name="baby" descr=""/>
          <p:cNvPicPr/>
          <p:nvPr/>
        </p:nvPicPr>
        <p:blipFill>
          <a:blip r:embed="rId26"/>
          <a:stretch/>
        </p:blipFill>
        <p:spPr>
          <a:xfrm>
            <a:off x="0" y="0"/>
            <a:ext cx="6573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" name="baby" descr=""/>
          <p:cNvPicPr/>
          <p:nvPr/>
        </p:nvPicPr>
        <p:blipFill>
          <a:blip r:embed="rId27"/>
          <a:stretch/>
        </p:blipFill>
        <p:spPr>
          <a:xfrm>
            <a:off x="609480" y="0"/>
            <a:ext cx="6573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" name="baby" descr=""/>
          <p:cNvPicPr/>
          <p:nvPr/>
        </p:nvPicPr>
        <p:blipFill>
          <a:blip r:embed="rId28"/>
          <a:stretch/>
        </p:blipFill>
        <p:spPr>
          <a:xfrm>
            <a:off x="8488440" y="2971800"/>
            <a:ext cx="6555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" name="baby" descr=""/>
          <p:cNvPicPr/>
          <p:nvPr/>
        </p:nvPicPr>
        <p:blipFill>
          <a:blip r:embed="rId29"/>
          <a:stretch/>
        </p:blipFill>
        <p:spPr>
          <a:xfrm>
            <a:off x="8488440" y="3733920"/>
            <a:ext cx="655560" cy="780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" name="baby" descr=""/>
          <p:cNvPicPr/>
          <p:nvPr/>
        </p:nvPicPr>
        <p:blipFill>
          <a:blip r:embed="rId30"/>
          <a:stretch/>
        </p:blipFill>
        <p:spPr>
          <a:xfrm>
            <a:off x="8488440" y="4495680"/>
            <a:ext cx="6555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" name="baby" descr=""/>
          <p:cNvPicPr/>
          <p:nvPr/>
        </p:nvPicPr>
        <p:blipFill>
          <a:blip r:embed="rId31"/>
          <a:stretch/>
        </p:blipFill>
        <p:spPr>
          <a:xfrm>
            <a:off x="8488440" y="5257800"/>
            <a:ext cx="6555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" name="baby" descr=""/>
          <p:cNvPicPr/>
          <p:nvPr/>
        </p:nvPicPr>
        <p:blipFill>
          <a:blip r:embed="rId32"/>
          <a:stretch/>
        </p:blipFill>
        <p:spPr>
          <a:xfrm>
            <a:off x="8488440" y="2209680"/>
            <a:ext cx="6555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" name="baby" descr=""/>
          <p:cNvPicPr/>
          <p:nvPr/>
        </p:nvPicPr>
        <p:blipFill>
          <a:blip r:embed="rId33"/>
          <a:stretch/>
        </p:blipFill>
        <p:spPr>
          <a:xfrm>
            <a:off x="8488440" y="1447920"/>
            <a:ext cx="655560" cy="780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" name="baby" descr=""/>
          <p:cNvPicPr/>
          <p:nvPr/>
        </p:nvPicPr>
        <p:blipFill>
          <a:blip r:embed="rId34"/>
          <a:stretch/>
        </p:blipFill>
        <p:spPr>
          <a:xfrm>
            <a:off x="8488440" y="685800"/>
            <a:ext cx="6555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" name="baby" descr=""/>
          <p:cNvPicPr/>
          <p:nvPr/>
        </p:nvPicPr>
        <p:blipFill>
          <a:blip r:embed="rId35"/>
          <a:stretch/>
        </p:blipFill>
        <p:spPr>
          <a:xfrm>
            <a:off x="609480" y="6076800"/>
            <a:ext cx="65592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" name="baby" descr=""/>
          <p:cNvPicPr/>
          <p:nvPr/>
        </p:nvPicPr>
        <p:blipFill>
          <a:blip r:embed="rId36"/>
          <a:stretch/>
        </p:blipFill>
        <p:spPr>
          <a:xfrm>
            <a:off x="1219320" y="6076800"/>
            <a:ext cx="6555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" name="baby" descr=""/>
          <p:cNvPicPr/>
          <p:nvPr/>
        </p:nvPicPr>
        <p:blipFill>
          <a:blip r:embed="rId37"/>
          <a:stretch/>
        </p:blipFill>
        <p:spPr>
          <a:xfrm>
            <a:off x="1828800" y="6076800"/>
            <a:ext cx="6573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" name="baby" descr=""/>
          <p:cNvPicPr/>
          <p:nvPr/>
        </p:nvPicPr>
        <p:blipFill>
          <a:blip r:embed="rId38"/>
          <a:stretch/>
        </p:blipFill>
        <p:spPr>
          <a:xfrm>
            <a:off x="2438280" y="6076800"/>
            <a:ext cx="6573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" name="baby" descr=""/>
          <p:cNvPicPr/>
          <p:nvPr/>
        </p:nvPicPr>
        <p:blipFill>
          <a:blip r:embed="rId39"/>
          <a:stretch/>
        </p:blipFill>
        <p:spPr>
          <a:xfrm>
            <a:off x="3048120" y="6076800"/>
            <a:ext cx="6555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" name="baby" descr=""/>
          <p:cNvPicPr/>
          <p:nvPr/>
        </p:nvPicPr>
        <p:blipFill>
          <a:blip r:embed="rId40"/>
          <a:stretch/>
        </p:blipFill>
        <p:spPr>
          <a:xfrm>
            <a:off x="3657600" y="6076800"/>
            <a:ext cx="6573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" name="baby" descr=""/>
          <p:cNvPicPr/>
          <p:nvPr/>
        </p:nvPicPr>
        <p:blipFill>
          <a:blip r:embed="rId41"/>
          <a:stretch/>
        </p:blipFill>
        <p:spPr>
          <a:xfrm>
            <a:off x="4343400" y="6076800"/>
            <a:ext cx="6573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" name="baby" descr=""/>
          <p:cNvPicPr/>
          <p:nvPr/>
        </p:nvPicPr>
        <p:blipFill>
          <a:blip r:embed="rId42"/>
          <a:stretch/>
        </p:blipFill>
        <p:spPr>
          <a:xfrm>
            <a:off x="4876920" y="6076800"/>
            <a:ext cx="65700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" name="baby" descr=""/>
          <p:cNvPicPr/>
          <p:nvPr/>
        </p:nvPicPr>
        <p:blipFill>
          <a:blip r:embed="rId43"/>
          <a:stretch/>
        </p:blipFill>
        <p:spPr>
          <a:xfrm>
            <a:off x="5486400" y="6076800"/>
            <a:ext cx="6573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" name="baby" descr=""/>
          <p:cNvPicPr/>
          <p:nvPr/>
        </p:nvPicPr>
        <p:blipFill>
          <a:blip r:embed="rId44"/>
          <a:stretch/>
        </p:blipFill>
        <p:spPr>
          <a:xfrm>
            <a:off x="6095880" y="6076800"/>
            <a:ext cx="65592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" name="baby" descr=""/>
          <p:cNvPicPr/>
          <p:nvPr/>
        </p:nvPicPr>
        <p:blipFill>
          <a:blip r:embed="rId45"/>
          <a:stretch/>
        </p:blipFill>
        <p:spPr>
          <a:xfrm>
            <a:off x="6705720" y="6076800"/>
            <a:ext cx="65556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" name="baby" descr=""/>
          <p:cNvPicPr/>
          <p:nvPr/>
        </p:nvPicPr>
        <p:blipFill>
          <a:blip r:embed="rId46"/>
          <a:stretch/>
        </p:blipFill>
        <p:spPr>
          <a:xfrm>
            <a:off x="7315200" y="6076800"/>
            <a:ext cx="66204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" name="baby" descr=""/>
          <p:cNvPicPr/>
          <p:nvPr/>
        </p:nvPicPr>
        <p:blipFill>
          <a:blip r:embed="rId47"/>
          <a:stretch/>
        </p:blipFill>
        <p:spPr>
          <a:xfrm>
            <a:off x="7953480" y="6076800"/>
            <a:ext cx="657000" cy="781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37977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1999-07-27T16:19:36Z</dcterms:created>
  <dc:creator>jleo</dc:creator>
  <dc:description/>
  <dc:language>en-US</dc:language>
  <cp:lastModifiedBy>karen christine myer</cp:lastModifiedBy>
  <dcterms:modified xsi:type="dcterms:W3CDTF">2000-10-20T16:55:07Z</dcterms:modified>
  <cp:revision>15</cp:revision>
  <dc:subject/>
  <dc:title>Baby Shower for Cynthia Safford</dc:title>
</cp:coreProperties>
</file>