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58400" cy="7772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C5949F-B01E-4C94-B876-6D04BD9492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54200" y="690120"/>
            <a:ext cx="8550000" cy="129564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54200" y="2244600"/>
            <a:ext cx="8550000" cy="4664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26920" indent="-31716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7332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82720" indent="-25380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542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36920" y="7081560"/>
            <a:ext cx="318456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9000" y="7081560"/>
            <a:ext cx="2095200" cy="51732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5EBF206A-F2BF-4456-B214-BE96ABE0DC9A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tates_progressLGT" descr=""/>
          <p:cNvPicPr/>
          <p:nvPr/>
        </p:nvPicPr>
        <p:blipFill>
          <a:blip r:embed="rId1"/>
          <a:stretch/>
        </p:blipFill>
        <p:spPr>
          <a:xfrm>
            <a:off x="0" y="0"/>
            <a:ext cx="10059840" cy="7773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2000-09-01T14:30:39Z</dcterms:created>
  <dc:creator>tracy_moreschi</dc:creator>
  <dc:description/>
  <dc:language>en-US</dc:language>
  <cp:lastModifiedBy>Tracy J. McLaughlin</cp:lastModifiedBy>
  <dcterms:modified xsi:type="dcterms:W3CDTF">2000-09-01T17:05:52Z</dcterms:modified>
  <cp:revision>1</cp:revision>
  <dc:subject/>
  <dc:title>No Slide Title</dc:title>
</cp:coreProperties>
</file>