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9197975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019511-4144-4046-B772-A9DBA6184564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C2DD53-C562-4D3A-8E9C-B7178E9DE7CC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9EEB21-0351-4315-8440-A92080C7F99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5698B6-C772-49D5-95E3-C1AED32BE92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 flipH="1">
            <a:off x="-360" y="6477120"/>
            <a:ext cx="828036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0" y="6548400"/>
            <a:ext cx="8175600" cy="0"/>
          </a:xfrm>
          <a:prstGeom prst="line">
            <a:avLst/>
          </a:prstGeom>
          <a:ln w="2844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2362320"/>
            <a:ext cx="9144000" cy="375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Doorstep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St. Louis-Metals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Office Visit November 2,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Bjorn Hagelmann - MRM RAC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Shona Wilson - Global Risk Energy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_RGB_R" descr=""/>
          <p:cNvPicPr/>
          <p:nvPr/>
        </p:nvPicPr>
        <p:blipFill>
          <a:blip r:embed="rId1"/>
          <a:stretch/>
        </p:blipFill>
        <p:spPr>
          <a:xfrm>
            <a:off x="3780000" y="533520"/>
            <a:ext cx="1398600" cy="138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 flipH="1">
            <a:off x="609120" y="3222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 flipH="1" flipV="1">
            <a:off x="761760" y="393480"/>
            <a:ext cx="8381880" cy="1404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-360" y="6566040"/>
            <a:ext cx="83818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-360" y="6637320"/>
            <a:ext cx="853452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CC29800-E813-4FFE-9CA4-86AC5B974C00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685800" y="1295280"/>
            <a:ext cx="8077320" cy="45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Aft>
                <a:spcPts val="8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Topic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Number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Personnel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Findings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6 - 8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Index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DA52460-508F-4B02-B429-E6F1690198F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Arial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Executive Summary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77320" cy="5148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0">
              <a:spcBef>
                <a:spcPts val="550"/>
              </a:spcBef>
              <a:spcAft>
                <a:spcPts val="123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control weaknesses were noted including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spcAft>
                <a:spcPts val="10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Master Agreements with major suppliers and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spcAft>
                <a:spcPts val="10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training on Enron methodologies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spcAft>
                <a:spcPts val="10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an appropriate DPR reporting practice.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Recommendation: As NY performs the middle office functions for St. Louis, a full review of the treatment of the St. Louis deals must be performed in NY.  This review should take place before year-end.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FC19841-568A-4EA1-BF8A-65878DD4936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Arial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Overview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77320" cy="5148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0">
              <a:spcBef>
                <a:spcPts val="499"/>
              </a:spcBef>
              <a:spcAft>
                <a:spcPts val="112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spcAft>
                <a:spcPts val="1125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performed an on-site review of processes, procedures and controls that support the copper scrap trading business.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spcAft>
                <a:spcPts val="1125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and logistics are performed in St. Louis.  All middle office functions currently being transferred to the NY office.  This transfer started on November 1st , 2000.  To date, all middle office functions have been transferred which logistically could be (certain functions could not be transferred due to system’s issues).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0C488B-DEFB-4AD3-85A9-48A9DA2FDEE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Chicago-MG office personnel 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31360" y="1598400"/>
            <a:ext cx="3954600" cy="339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1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Casey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Randy Logan (not present during visit)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Ruth Zarren-Koch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4978440" y="1143000"/>
            <a:ext cx="3619440" cy="29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spcAft>
                <a:spcPts val="78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596880" y="3378240"/>
            <a:ext cx="3619440" cy="311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123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spcAft>
                <a:spcPts val="788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788"/>
              </a:spcAft>
              <a:buClr>
                <a:srgbClr val="ff0000"/>
              </a:buClr>
              <a:buSzPct val="9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788"/>
              </a:spcAft>
              <a:buClr>
                <a:srgbClr val="ff0000"/>
              </a:buClr>
              <a:buSzPct val="9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952880" y="3340080"/>
            <a:ext cx="3619800" cy="48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spcAft>
                <a:spcPts val="78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4889520" y="1587600"/>
            <a:ext cx="3619440" cy="369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Title/Function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A55D41-EAC9-44BE-9502-06F9228FCB2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79000" y="0"/>
            <a:ext cx="86360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Follow up on Findings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512640" y="1916280"/>
          <a:ext cx="7834320" cy="277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12640" y="1916280"/>
                    <a:ext cx="7834320" cy="277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CE1AE3E-3947-4C70-AC58-2B638C3E199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79000" y="0"/>
            <a:ext cx="86360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Follow up on Findings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36360" y="1762200"/>
          <a:ext cx="9012240" cy="33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360" y="1762200"/>
                    <a:ext cx="9012240" cy="33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1213DB2-514C-4B38-BD3F-E307A647B7A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79000" y="0"/>
            <a:ext cx="86360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Follow up on Findings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-108000" y="2085840"/>
          <a:ext cx="9014040" cy="331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08000" y="2085840"/>
                    <a:ext cx="9014040" cy="331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811AC3-D8E1-4444-9D20-E93402EF5C4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Appendix - Process flow to be implemented* - Scrap - St. Louis, Chicago</a:t>
            </a:r>
            <a:endParaRPr b="1" lang="en-US" sz="24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419040" y="6006960"/>
            <a:ext cx="115560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897280" y="5873760"/>
            <a:ext cx="153648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 or Montreal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778040" y="6029280"/>
            <a:ext cx="1104840" cy="276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190440" y="5321160"/>
            <a:ext cx="581652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52280" y="1469880"/>
            <a:ext cx="1016280" cy="6426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set within a band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48" name=""/>
          <p:cNvCxnSpPr/>
          <p:nvPr/>
        </p:nvCxnSpPr>
        <p:spPr>
          <a:xfrm>
            <a:off x="622440" y="2131920"/>
            <a:ext cx="172080" cy="26949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49" name=""/>
          <p:cNvSpPr/>
          <p:nvPr/>
        </p:nvSpPr>
        <p:spPr>
          <a:xfrm>
            <a:off x="2070000" y="1638360"/>
            <a:ext cx="139716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2057400" y="1701720"/>
            <a:ext cx="176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193760" y="1778040"/>
            <a:ext cx="863640" cy="25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336760" y="287028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2433600" y="2832120"/>
            <a:ext cx="94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4368960" y="3860640"/>
            <a:ext cx="130788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4432320" y="398772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584600" y="20066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4368960" y="483876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3492360" y="1625400"/>
            <a:ext cx="72396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3467160" y="1803240"/>
            <a:ext cx="888840" cy="264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6095880" y="226044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6083280" y="242568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6121440" y="3162240"/>
            <a:ext cx="13334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3505320" y="1803240"/>
            <a:ext cx="2539800" cy="965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3378240" y="2793960"/>
            <a:ext cx="2590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4229280" y="1130400"/>
            <a:ext cx="200628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4317840" y="1257480"/>
            <a:ext cx="1689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2654280" y="384804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2209680" y="217188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333360" y="220032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6219720" y="5083200"/>
            <a:ext cx="115596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71" name=""/>
          <p:cNvCxnSpPr>
            <a:stCxn id="55" idx="3"/>
            <a:endCxn id="70" idx="0"/>
          </p:cNvCxnSpPr>
          <p:nvPr/>
        </p:nvCxnSpPr>
        <p:spPr>
          <a:xfrm>
            <a:off x="5740560" y="4308480"/>
            <a:ext cx="1057680" cy="775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72" name=""/>
          <p:cNvSpPr/>
          <p:nvPr/>
        </p:nvSpPr>
        <p:spPr>
          <a:xfrm>
            <a:off x="7527960" y="399096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73" name=""/>
          <p:cNvCxnSpPr>
            <a:stCxn id="60" idx="3"/>
            <a:endCxn id="72" idx="0"/>
          </p:cNvCxnSpPr>
          <p:nvPr/>
        </p:nvCxnSpPr>
        <p:spPr>
          <a:xfrm>
            <a:off x="7403760" y="2705040"/>
            <a:ext cx="702360" cy="1286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74" name=""/>
          <p:cNvSpPr/>
          <p:nvPr/>
        </p:nvSpPr>
        <p:spPr>
          <a:xfrm flipV="1">
            <a:off x="3365640" y="1650960"/>
            <a:ext cx="876240" cy="158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334120" y="1981080"/>
            <a:ext cx="137160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559400" y="5952960"/>
            <a:ext cx="1346040" cy="45972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537320" y="5334120"/>
            <a:ext cx="1333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excerpt from MG NA implementation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B76DD7F-D060-442D-96DC-178B5F3AD4D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swilson5</cp:lastModifiedBy>
  <cp:lastPrinted>2000-11-06T14:58:18Z</cp:lastPrinted>
  <dcterms:modified xsi:type="dcterms:W3CDTF">2000-11-06T15:07:04Z</dcterms:modified>
  <cp:revision>379</cp:revision>
  <dc:subject/>
  <dc:title>No Slide Title</dc:title>
</cp:coreProperties>
</file>