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_rels/presentation.xml.rels" ContentType="application/vnd.openxmlformats-package.relationships+xml"/>
  <Override PartName="/ppt/media/image1.wmf" ContentType="image/x-wmf"/>
  <Override PartName="/ppt/media/image2.wmf" ContentType="image/x-wmf"/>
  <Override PartName="/ppt/media/image3.wmf" ContentType="image/x-wmf"/>
  <Override PartName="/ppt/media/image4.wmf" ContentType="image/x-wmf"/>
  <Override PartName="/ppt/media/image5.wmf" ContentType="image/x-wmf"/>
  <Override PartName="/ppt/media/image6.wmf" ContentType="image/x-wmf"/>
  <Override PartName="/ppt/embeddings/oleObject1.xlsx" ContentType="application/vnd.openxmlformats-officedocument.spreadsheetml.sheet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7A1DD0DE-4D53-4E04-8B6B-BFAAE42206FE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6FF3247F-87C5-43D1-9F3A-E76BB70CECE6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wmf"/><Relationship Id="rId2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2.wmf"/><Relationship Id="rId3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3.wmf"/><Relationship Id="rId3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wmf"/><Relationship Id="rId2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5.wmf"/><Relationship Id="rId2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6.wmf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" descr=""/>
          <p:cNvPicPr/>
          <p:nvPr/>
        </p:nvPicPr>
        <p:blipFill>
          <a:blip r:embed="rId1"/>
          <a:stretch/>
        </p:blipFill>
        <p:spPr>
          <a:xfrm>
            <a:off x="415800" y="190440"/>
            <a:ext cx="8310600" cy="64818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"/>
          <p:cNvGraphicFramePr/>
          <p:nvPr/>
        </p:nvGraphicFramePr>
        <p:xfrm>
          <a:off x="114480" y="600120"/>
          <a:ext cx="8915400" cy="565776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7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14480" y="600120"/>
                    <a:ext cx="8915400" cy="56577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"/>
          <p:cNvGraphicFramePr/>
          <p:nvPr/>
        </p:nvGraphicFramePr>
        <p:xfrm>
          <a:off x="114480" y="600120"/>
          <a:ext cx="8915400" cy="565776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9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14480" y="600120"/>
                    <a:ext cx="8915400" cy="56577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tran_monthly_5x16_sask" descr=""/>
          <p:cNvPicPr/>
          <p:nvPr/>
        </p:nvPicPr>
        <p:blipFill>
          <a:blip r:embed="rId1"/>
          <a:stretch/>
        </p:blipFill>
        <p:spPr>
          <a:xfrm>
            <a:off x="457200" y="228600"/>
            <a:ext cx="8228160" cy="639936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tran_monthly_5x16_bc" descr=""/>
          <p:cNvPicPr/>
          <p:nvPr/>
        </p:nvPicPr>
        <p:blipFill>
          <a:blip r:embed="rId1"/>
          <a:stretch/>
        </p:blipFill>
        <p:spPr>
          <a:xfrm>
            <a:off x="457200" y="228600"/>
            <a:ext cx="8228160" cy="639936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tran_monthly_7x8_bc" descr=""/>
          <p:cNvPicPr/>
          <p:nvPr/>
        </p:nvPicPr>
        <p:blipFill>
          <a:blip r:embed="rId1"/>
          <a:stretch/>
        </p:blipFill>
        <p:spPr>
          <a:xfrm>
            <a:off x="457200" y="228600"/>
            <a:ext cx="8228160" cy="639936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2001-05-10T21:13:06Z</dcterms:created>
  <dc:creator>Cooper Richey</dc:creator>
  <dc:description/>
  <dc:language>en-US</dc:language>
  <cp:lastModifiedBy>Cooper Richey</cp:lastModifiedBy>
  <dcterms:modified xsi:type="dcterms:W3CDTF">2001-05-10T21:23:27Z</dcterms:modified>
  <cp:revision>2</cp:revision>
  <dc:subject/>
  <dc:title>PowerPoint Presentation</dc:title>
</cp:coreProperties>
</file>