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11.png" ContentType="image/png"/>
  <Override PartName="/ppt/media/image7.wmf" ContentType="image/x-wmf"/>
  <Override PartName="/ppt/media/image12.png" ContentType="image/png"/>
  <Override PartName="/ppt/media/image8.wmf" ContentType="image/x-wmf"/>
  <Override PartName="/ppt/media/image9.png" ContentType="image/png"/>
  <Override PartName="/ppt/media/image1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xlsx" ContentType="application/vnd.openxmlformats-officedocument.spreadsheetml.shee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2.xml.rels" ContentType="application/vnd.openxmlformats-package.relationships+xml"/>
  <Override PartName="/ppt/notesSlides/_rels/notesSlide11.xml.rels" ContentType="application/vnd.openxmlformats-package.relationships+xml"/>
  <Override PartName="/ppt/notesSlides/notesSlide11.xml" ContentType="application/vnd.openxmlformats-officedocument.presentationml.notesSlide+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25" name="PlaceHolder 1"/>
          <p:cNvSpPr>
            <a:spLocks noGrp="1"/>
          </p:cNvSpPr>
          <p:nvPr>
            <p:ph type="sldImg"/>
          </p:nvPr>
        </p:nvSpPr>
        <p:spPr>
          <a:xfrm>
            <a:off x="1185480" y="701280"/>
            <a:ext cx="4622760" cy="3467160"/>
          </a:xfrm>
          <a:prstGeom prst="rect">
            <a:avLst/>
          </a:prstGeom>
          <a:solidFill>
            <a:srgbClr val="ffffff"/>
          </a:solidFill>
          <a:ln w="12600">
            <a:solidFill>
              <a:srgbClr val="000000"/>
            </a:solidFill>
            <a:miter/>
          </a:ln>
        </p:spPr>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26" name="PlaceHolder 2"/>
          <p:cNvSpPr>
            <a:spLocks noGrp="1"/>
          </p:cNvSpPr>
          <p:nvPr>
            <p:ph type="body"/>
          </p:nvPr>
        </p:nvSpPr>
        <p:spPr>
          <a:xfrm>
            <a:off x="932040" y="4408200"/>
            <a:ext cx="5130720" cy="4174920"/>
          </a:xfrm>
          <a:prstGeom prst="rect">
            <a:avLst/>
          </a:prstGeom>
          <a:noFill/>
          <a:ln w="0">
            <a:noFill/>
          </a:ln>
        </p:spPr>
        <p:txBody>
          <a:bodyPr lIns="91800" rIns="918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1" name=""/>
          <p:cNvSpPr/>
          <p:nvPr/>
        </p:nvSpPr>
        <p:spPr>
          <a:xfrm>
            <a:off x="3963960" y="14400"/>
            <a:ext cx="3032280" cy="4269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32" name=""/>
          <p:cNvSpPr/>
          <p:nvPr/>
        </p:nvSpPr>
        <p:spPr>
          <a:xfrm>
            <a:off x="3963960" y="8831160"/>
            <a:ext cx="3032280" cy="430200"/>
          </a:xfrm>
          <a:prstGeom prst="rect">
            <a:avLst/>
          </a:prstGeom>
          <a:noFill/>
          <a:ln w="0">
            <a:noFill/>
          </a:ln>
        </p:spPr>
        <p:style>
          <a:lnRef idx="0"/>
          <a:fillRef idx="0"/>
          <a:effectRef idx="0"/>
          <a:fontRef idx="minor"/>
        </p:style>
        <p:txBody>
          <a:bodyPr lIns="19080" rIns="19080" tIns="0" bIns="0" anchor="b">
            <a:noAutofit/>
          </a:bodyPr>
          <a:p>
            <a:pPr algn="r">
              <a:tabLst>
                <a:tab algn="l" pos="0"/>
                <a:tab algn="l" pos="960480"/>
                <a:tab algn="l" pos="1920960"/>
                <a:tab algn="l" pos="2881440"/>
                <a:tab algn="l" pos="3841920"/>
                <a:tab algn="l" pos="4802040"/>
                <a:tab algn="l" pos="5762520"/>
                <a:tab algn="l" pos="6723000"/>
                <a:tab algn="l" pos="7683480"/>
                <a:tab algn="l" pos="8643960"/>
                <a:tab algn="l" pos="9604440"/>
                <a:tab algn="l" pos="10564920"/>
              </a:tabLst>
            </a:pPr>
            <a:r>
              <a:rPr b="0" i="1" lang="en-US" sz="1000" strike="noStrike" u="none">
                <a:solidFill>
                  <a:srgbClr val="000000"/>
                </a:solidFill>
                <a:effectLst/>
                <a:uFillTx/>
                <a:latin typeface="Arial"/>
              </a:rPr>
              <a:t>7</a:t>
            </a:r>
            <a:endParaRPr b="0" lang="en-US" sz="1000" strike="noStrike" u="none">
              <a:solidFill>
                <a:srgbClr val="000000"/>
              </a:solidFill>
              <a:effectLst/>
              <a:uFillTx/>
              <a:latin typeface="Arial"/>
            </a:endParaRPr>
          </a:p>
        </p:txBody>
      </p:sp>
      <p:sp>
        <p:nvSpPr>
          <p:cNvPr id="633" name=""/>
          <p:cNvSpPr/>
          <p:nvPr/>
        </p:nvSpPr>
        <p:spPr>
          <a:xfrm>
            <a:off x="-1440" y="8831160"/>
            <a:ext cx="3031920" cy="430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34" name=""/>
          <p:cNvSpPr/>
          <p:nvPr/>
        </p:nvSpPr>
        <p:spPr>
          <a:xfrm>
            <a:off x="-1440" y="14400"/>
            <a:ext cx="3031920" cy="4269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35" name="PlaceHolder 1"/>
          <p:cNvSpPr>
            <a:spLocks noGrp="1"/>
          </p:cNvSpPr>
          <p:nvPr>
            <p:ph type="body"/>
          </p:nvPr>
        </p:nvSpPr>
        <p:spPr>
          <a:xfrm>
            <a:off x="932040" y="4419360"/>
            <a:ext cx="5130720" cy="3925800"/>
          </a:xfrm>
          <a:prstGeom prst="rect">
            <a:avLst/>
          </a:prstGeom>
          <a:noFill/>
          <a:ln w="0">
            <a:noFill/>
          </a:ln>
        </p:spPr>
        <p:txBody>
          <a:bodyPr lIns="95400" rIns="9540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636" name="PlaceHolder 2"/>
          <p:cNvSpPr>
            <a:spLocks noGrp="1"/>
          </p:cNvSpPr>
          <p:nvPr>
            <p:ph type="sldImg"/>
          </p:nvPr>
        </p:nvSpPr>
        <p:spPr>
          <a:xfrm>
            <a:off x="1554120" y="774720"/>
            <a:ext cx="4076640" cy="3057480"/>
          </a:xfrm>
          <a:prstGeom prst="rect">
            <a:avLst/>
          </a:prstGeom>
          <a:ln w="0">
            <a:noFill/>
          </a:ln>
        </p:spPr>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7" name=""/>
          <p:cNvSpPr/>
          <p:nvPr/>
        </p:nvSpPr>
        <p:spPr>
          <a:xfrm>
            <a:off x="3963960" y="14400"/>
            <a:ext cx="3032280" cy="4269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38" name=""/>
          <p:cNvSpPr/>
          <p:nvPr/>
        </p:nvSpPr>
        <p:spPr>
          <a:xfrm>
            <a:off x="3963960" y="8831160"/>
            <a:ext cx="3032280" cy="430200"/>
          </a:xfrm>
          <a:prstGeom prst="rect">
            <a:avLst/>
          </a:prstGeom>
          <a:noFill/>
          <a:ln w="0">
            <a:noFill/>
          </a:ln>
        </p:spPr>
        <p:style>
          <a:lnRef idx="0"/>
          <a:fillRef idx="0"/>
          <a:effectRef idx="0"/>
          <a:fontRef idx="minor"/>
        </p:style>
        <p:txBody>
          <a:bodyPr lIns="19080" rIns="19080" tIns="0" bIns="0" anchor="b">
            <a:noAutofit/>
          </a:bodyPr>
          <a:p>
            <a:pPr algn="r">
              <a:tabLst>
                <a:tab algn="l" pos="0"/>
                <a:tab algn="l" pos="960480"/>
                <a:tab algn="l" pos="1920960"/>
                <a:tab algn="l" pos="2881440"/>
                <a:tab algn="l" pos="3841920"/>
                <a:tab algn="l" pos="4802040"/>
                <a:tab algn="l" pos="5762520"/>
                <a:tab algn="l" pos="6723000"/>
                <a:tab algn="l" pos="7683480"/>
                <a:tab algn="l" pos="8643960"/>
                <a:tab algn="l" pos="9604440"/>
                <a:tab algn="l" pos="10564920"/>
              </a:tabLst>
            </a:pPr>
            <a:r>
              <a:rPr b="0" i="1" lang="en-US" sz="1000" strike="noStrike" u="none">
                <a:solidFill>
                  <a:srgbClr val="000000"/>
                </a:solidFill>
                <a:effectLst/>
                <a:uFillTx/>
                <a:latin typeface="Arial"/>
              </a:rPr>
              <a:t>7</a:t>
            </a:r>
            <a:endParaRPr b="0" lang="en-US" sz="1000" strike="noStrike" u="none">
              <a:solidFill>
                <a:srgbClr val="000000"/>
              </a:solidFill>
              <a:effectLst/>
              <a:uFillTx/>
              <a:latin typeface="Arial"/>
            </a:endParaRPr>
          </a:p>
        </p:txBody>
      </p:sp>
      <p:sp>
        <p:nvSpPr>
          <p:cNvPr id="639" name=""/>
          <p:cNvSpPr/>
          <p:nvPr/>
        </p:nvSpPr>
        <p:spPr>
          <a:xfrm>
            <a:off x="-1440" y="8831160"/>
            <a:ext cx="3031920" cy="430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0" name=""/>
          <p:cNvSpPr/>
          <p:nvPr/>
        </p:nvSpPr>
        <p:spPr>
          <a:xfrm>
            <a:off x="-1440" y="14400"/>
            <a:ext cx="3031920" cy="4269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1" name="PlaceHolder 1"/>
          <p:cNvSpPr>
            <a:spLocks noGrp="1"/>
          </p:cNvSpPr>
          <p:nvPr>
            <p:ph type="body"/>
          </p:nvPr>
        </p:nvSpPr>
        <p:spPr>
          <a:xfrm>
            <a:off x="932040" y="4419360"/>
            <a:ext cx="5130720" cy="3925800"/>
          </a:xfrm>
          <a:prstGeom prst="rect">
            <a:avLst/>
          </a:prstGeom>
          <a:noFill/>
          <a:ln w="0">
            <a:noFill/>
          </a:ln>
        </p:spPr>
        <p:txBody>
          <a:bodyPr lIns="95400" rIns="9540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
        <p:nvSpPr>
          <p:cNvPr id="642" name="PlaceHolder 2"/>
          <p:cNvSpPr>
            <a:spLocks noGrp="1"/>
          </p:cNvSpPr>
          <p:nvPr>
            <p:ph type="sldImg"/>
          </p:nvPr>
        </p:nvSpPr>
        <p:spPr>
          <a:xfrm>
            <a:off x="1554120" y="774720"/>
            <a:ext cx="4076640" cy="3057480"/>
          </a:xfrm>
          <a:prstGeom prst="rect">
            <a:avLst/>
          </a:prstGeom>
          <a:ln w="0">
            <a:noFill/>
          </a:ln>
        </p:spPr>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3809880" y="640080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9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&lt;date/time&gt;</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3" name="PlaceHolder 4"/>
          <p:cNvSpPr>
            <a:spLocks noGrp="1"/>
          </p:cNvSpPr>
          <p:nvPr>
            <p:ph type="ftr" idx="2"/>
          </p:nvPr>
        </p:nvSpPr>
        <p:spPr>
          <a:xfrm>
            <a:off x="63000" y="6438960"/>
            <a:ext cx="35816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p:txBody>
      </p:sp>
      <p:pic>
        <p:nvPicPr>
          <p:cNvPr id="4" name="endlesslogo" descr=""/>
          <p:cNvPicPr/>
          <p:nvPr/>
        </p:nvPicPr>
        <p:blipFill>
          <a:blip r:embed="rId2"/>
          <a:stretch/>
        </p:blipFill>
        <p:spPr>
          <a:xfrm>
            <a:off x="6908760" y="38160"/>
            <a:ext cx="2000160" cy="657000"/>
          </a:xfrm>
          <a:prstGeom prst="rect">
            <a:avLst/>
          </a:prstGeom>
          <a:noFill/>
          <a:ln w="0">
            <a:noFill/>
          </a:ln>
        </p:spPr>
      </p:pic>
      <p:sp>
        <p:nvSpPr>
          <p:cNvPr id="5" name="PlaceHolder 5"/>
          <p:cNvSpPr>
            <a:spLocks noGrp="1"/>
          </p:cNvSpPr>
          <p:nvPr>
            <p:ph type="sldNum" idx="3"/>
          </p:nvPr>
        </p:nvSpPr>
        <p:spPr>
          <a:xfrm>
            <a:off x="6845040" y="6248520"/>
            <a:ext cx="1904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A256FD7-F995-4DE0-BFEB-D3633669FBA8}"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7"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8" name="PlaceHolder 3"/>
          <p:cNvSpPr>
            <a:spLocks noGrp="1"/>
          </p:cNvSpPr>
          <p:nvPr>
            <p:ph type="dt" idx="4"/>
          </p:nvPr>
        </p:nvSpPr>
        <p:spPr>
          <a:xfrm>
            <a:off x="3809880" y="640080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9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&lt;date/time&gt;</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9" name="PlaceHolder 4"/>
          <p:cNvSpPr>
            <a:spLocks noGrp="1"/>
          </p:cNvSpPr>
          <p:nvPr>
            <p:ph type="ftr" idx="5"/>
          </p:nvPr>
        </p:nvSpPr>
        <p:spPr>
          <a:xfrm>
            <a:off x="63000" y="6438960"/>
            <a:ext cx="35816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p:txBody>
      </p:sp>
      <p:pic>
        <p:nvPicPr>
          <p:cNvPr id="10" name="endlesslogo" descr=""/>
          <p:cNvPicPr/>
          <p:nvPr/>
        </p:nvPicPr>
        <p:blipFill>
          <a:blip r:embed="rId2"/>
          <a:stretch/>
        </p:blipFill>
        <p:spPr>
          <a:xfrm>
            <a:off x="6908760" y="38160"/>
            <a:ext cx="2000160" cy="657000"/>
          </a:xfrm>
          <a:prstGeom prst="rect">
            <a:avLst/>
          </a:prstGeom>
          <a:noFill/>
          <a:ln w="0">
            <a:noFill/>
          </a:ln>
        </p:spPr>
      </p:pic>
      <p:sp>
        <p:nvSpPr>
          <p:cNvPr id="11" name="PlaceHolder 5"/>
          <p:cNvSpPr>
            <a:spLocks noGrp="1"/>
          </p:cNvSpPr>
          <p:nvPr>
            <p:ph type="sldNum" idx="6"/>
          </p:nvPr>
        </p:nvSpPr>
        <p:spPr>
          <a:xfrm>
            <a:off x="6845040" y="6248520"/>
            <a:ext cx="1904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861F445-EE6A-460F-995E-A884A89E1129}"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AndTx" preserve="1">
  <p:cSld name="Default">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3"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4" name="PlaceHolder 3"/>
          <p:cNvSpPr>
            <a:spLocks noGrp="1"/>
          </p:cNvSpPr>
          <p:nvPr>
            <p:ph type="dt" idx="7"/>
          </p:nvPr>
        </p:nvSpPr>
        <p:spPr>
          <a:xfrm>
            <a:off x="3809880" y="640080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9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&lt;date/time&gt;</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15" name="PlaceHolder 4"/>
          <p:cNvSpPr>
            <a:spLocks noGrp="1"/>
          </p:cNvSpPr>
          <p:nvPr>
            <p:ph type="ftr" idx="8"/>
          </p:nvPr>
        </p:nvSpPr>
        <p:spPr>
          <a:xfrm>
            <a:off x="63000" y="6438960"/>
            <a:ext cx="35816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p:txBody>
      </p:sp>
      <p:pic>
        <p:nvPicPr>
          <p:cNvPr id="16" name="endlesslogo" descr=""/>
          <p:cNvPicPr/>
          <p:nvPr/>
        </p:nvPicPr>
        <p:blipFill>
          <a:blip r:embed="rId2"/>
          <a:stretch/>
        </p:blipFill>
        <p:spPr>
          <a:xfrm>
            <a:off x="6908760" y="38160"/>
            <a:ext cx="2000160" cy="657000"/>
          </a:xfrm>
          <a:prstGeom prst="rect">
            <a:avLst/>
          </a:prstGeom>
          <a:noFill/>
          <a:ln w="0">
            <a:noFill/>
          </a:ln>
        </p:spPr>
      </p:pic>
      <p:sp>
        <p:nvSpPr>
          <p:cNvPr id="17" name="PlaceHolder 5"/>
          <p:cNvSpPr>
            <a:spLocks noGrp="1"/>
          </p:cNvSpPr>
          <p:nvPr>
            <p:ph type="sldNum" idx="9"/>
          </p:nvPr>
        </p:nvSpPr>
        <p:spPr>
          <a:xfrm>
            <a:off x="6845040" y="6248520"/>
            <a:ext cx="1904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A20E8E0-EF07-4873-B37B-29CC9CE60CA0}"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9"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0" name="PlaceHolder 3"/>
          <p:cNvSpPr>
            <a:spLocks noGrp="1"/>
          </p:cNvSpPr>
          <p:nvPr>
            <p:ph type="dt" idx="10"/>
          </p:nvPr>
        </p:nvSpPr>
        <p:spPr>
          <a:xfrm>
            <a:off x="3809880" y="640080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9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&lt;date/time&gt;</a:t>
            </a:r>
            <a:endParaRPr b="0" lang="en-US" sz="900" strike="noStrike" u="none">
              <a:solidFill>
                <a:srgbClr val="000000"/>
              </a:solidFill>
              <a:effectLst/>
              <a:uFillTx/>
              <a:latin typeface="Arial"/>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21" name="PlaceHolder 4"/>
          <p:cNvSpPr>
            <a:spLocks noGrp="1"/>
          </p:cNvSpPr>
          <p:nvPr>
            <p:ph type="ftr" idx="11"/>
          </p:nvPr>
        </p:nvSpPr>
        <p:spPr>
          <a:xfrm>
            <a:off x="63000" y="6438960"/>
            <a:ext cx="35816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&lt;footer&gt;</a:t>
            </a:r>
            <a:endParaRPr b="0" lang="en-US" sz="800" strike="noStrike" u="none">
              <a:solidFill>
                <a:srgbClr val="000000"/>
              </a:solidFill>
              <a:effectLst/>
              <a:uFillTx/>
              <a:latin typeface="Arial"/>
            </a:endParaRPr>
          </a:p>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p:txBody>
      </p:sp>
      <p:pic>
        <p:nvPicPr>
          <p:cNvPr id="22" name="endlesslogo" descr=""/>
          <p:cNvPicPr/>
          <p:nvPr/>
        </p:nvPicPr>
        <p:blipFill>
          <a:blip r:embed="rId2"/>
          <a:stretch/>
        </p:blipFill>
        <p:spPr>
          <a:xfrm>
            <a:off x="6908760" y="38160"/>
            <a:ext cx="2000160" cy="657000"/>
          </a:xfrm>
          <a:prstGeom prst="rect">
            <a:avLst/>
          </a:prstGeom>
          <a:noFill/>
          <a:ln w="0">
            <a:noFill/>
          </a:ln>
        </p:spPr>
      </p:pic>
      <p:sp>
        <p:nvSpPr>
          <p:cNvPr id="23" name="PlaceHolder 5"/>
          <p:cNvSpPr>
            <a:spLocks noGrp="1"/>
          </p:cNvSpPr>
          <p:nvPr>
            <p:ph type="sldNum" idx="12"/>
          </p:nvPr>
        </p:nvSpPr>
        <p:spPr>
          <a:xfrm>
            <a:off x="6845040" y="6248520"/>
            <a:ext cx="1904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B8AEE7B-9F63-4143-A8F3-0EC8508E2C69}"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4.xml"/><Relationship Id="rId4"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4.xml"/><Relationship Id="rId4"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png"/><Relationship Id="rId3"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image" Target="../media/image11.png"/><Relationship Id="rId3"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795240" y="2690640"/>
            <a:ext cx="7705800" cy="551160"/>
          </a:xfrm>
          <a:prstGeom prst="rect">
            <a:avLst/>
          </a:prstGeom>
          <a:noFill/>
          <a:ln w="0">
            <a:noFill/>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Transammonia</a:t>
            </a:r>
            <a:r>
              <a:rPr b="1" lang="en-GB" sz="3000" strike="noStrike" u="none">
                <a:solidFill>
                  <a:srgbClr val="000000"/>
                </a:solidFill>
                <a:effectLst/>
                <a:uFillTx/>
                <a:latin typeface="Arial"/>
              </a:rPr>
              <a:t> Inc.</a:t>
            </a:r>
            <a:endParaRPr b="0" lang="en-US" sz="3000" strike="noStrike" u="none">
              <a:solidFill>
                <a:srgbClr val="000000"/>
              </a:solidFill>
              <a:effectLst/>
              <a:uFillTx/>
              <a:latin typeface="Arial"/>
            </a:endParaRPr>
          </a:p>
        </p:txBody>
      </p:sp>
      <p:sp>
        <p:nvSpPr>
          <p:cNvPr id="28" name=""/>
          <p:cNvSpPr/>
          <p:nvPr/>
        </p:nvSpPr>
        <p:spPr>
          <a:xfrm>
            <a:off x="1606680" y="5673600"/>
            <a:ext cx="5873760" cy="544680"/>
          </a:xfrm>
          <a:prstGeom prst="rect">
            <a:avLst/>
          </a:prstGeom>
          <a:noFill/>
          <a:ln w="0">
            <a:noFill/>
          </a:ln>
        </p:spPr>
        <p:style>
          <a:lnRef idx="0"/>
          <a:fillRef idx="0"/>
          <a:effectRef idx="0"/>
          <a:fontRef idx="minor"/>
        </p:style>
        <p:txBody>
          <a:bodyPr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9CC740A-1E62-4FDD-A643-CA4E887E40D7}" type="datetime3">
              <a:rPr b="1" lang="en-US" sz="1400" strike="noStrike" u="none">
                <a:solidFill>
                  <a:srgbClr val="000000"/>
                </a:solidFill>
                <a:effectLst/>
                <a:uFillTx/>
                <a:latin typeface="Arial"/>
              </a:rPr>
              <a:t>September 27, 2025</a:t>
            </a:fld>
            <a:endParaRPr b="0" lang="en-US" sz="1400" strike="noStrike" u="none">
              <a:solidFill>
                <a:srgbClr val="000000"/>
              </a:solidFill>
              <a:effectLst/>
              <a:uFillTx/>
              <a:latin typeface="Arial"/>
            </a:endParaRPr>
          </a:p>
        </p:txBody>
      </p:sp>
      <p:sp>
        <p:nvSpPr>
          <p:cNvPr id="29" name=""/>
          <p:cNvSpPr/>
          <p:nvPr/>
        </p:nvSpPr>
        <p:spPr>
          <a:xfrm>
            <a:off x="1606680" y="4419720"/>
            <a:ext cx="5873760" cy="544320"/>
          </a:xfrm>
          <a:prstGeom prst="rect">
            <a:avLst/>
          </a:prstGeom>
          <a:noFill/>
          <a:ln w="0">
            <a:noFill/>
          </a:ln>
        </p:spPr>
        <p:style>
          <a:lnRef idx="0"/>
          <a:fillRef idx="0"/>
          <a:effectRef idx="0"/>
          <a:fontRef idx="minor"/>
        </p:style>
        <p:txBody>
          <a:bodyPr lIns="90360" rIns="90360" tIns="44280" bIns="442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0000"/>
                </a:solidFill>
                <a:effectLst/>
                <a:uFillTx/>
                <a:latin typeface="Arial"/>
              </a:rPr>
              <a:t>CONFIDENTIAL</a:t>
            </a:r>
            <a:endParaRPr b="0" lang="en-US" sz="1800" strike="noStrike" u="none">
              <a:solidFill>
                <a:srgbClr val="000000"/>
              </a:solidFill>
              <a:effectLst/>
              <a:uFillTx/>
              <a:latin typeface="Arial"/>
            </a:endParaRPr>
          </a:p>
        </p:txBody>
      </p:sp>
      <p:sp>
        <p:nvSpPr>
          <p:cNvPr id="30"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31"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
          <p:cNvSpPr/>
          <p:nvPr/>
        </p:nvSpPr>
        <p:spPr>
          <a:xfrm>
            <a:off x="593640" y="727200"/>
            <a:ext cx="184320" cy="457200"/>
          </a:xfrm>
          <a:prstGeom prst="rect">
            <a:avLst/>
          </a:prstGeom>
          <a:noFill/>
          <a:ln w="0">
            <a:noFill/>
          </a:ln>
        </p:spPr>
        <p:style>
          <a:lnRef idx="0"/>
          <a:fillRef idx="0"/>
          <a:effectRef idx="0"/>
          <a:fontRef idx="minor"/>
        </p:style>
        <p:txBody>
          <a:bodyPr wrap="none" lIns="90000" rIns="90000" tIns="46800" bIns="46800" anchor="t">
            <a:spAutoFit/>
          </a:bodyPr>
          <a:p>
            <a:endParaRPr b="0" lang="en-US" sz="2400" strike="noStrike" u="none">
              <a:solidFill>
                <a:srgbClr val="000000"/>
              </a:solidFill>
              <a:effectLst/>
              <a:uFillTx/>
              <a:latin typeface="Arial"/>
            </a:endParaRPr>
          </a:p>
        </p:txBody>
      </p:sp>
      <p:grpSp>
        <p:nvGrpSpPr>
          <p:cNvPr id="97" name=""/>
          <p:cNvGrpSpPr/>
          <p:nvPr/>
        </p:nvGrpSpPr>
        <p:grpSpPr>
          <a:xfrm>
            <a:off x="196920" y="1638360"/>
            <a:ext cx="8946720" cy="4537440"/>
            <a:chOff x="196920" y="1638360"/>
            <a:chExt cx="8946720" cy="4537440"/>
          </a:xfrm>
        </p:grpSpPr>
        <p:sp>
          <p:nvSpPr>
            <p:cNvPr id="98" name=""/>
            <p:cNvSpPr/>
            <p:nvPr/>
          </p:nvSpPr>
          <p:spPr>
            <a:xfrm>
              <a:off x="4252680" y="2593800"/>
              <a:ext cx="290160" cy="277560"/>
            </a:xfrm>
            <a:custGeom>
              <a:avLst/>
              <a:gdLst/>
              <a:ahLst/>
              <a:rect l="l" t="t" r="r" b="b"/>
              <a:pathLst>
                <a:path w="166" h="159">
                  <a:moveTo>
                    <a:pt x="0" y="37"/>
                  </a:moveTo>
                  <a:lnTo>
                    <a:pt x="4" y="20"/>
                  </a:lnTo>
                  <a:lnTo>
                    <a:pt x="25" y="12"/>
                  </a:lnTo>
                  <a:lnTo>
                    <a:pt x="32" y="18"/>
                  </a:lnTo>
                  <a:lnTo>
                    <a:pt x="38" y="10"/>
                  </a:lnTo>
                  <a:lnTo>
                    <a:pt x="46" y="12"/>
                  </a:lnTo>
                  <a:lnTo>
                    <a:pt x="51" y="1"/>
                  </a:lnTo>
                  <a:lnTo>
                    <a:pt x="52" y="1"/>
                  </a:lnTo>
                  <a:lnTo>
                    <a:pt x="74" y="0"/>
                  </a:lnTo>
                  <a:lnTo>
                    <a:pt x="76" y="4"/>
                  </a:lnTo>
                  <a:lnTo>
                    <a:pt x="96" y="9"/>
                  </a:lnTo>
                  <a:lnTo>
                    <a:pt x="95" y="15"/>
                  </a:lnTo>
                  <a:lnTo>
                    <a:pt x="99" y="23"/>
                  </a:lnTo>
                  <a:lnTo>
                    <a:pt x="96" y="25"/>
                  </a:lnTo>
                  <a:lnTo>
                    <a:pt x="96" y="26"/>
                  </a:lnTo>
                  <a:lnTo>
                    <a:pt x="89" y="22"/>
                  </a:lnTo>
                  <a:lnTo>
                    <a:pt x="76" y="26"/>
                  </a:lnTo>
                  <a:lnTo>
                    <a:pt x="77" y="48"/>
                  </a:lnTo>
                  <a:lnTo>
                    <a:pt x="96" y="63"/>
                  </a:lnTo>
                  <a:lnTo>
                    <a:pt x="103" y="82"/>
                  </a:lnTo>
                  <a:lnTo>
                    <a:pt x="119" y="91"/>
                  </a:lnTo>
                  <a:lnTo>
                    <a:pt x="133" y="91"/>
                  </a:lnTo>
                  <a:lnTo>
                    <a:pt x="128" y="96"/>
                  </a:lnTo>
                  <a:lnTo>
                    <a:pt x="166" y="120"/>
                  </a:lnTo>
                  <a:lnTo>
                    <a:pt x="163" y="124"/>
                  </a:lnTo>
                  <a:lnTo>
                    <a:pt x="144" y="114"/>
                  </a:lnTo>
                  <a:lnTo>
                    <a:pt x="138" y="128"/>
                  </a:lnTo>
                  <a:lnTo>
                    <a:pt x="146" y="133"/>
                  </a:lnTo>
                  <a:lnTo>
                    <a:pt x="146" y="140"/>
                  </a:lnTo>
                  <a:lnTo>
                    <a:pt x="138" y="143"/>
                  </a:lnTo>
                  <a:lnTo>
                    <a:pt x="133" y="159"/>
                  </a:lnTo>
                  <a:lnTo>
                    <a:pt x="127" y="159"/>
                  </a:lnTo>
                  <a:lnTo>
                    <a:pt x="133" y="143"/>
                  </a:lnTo>
                  <a:lnTo>
                    <a:pt x="127" y="123"/>
                  </a:lnTo>
                  <a:lnTo>
                    <a:pt x="96" y="101"/>
                  </a:lnTo>
                  <a:lnTo>
                    <a:pt x="80" y="96"/>
                  </a:lnTo>
                  <a:lnTo>
                    <a:pt x="67" y="82"/>
                  </a:lnTo>
                  <a:lnTo>
                    <a:pt x="60" y="82"/>
                  </a:lnTo>
                  <a:lnTo>
                    <a:pt x="46" y="53"/>
                  </a:lnTo>
                  <a:lnTo>
                    <a:pt x="28" y="47"/>
                  </a:lnTo>
                  <a:lnTo>
                    <a:pt x="11" y="55"/>
                  </a:lnTo>
                  <a:lnTo>
                    <a:pt x="0" y="37"/>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 name=""/>
            <p:cNvSpPr/>
            <p:nvPr/>
          </p:nvSpPr>
          <p:spPr>
            <a:xfrm>
              <a:off x="963360" y="2522520"/>
              <a:ext cx="1493640" cy="744120"/>
            </a:xfrm>
            <a:custGeom>
              <a:avLst/>
              <a:gdLst/>
              <a:ahLst/>
              <a:rect l="l" t="t" r="r" b="b"/>
              <a:pathLst>
                <a:path w="855" h="426">
                  <a:moveTo>
                    <a:pt x="312" y="380"/>
                  </a:moveTo>
                  <a:lnTo>
                    <a:pt x="356" y="352"/>
                  </a:lnTo>
                  <a:lnTo>
                    <a:pt x="355" y="345"/>
                  </a:lnTo>
                  <a:lnTo>
                    <a:pt x="361" y="343"/>
                  </a:lnTo>
                  <a:lnTo>
                    <a:pt x="359" y="350"/>
                  </a:lnTo>
                  <a:lnTo>
                    <a:pt x="374" y="345"/>
                  </a:lnTo>
                  <a:lnTo>
                    <a:pt x="397" y="348"/>
                  </a:lnTo>
                  <a:lnTo>
                    <a:pt x="404" y="343"/>
                  </a:lnTo>
                  <a:lnTo>
                    <a:pt x="410" y="355"/>
                  </a:lnTo>
                  <a:lnTo>
                    <a:pt x="432" y="352"/>
                  </a:lnTo>
                  <a:lnTo>
                    <a:pt x="439" y="356"/>
                  </a:lnTo>
                  <a:lnTo>
                    <a:pt x="442" y="355"/>
                  </a:lnTo>
                  <a:lnTo>
                    <a:pt x="437" y="349"/>
                  </a:lnTo>
                  <a:lnTo>
                    <a:pt x="444" y="339"/>
                  </a:lnTo>
                  <a:lnTo>
                    <a:pt x="428" y="339"/>
                  </a:lnTo>
                  <a:lnTo>
                    <a:pt x="434" y="331"/>
                  </a:lnTo>
                  <a:lnTo>
                    <a:pt x="439" y="334"/>
                  </a:lnTo>
                  <a:lnTo>
                    <a:pt x="466" y="329"/>
                  </a:lnTo>
                  <a:lnTo>
                    <a:pt x="466" y="334"/>
                  </a:lnTo>
                  <a:lnTo>
                    <a:pt x="489" y="331"/>
                  </a:lnTo>
                  <a:lnTo>
                    <a:pt x="501" y="339"/>
                  </a:lnTo>
                  <a:lnTo>
                    <a:pt x="501" y="345"/>
                  </a:lnTo>
                  <a:lnTo>
                    <a:pt x="524" y="339"/>
                  </a:lnTo>
                  <a:lnTo>
                    <a:pt x="536" y="356"/>
                  </a:lnTo>
                  <a:lnTo>
                    <a:pt x="533" y="391"/>
                  </a:lnTo>
                  <a:lnTo>
                    <a:pt x="547" y="426"/>
                  </a:lnTo>
                  <a:lnTo>
                    <a:pt x="553" y="425"/>
                  </a:lnTo>
                  <a:lnTo>
                    <a:pt x="565" y="412"/>
                  </a:lnTo>
                  <a:lnTo>
                    <a:pt x="569" y="393"/>
                  </a:lnTo>
                  <a:lnTo>
                    <a:pt x="565" y="321"/>
                  </a:lnTo>
                  <a:lnTo>
                    <a:pt x="585" y="296"/>
                  </a:lnTo>
                  <a:lnTo>
                    <a:pt x="667" y="245"/>
                  </a:lnTo>
                  <a:lnTo>
                    <a:pt x="673" y="235"/>
                  </a:lnTo>
                  <a:lnTo>
                    <a:pt x="660" y="235"/>
                  </a:lnTo>
                  <a:lnTo>
                    <a:pt x="671" y="232"/>
                  </a:lnTo>
                  <a:lnTo>
                    <a:pt x="677" y="238"/>
                  </a:lnTo>
                  <a:lnTo>
                    <a:pt x="671" y="213"/>
                  </a:lnTo>
                  <a:lnTo>
                    <a:pt x="677" y="200"/>
                  </a:lnTo>
                  <a:lnTo>
                    <a:pt x="670" y="194"/>
                  </a:lnTo>
                  <a:lnTo>
                    <a:pt x="677" y="196"/>
                  </a:lnTo>
                  <a:lnTo>
                    <a:pt x="685" y="174"/>
                  </a:lnTo>
                  <a:lnTo>
                    <a:pt x="690" y="172"/>
                  </a:lnTo>
                  <a:lnTo>
                    <a:pt x="680" y="191"/>
                  </a:lnTo>
                  <a:lnTo>
                    <a:pt x="685" y="194"/>
                  </a:lnTo>
                  <a:lnTo>
                    <a:pt x="683" y="199"/>
                  </a:lnTo>
                  <a:lnTo>
                    <a:pt x="688" y="199"/>
                  </a:lnTo>
                  <a:lnTo>
                    <a:pt x="682" y="212"/>
                  </a:lnTo>
                  <a:lnTo>
                    <a:pt x="699" y="191"/>
                  </a:lnTo>
                  <a:lnTo>
                    <a:pt x="698" y="172"/>
                  </a:lnTo>
                  <a:lnTo>
                    <a:pt x="702" y="181"/>
                  </a:lnTo>
                  <a:lnTo>
                    <a:pt x="711" y="174"/>
                  </a:lnTo>
                  <a:lnTo>
                    <a:pt x="728" y="149"/>
                  </a:lnTo>
                  <a:lnTo>
                    <a:pt x="768" y="139"/>
                  </a:lnTo>
                  <a:lnTo>
                    <a:pt x="772" y="132"/>
                  </a:lnTo>
                  <a:lnTo>
                    <a:pt x="774" y="137"/>
                  </a:lnTo>
                  <a:lnTo>
                    <a:pt x="790" y="134"/>
                  </a:lnTo>
                  <a:lnTo>
                    <a:pt x="793" y="129"/>
                  </a:lnTo>
                  <a:lnTo>
                    <a:pt x="784" y="132"/>
                  </a:lnTo>
                  <a:lnTo>
                    <a:pt x="779" y="123"/>
                  </a:lnTo>
                  <a:lnTo>
                    <a:pt x="800" y="98"/>
                  </a:lnTo>
                  <a:lnTo>
                    <a:pt x="825" y="86"/>
                  </a:lnTo>
                  <a:lnTo>
                    <a:pt x="844" y="83"/>
                  </a:lnTo>
                  <a:lnTo>
                    <a:pt x="854" y="73"/>
                  </a:lnTo>
                  <a:lnTo>
                    <a:pt x="855" y="73"/>
                  </a:lnTo>
                  <a:lnTo>
                    <a:pt x="850" y="64"/>
                  </a:lnTo>
                  <a:lnTo>
                    <a:pt x="855" y="41"/>
                  </a:lnTo>
                  <a:lnTo>
                    <a:pt x="835" y="34"/>
                  </a:lnTo>
                  <a:lnTo>
                    <a:pt x="806" y="72"/>
                  </a:lnTo>
                  <a:lnTo>
                    <a:pt x="787" y="78"/>
                  </a:lnTo>
                  <a:lnTo>
                    <a:pt x="744" y="78"/>
                  </a:lnTo>
                  <a:lnTo>
                    <a:pt x="723" y="88"/>
                  </a:lnTo>
                  <a:lnTo>
                    <a:pt x="715" y="102"/>
                  </a:lnTo>
                  <a:lnTo>
                    <a:pt x="671" y="105"/>
                  </a:lnTo>
                  <a:lnTo>
                    <a:pt x="673" y="113"/>
                  </a:lnTo>
                  <a:lnTo>
                    <a:pt x="623" y="136"/>
                  </a:lnTo>
                  <a:lnTo>
                    <a:pt x="606" y="137"/>
                  </a:lnTo>
                  <a:lnTo>
                    <a:pt x="599" y="132"/>
                  </a:lnTo>
                  <a:lnTo>
                    <a:pt x="601" y="132"/>
                  </a:lnTo>
                  <a:lnTo>
                    <a:pt x="625" y="110"/>
                  </a:lnTo>
                  <a:lnTo>
                    <a:pt x="623" y="110"/>
                  </a:lnTo>
                  <a:lnTo>
                    <a:pt x="625" y="94"/>
                  </a:lnTo>
                  <a:lnTo>
                    <a:pt x="607" y="101"/>
                  </a:lnTo>
                  <a:lnTo>
                    <a:pt x="622" y="86"/>
                  </a:lnTo>
                  <a:lnTo>
                    <a:pt x="626" y="70"/>
                  </a:lnTo>
                  <a:lnTo>
                    <a:pt x="607" y="64"/>
                  </a:lnTo>
                  <a:lnTo>
                    <a:pt x="588" y="78"/>
                  </a:lnTo>
                  <a:lnTo>
                    <a:pt x="575" y="94"/>
                  </a:lnTo>
                  <a:lnTo>
                    <a:pt x="561" y="126"/>
                  </a:lnTo>
                  <a:lnTo>
                    <a:pt x="547" y="134"/>
                  </a:lnTo>
                  <a:lnTo>
                    <a:pt x="540" y="134"/>
                  </a:lnTo>
                  <a:lnTo>
                    <a:pt x="540" y="126"/>
                  </a:lnTo>
                  <a:lnTo>
                    <a:pt x="547" y="108"/>
                  </a:lnTo>
                  <a:lnTo>
                    <a:pt x="571" y="78"/>
                  </a:lnTo>
                  <a:lnTo>
                    <a:pt x="558" y="83"/>
                  </a:lnTo>
                  <a:lnTo>
                    <a:pt x="581" y="63"/>
                  </a:lnTo>
                  <a:lnTo>
                    <a:pt x="623" y="61"/>
                  </a:lnTo>
                  <a:lnTo>
                    <a:pt x="625" y="54"/>
                  </a:lnTo>
                  <a:lnTo>
                    <a:pt x="626" y="54"/>
                  </a:lnTo>
                  <a:lnTo>
                    <a:pt x="622" y="50"/>
                  </a:lnTo>
                  <a:lnTo>
                    <a:pt x="616" y="50"/>
                  </a:lnTo>
                  <a:lnTo>
                    <a:pt x="617" y="45"/>
                  </a:lnTo>
                  <a:lnTo>
                    <a:pt x="581" y="51"/>
                  </a:lnTo>
                  <a:lnTo>
                    <a:pt x="581" y="45"/>
                  </a:lnTo>
                  <a:lnTo>
                    <a:pt x="569" y="45"/>
                  </a:lnTo>
                  <a:lnTo>
                    <a:pt x="584" y="34"/>
                  </a:lnTo>
                  <a:lnTo>
                    <a:pt x="539" y="50"/>
                  </a:lnTo>
                  <a:lnTo>
                    <a:pt x="537" y="42"/>
                  </a:lnTo>
                  <a:lnTo>
                    <a:pt x="520" y="47"/>
                  </a:lnTo>
                  <a:lnTo>
                    <a:pt x="561" y="26"/>
                  </a:lnTo>
                  <a:lnTo>
                    <a:pt x="562" y="25"/>
                  </a:lnTo>
                  <a:lnTo>
                    <a:pt x="507" y="13"/>
                  </a:lnTo>
                  <a:lnTo>
                    <a:pt x="504" y="0"/>
                  </a:lnTo>
                  <a:lnTo>
                    <a:pt x="495" y="7"/>
                  </a:lnTo>
                  <a:lnTo>
                    <a:pt x="123" y="7"/>
                  </a:lnTo>
                  <a:lnTo>
                    <a:pt x="123" y="13"/>
                  </a:lnTo>
                  <a:lnTo>
                    <a:pt x="108" y="32"/>
                  </a:lnTo>
                  <a:lnTo>
                    <a:pt x="101" y="32"/>
                  </a:lnTo>
                  <a:lnTo>
                    <a:pt x="111" y="26"/>
                  </a:lnTo>
                  <a:lnTo>
                    <a:pt x="107" y="22"/>
                  </a:lnTo>
                  <a:lnTo>
                    <a:pt x="89" y="16"/>
                  </a:lnTo>
                  <a:lnTo>
                    <a:pt x="85" y="22"/>
                  </a:lnTo>
                  <a:lnTo>
                    <a:pt x="73" y="56"/>
                  </a:lnTo>
                  <a:lnTo>
                    <a:pt x="28" y="113"/>
                  </a:lnTo>
                  <a:lnTo>
                    <a:pt x="21" y="137"/>
                  </a:lnTo>
                  <a:lnTo>
                    <a:pt x="2" y="158"/>
                  </a:lnTo>
                  <a:lnTo>
                    <a:pt x="6" y="169"/>
                  </a:lnTo>
                  <a:lnTo>
                    <a:pt x="0" y="183"/>
                  </a:lnTo>
                  <a:lnTo>
                    <a:pt x="6" y="193"/>
                  </a:lnTo>
                  <a:lnTo>
                    <a:pt x="0" y="199"/>
                  </a:lnTo>
                  <a:lnTo>
                    <a:pt x="13" y="197"/>
                  </a:lnTo>
                  <a:lnTo>
                    <a:pt x="3" y="212"/>
                  </a:lnTo>
                  <a:lnTo>
                    <a:pt x="5" y="216"/>
                  </a:lnTo>
                  <a:lnTo>
                    <a:pt x="9" y="216"/>
                  </a:lnTo>
                  <a:lnTo>
                    <a:pt x="2" y="228"/>
                  </a:lnTo>
                  <a:lnTo>
                    <a:pt x="12" y="250"/>
                  </a:lnTo>
                  <a:lnTo>
                    <a:pt x="7" y="259"/>
                  </a:lnTo>
                  <a:lnTo>
                    <a:pt x="35" y="267"/>
                  </a:lnTo>
                  <a:lnTo>
                    <a:pt x="35" y="273"/>
                  </a:lnTo>
                  <a:lnTo>
                    <a:pt x="44" y="280"/>
                  </a:lnTo>
                  <a:lnTo>
                    <a:pt x="45" y="296"/>
                  </a:lnTo>
                  <a:lnTo>
                    <a:pt x="78" y="292"/>
                  </a:lnTo>
                  <a:lnTo>
                    <a:pt x="127" y="317"/>
                  </a:lnTo>
                  <a:lnTo>
                    <a:pt x="199" y="310"/>
                  </a:lnTo>
                  <a:lnTo>
                    <a:pt x="212" y="329"/>
                  </a:lnTo>
                  <a:lnTo>
                    <a:pt x="212" y="343"/>
                  </a:lnTo>
                  <a:lnTo>
                    <a:pt x="222" y="355"/>
                  </a:lnTo>
                  <a:lnTo>
                    <a:pt x="231" y="356"/>
                  </a:lnTo>
                  <a:lnTo>
                    <a:pt x="242" y="343"/>
                  </a:lnTo>
                  <a:lnTo>
                    <a:pt x="261" y="345"/>
                  </a:lnTo>
                  <a:lnTo>
                    <a:pt x="282" y="403"/>
                  </a:lnTo>
                  <a:lnTo>
                    <a:pt x="308" y="412"/>
                  </a:lnTo>
                  <a:lnTo>
                    <a:pt x="312" y="38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 name=""/>
            <p:cNvSpPr/>
            <p:nvPr/>
          </p:nvSpPr>
          <p:spPr>
            <a:xfrm>
              <a:off x="3966840" y="2253960"/>
              <a:ext cx="177480" cy="247320"/>
            </a:xfrm>
            <a:custGeom>
              <a:avLst/>
              <a:gdLst/>
              <a:ahLst/>
              <a:rect l="l" t="t" r="r" b="b"/>
              <a:pathLst>
                <a:path w="102" h="141">
                  <a:moveTo>
                    <a:pt x="0" y="141"/>
                  </a:moveTo>
                  <a:lnTo>
                    <a:pt x="15" y="137"/>
                  </a:lnTo>
                  <a:lnTo>
                    <a:pt x="25" y="140"/>
                  </a:lnTo>
                  <a:lnTo>
                    <a:pt x="30" y="134"/>
                  </a:lnTo>
                  <a:lnTo>
                    <a:pt x="38" y="131"/>
                  </a:lnTo>
                  <a:lnTo>
                    <a:pt x="48" y="134"/>
                  </a:lnTo>
                  <a:lnTo>
                    <a:pt x="89" y="128"/>
                  </a:lnTo>
                  <a:lnTo>
                    <a:pt x="95" y="121"/>
                  </a:lnTo>
                  <a:lnTo>
                    <a:pt x="84" y="120"/>
                  </a:lnTo>
                  <a:lnTo>
                    <a:pt x="102" y="102"/>
                  </a:lnTo>
                  <a:lnTo>
                    <a:pt x="92" y="93"/>
                  </a:lnTo>
                  <a:lnTo>
                    <a:pt x="78" y="96"/>
                  </a:lnTo>
                  <a:lnTo>
                    <a:pt x="84" y="90"/>
                  </a:lnTo>
                  <a:lnTo>
                    <a:pt x="73" y="68"/>
                  </a:lnTo>
                  <a:lnTo>
                    <a:pt x="65" y="64"/>
                  </a:lnTo>
                  <a:lnTo>
                    <a:pt x="56" y="45"/>
                  </a:lnTo>
                  <a:lnTo>
                    <a:pt x="40" y="42"/>
                  </a:lnTo>
                  <a:lnTo>
                    <a:pt x="60" y="19"/>
                  </a:lnTo>
                  <a:lnTo>
                    <a:pt x="60" y="14"/>
                  </a:lnTo>
                  <a:lnTo>
                    <a:pt x="31" y="16"/>
                  </a:lnTo>
                  <a:lnTo>
                    <a:pt x="47" y="4"/>
                  </a:lnTo>
                  <a:lnTo>
                    <a:pt x="46" y="0"/>
                  </a:lnTo>
                  <a:lnTo>
                    <a:pt x="22" y="1"/>
                  </a:lnTo>
                  <a:lnTo>
                    <a:pt x="9" y="19"/>
                  </a:lnTo>
                  <a:lnTo>
                    <a:pt x="12" y="23"/>
                  </a:lnTo>
                  <a:lnTo>
                    <a:pt x="5" y="36"/>
                  </a:lnTo>
                  <a:lnTo>
                    <a:pt x="13" y="35"/>
                  </a:lnTo>
                  <a:lnTo>
                    <a:pt x="12" y="41"/>
                  </a:lnTo>
                  <a:lnTo>
                    <a:pt x="2" y="45"/>
                  </a:lnTo>
                  <a:lnTo>
                    <a:pt x="9" y="45"/>
                  </a:lnTo>
                  <a:lnTo>
                    <a:pt x="9" y="51"/>
                  </a:lnTo>
                  <a:lnTo>
                    <a:pt x="16" y="45"/>
                  </a:lnTo>
                  <a:lnTo>
                    <a:pt x="21" y="51"/>
                  </a:lnTo>
                  <a:lnTo>
                    <a:pt x="13" y="60"/>
                  </a:lnTo>
                  <a:lnTo>
                    <a:pt x="18" y="64"/>
                  </a:lnTo>
                  <a:lnTo>
                    <a:pt x="38" y="60"/>
                  </a:lnTo>
                  <a:lnTo>
                    <a:pt x="34" y="67"/>
                  </a:lnTo>
                  <a:lnTo>
                    <a:pt x="46" y="73"/>
                  </a:lnTo>
                  <a:lnTo>
                    <a:pt x="40" y="86"/>
                  </a:lnTo>
                  <a:lnTo>
                    <a:pt x="19" y="86"/>
                  </a:lnTo>
                  <a:lnTo>
                    <a:pt x="16" y="96"/>
                  </a:lnTo>
                  <a:lnTo>
                    <a:pt x="25" y="96"/>
                  </a:lnTo>
                  <a:lnTo>
                    <a:pt x="24" y="105"/>
                  </a:lnTo>
                  <a:lnTo>
                    <a:pt x="8" y="112"/>
                  </a:lnTo>
                  <a:lnTo>
                    <a:pt x="11" y="115"/>
                  </a:lnTo>
                  <a:lnTo>
                    <a:pt x="32" y="120"/>
                  </a:lnTo>
                  <a:lnTo>
                    <a:pt x="41" y="115"/>
                  </a:lnTo>
                  <a:lnTo>
                    <a:pt x="35" y="124"/>
                  </a:lnTo>
                  <a:lnTo>
                    <a:pt x="22" y="124"/>
                  </a:lnTo>
                  <a:lnTo>
                    <a:pt x="0" y="14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 name=""/>
            <p:cNvSpPr/>
            <p:nvPr/>
          </p:nvSpPr>
          <p:spPr>
            <a:xfrm>
              <a:off x="4390920" y="2860560"/>
              <a:ext cx="83880" cy="48960"/>
            </a:xfrm>
            <a:custGeom>
              <a:avLst/>
              <a:gdLst/>
              <a:ahLst/>
              <a:rect l="l" t="t" r="r" b="b"/>
              <a:pathLst>
                <a:path w="48" h="28">
                  <a:moveTo>
                    <a:pt x="0" y="6"/>
                  </a:moveTo>
                  <a:lnTo>
                    <a:pt x="4" y="13"/>
                  </a:lnTo>
                  <a:lnTo>
                    <a:pt x="40" y="28"/>
                  </a:lnTo>
                  <a:lnTo>
                    <a:pt x="48" y="0"/>
                  </a:lnTo>
                  <a:lnTo>
                    <a:pt x="27" y="5"/>
                  </a:lnTo>
                  <a:lnTo>
                    <a:pt x="5" y="2"/>
                  </a:lnTo>
                  <a:lnTo>
                    <a:pt x="0" y="6"/>
                  </a:lnTo>
                  <a:close/>
                </a:path>
              </a:pathLst>
            </a:custGeom>
            <a:solidFill>
              <a:srgbClr val="ccffff"/>
            </a:solidFill>
            <a:ln w="3240">
              <a:solidFill>
                <a:srgbClr val="000000"/>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a:endParaRPr>
            </a:p>
          </p:txBody>
        </p:sp>
        <p:sp>
          <p:nvSpPr>
            <p:cNvPr id="102" name=""/>
            <p:cNvSpPr/>
            <p:nvPr/>
          </p:nvSpPr>
          <p:spPr>
            <a:xfrm>
              <a:off x="3863880" y="2354040"/>
              <a:ext cx="102600" cy="104400"/>
            </a:xfrm>
            <a:custGeom>
              <a:avLst/>
              <a:gdLst/>
              <a:ahLst/>
              <a:rect l="l" t="t" r="r" b="b"/>
              <a:pathLst>
                <a:path w="59" h="60">
                  <a:moveTo>
                    <a:pt x="36" y="10"/>
                  </a:moveTo>
                  <a:lnTo>
                    <a:pt x="43" y="17"/>
                  </a:lnTo>
                  <a:lnTo>
                    <a:pt x="56" y="11"/>
                  </a:lnTo>
                  <a:lnTo>
                    <a:pt x="59" y="19"/>
                  </a:lnTo>
                  <a:lnTo>
                    <a:pt x="59" y="36"/>
                  </a:lnTo>
                  <a:lnTo>
                    <a:pt x="52" y="49"/>
                  </a:lnTo>
                  <a:lnTo>
                    <a:pt x="7" y="60"/>
                  </a:lnTo>
                  <a:lnTo>
                    <a:pt x="0" y="49"/>
                  </a:lnTo>
                  <a:lnTo>
                    <a:pt x="7" y="49"/>
                  </a:lnTo>
                  <a:lnTo>
                    <a:pt x="20" y="33"/>
                  </a:lnTo>
                  <a:lnTo>
                    <a:pt x="5" y="26"/>
                  </a:lnTo>
                  <a:lnTo>
                    <a:pt x="14" y="23"/>
                  </a:lnTo>
                  <a:lnTo>
                    <a:pt x="7" y="20"/>
                  </a:lnTo>
                  <a:lnTo>
                    <a:pt x="11" y="14"/>
                  </a:lnTo>
                  <a:lnTo>
                    <a:pt x="27" y="14"/>
                  </a:lnTo>
                  <a:lnTo>
                    <a:pt x="33" y="10"/>
                  </a:lnTo>
                  <a:lnTo>
                    <a:pt x="27" y="7"/>
                  </a:lnTo>
                  <a:lnTo>
                    <a:pt x="33" y="0"/>
                  </a:lnTo>
                  <a:lnTo>
                    <a:pt x="40" y="0"/>
                  </a:lnTo>
                  <a:lnTo>
                    <a:pt x="36" y="1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 name=""/>
            <p:cNvSpPr/>
            <p:nvPr/>
          </p:nvSpPr>
          <p:spPr>
            <a:xfrm>
              <a:off x="3654360" y="3649320"/>
              <a:ext cx="198000" cy="168120"/>
            </a:xfrm>
            <a:custGeom>
              <a:avLst/>
              <a:gdLst/>
              <a:ahLst/>
              <a:rect l="l" t="t" r="r" b="b"/>
              <a:pathLst>
                <a:path w="114" h="97">
                  <a:moveTo>
                    <a:pt x="102" y="91"/>
                  </a:moveTo>
                  <a:lnTo>
                    <a:pt x="108" y="86"/>
                  </a:lnTo>
                  <a:lnTo>
                    <a:pt x="105" y="78"/>
                  </a:lnTo>
                  <a:lnTo>
                    <a:pt x="114" y="72"/>
                  </a:lnTo>
                  <a:lnTo>
                    <a:pt x="108" y="53"/>
                  </a:lnTo>
                  <a:lnTo>
                    <a:pt x="109" y="43"/>
                  </a:lnTo>
                  <a:lnTo>
                    <a:pt x="92" y="3"/>
                  </a:lnTo>
                  <a:lnTo>
                    <a:pt x="67" y="12"/>
                  </a:lnTo>
                  <a:lnTo>
                    <a:pt x="58" y="3"/>
                  </a:lnTo>
                  <a:lnTo>
                    <a:pt x="22" y="0"/>
                  </a:lnTo>
                  <a:lnTo>
                    <a:pt x="19" y="16"/>
                  </a:lnTo>
                  <a:lnTo>
                    <a:pt x="6" y="21"/>
                  </a:lnTo>
                  <a:lnTo>
                    <a:pt x="0" y="31"/>
                  </a:lnTo>
                  <a:lnTo>
                    <a:pt x="26" y="62"/>
                  </a:lnTo>
                  <a:lnTo>
                    <a:pt x="41" y="48"/>
                  </a:lnTo>
                  <a:lnTo>
                    <a:pt x="55" y="47"/>
                  </a:lnTo>
                  <a:lnTo>
                    <a:pt x="70" y="67"/>
                  </a:lnTo>
                  <a:lnTo>
                    <a:pt x="67" y="76"/>
                  </a:lnTo>
                  <a:lnTo>
                    <a:pt x="73" y="76"/>
                  </a:lnTo>
                  <a:lnTo>
                    <a:pt x="83" y="73"/>
                  </a:lnTo>
                  <a:lnTo>
                    <a:pt x="92" y="97"/>
                  </a:lnTo>
                  <a:lnTo>
                    <a:pt x="102" y="9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 name=""/>
            <p:cNvSpPr/>
            <p:nvPr/>
          </p:nvSpPr>
          <p:spPr>
            <a:xfrm>
              <a:off x="4392360" y="3879720"/>
              <a:ext cx="517320" cy="566280"/>
            </a:xfrm>
            <a:custGeom>
              <a:avLst/>
              <a:gdLst/>
              <a:ahLst/>
              <a:rect l="l" t="t" r="r" b="b"/>
              <a:pathLst>
                <a:path w="296" h="324">
                  <a:moveTo>
                    <a:pt x="164" y="7"/>
                  </a:moveTo>
                  <a:lnTo>
                    <a:pt x="158" y="16"/>
                  </a:lnTo>
                  <a:lnTo>
                    <a:pt x="128" y="13"/>
                  </a:lnTo>
                  <a:lnTo>
                    <a:pt x="120" y="0"/>
                  </a:lnTo>
                  <a:lnTo>
                    <a:pt x="111" y="0"/>
                  </a:lnTo>
                  <a:lnTo>
                    <a:pt x="98" y="26"/>
                  </a:lnTo>
                  <a:lnTo>
                    <a:pt x="88" y="57"/>
                  </a:lnTo>
                  <a:lnTo>
                    <a:pt x="83" y="103"/>
                  </a:lnTo>
                  <a:lnTo>
                    <a:pt x="63" y="128"/>
                  </a:lnTo>
                  <a:lnTo>
                    <a:pt x="56" y="160"/>
                  </a:lnTo>
                  <a:lnTo>
                    <a:pt x="34" y="176"/>
                  </a:lnTo>
                  <a:lnTo>
                    <a:pt x="31" y="169"/>
                  </a:lnTo>
                  <a:lnTo>
                    <a:pt x="19" y="176"/>
                  </a:lnTo>
                  <a:lnTo>
                    <a:pt x="10" y="173"/>
                  </a:lnTo>
                  <a:lnTo>
                    <a:pt x="3" y="179"/>
                  </a:lnTo>
                  <a:lnTo>
                    <a:pt x="0" y="195"/>
                  </a:lnTo>
                  <a:lnTo>
                    <a:pt x="3" y="203"/>
                  </a:lnTo>
                  <a:lnTo>
                    <a:pt x="19" y="194"/>
                  </a:lnTo>
                  <a:lnTo>
                    <a:pt x="57" y="192"/>
                  </a:lnTo>
                  <a:lnTo>
                    <a:pt x="66" y="198"/>
                  </a:lnTo>
                  <a:lnTo>
                    <a:pt x="72" y="219"/>
                  </a:lnTo>
                  <a:lnTo>
                    <a:pt x="86" y="235"/>
                  </a:lnTo>
                  <a:lnTo>
                    <a:pt x="107" y="232"/>
                  </a:lnTo>
                  <a:lnTo>
                    <a:pt x="111" y="214"/>
                  </a:lnTo>
                  <a:lnTo>
                    <a:pt x="131" y="213"/>
                  </a:lnTo>
                  <a:lnTo>
                    <a:pt x="131" y="217"/>
                  </a:lnTo>
                  <a:lnTo>
                    <a:pt x="143" y="219"/>
                  </a:lnTo>
                  <a:lnTo>
                    <a:pt x="146" y="224"/>
                  </a:lnTo>
                  <a:lnTo>
                    <a:pt x="147" y="260"/>
                  </a:lnTo>
                  <a:lnTo>
                    <a:pt x="153" y="277"/>
                  </a:lnTo>
                  <a:lnTo>
                    <a:pt x="149" y="284"/>
                  </a:lnTo>
                  <a:lnTo>
                    <a:pt x="152" y="289"/>
                  </a:lnTo>
                  <a:lnTo>
                    <a:pt x="181" y="281"/>
                  </a:lnTo>
                  <a:lnTo>
                    <a:pt x="213" y="300"/>
                  </a:lnTo>
                  <a:lnTo>
                    <a:pt x="226" y="297"/>
                  </a:lnTo>
                  <a:lnTo>
                    <a:pt x="253" y="319"/>
                  </a:lnTo>
                  <a:lnTo>
                    <a:pt x="266" y="324"/>
                  </a:lnTo>
                  <a:lnTo>
                    <a:pt x="267" y="305"/>
                  </a:lnTo>
                  <a:lnTo>
                    <a:pt x="258" y="306"/>
                  </a:lnTo>
                  <a:lnTo>
                    <a:pt x="251" y="299"/>
                  </a:lnTo>
                  <a:lnTo>
                    <a:pt x="257" y="252"/>
                  </a:lnTo>
                  <a:lnTo>
                    <a:pt x="260" y="242"/>
                  </a:lnTo>
                  <a:lnTo>
                    <a:pt x="283" y="236"/>
                  </a:lnTo>
                  <a:lnTo>
                    <a:pt x="288" y="235"/>
                  </a:lnTo>
                  <a:lnTo>
                    <a:pt x="269" y="201"/>
                  </a:lnTo>
                  <a:lnTo>
                    <a:pt x="269" y="169"/>
                  </a:lnTo>
                  <a:lnTo>
                    <a:pt x="266" y="150"/>
                  </a:lnTo>
                  <a:lnTo>
                    <a:pt x="263" y="138"/>
                  </a:lnTo>
                  <a:lnTo>
                    <a:pt x="261" y="133"/>
                  </a:lnTo>
                  <a:lnTo>
                    <a:pt x="270" y="114"/>
                  </a:lnTo>
                  <a:lnTo>
                    <a:pt x="274" y="83"/>
                  </a:lnTo>
                  <a:lnTo>
                    <a:pt x="285" y="70"/>
                  </a:lnTo>
                  <a:lnTo>
                    <a:pt x="296" y="54"/>
                  </a:lnTo>
                  <a:lnTo>
                    <a:pt x="289" y="45"/>
                  </a:lnTo>
                  <a:lnTo>
                    <a:pt x="289" y="27"/>
                  </a:lnTo>
                  <a:lnTo>
                    <a:pt x="273" y="11"/>
                  </a:lnTo>
                  <a:lnTo>
                    <a:pt x="247" y="14"/>
                  </a:lnTo>
                  <a:lnTo>
                    <a:pt x="238" y="0"/>
                  </a:lnTo>
                  <a:lnTo>
                    <a:pt x="164" y="7"/>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5" name=""/>
            <p:cNvSpPr/>
            <p:nvPr/>
          </p:nvSpPr>
          <p:spPr>
            <a:xfrm>
              <a:off x="4451040" y="3703320"/>
              <a:ext cx="357120" cy="249120"/>
            </a:xfrm>
            <a:custGeom>
              <a:avLst/>
              <a:gdLst/>
              <a:ahLst/>
              <a:rect l="l" t="t" r="r" b="b"/>
              <a:pathLst>
                <a:path w="204" h="143">
                  <a:moveTo>
                    <a:pt x="3" y="108"/>
                  </a:moveTo>
                  <a:lnTo>
                    <a:pt x="0" y="90"/>
                  </a:lnTo>
                  <a:lnTo>
                    <a:pt x="13" y="61"/>
                  </a:lnTo>
                  <a:lnTo>
                    <a:pt x="61" y="50"/>
                  </a:lnTo>
                  <a:lnTo>
                    <a:pt x="71" y="41"/>
                  </a:lnTo>
                  <a:lnTo>
                    <a:pt x="68" y="36"/>
                  </a:lnTo>
                  <a:lnTo>
                    <a:pt x="93" y="31"/>
                  </a:lnTo>
                  <a:lnTo>
                    <a:pt x="113" y="4"/>
                  </a:lnTo>
                  <a:lnTo>
                    <a:pt x="128" y="0"/>
                  </a:lnTo>
                  <a:lnTo>
                    <a:pt x="141" y="17"/>
                  </a:lnTo>
                  <a:lnTo>
                    <a:pt x="140" y="36"/>
                  </a:lnTo>
                  <a:lnTo>
                    <a:pt x="163" y="48"/>
                  </a:lnTo>
                  <a:lnTo>
                    <a:pt x="204" y="101"/>
                  </a:lnTo>
                  <a:lnTo>
                    <a:pt x="130" y="108"/>
                  </a:lnTo>
                  <a:lnTo>
                    <a:pt x="124" y="117"/>
                  </a:lnTo>
                  <a:lnTo>
                    <a:pt x="94" y="114"/>
                  </a:lnTo>
                  <a:lnTo>
                    <a:pt x="86" y="101"/>
                  </a:lnTo>
                  <a:lnTo>
                    <a:pt x="77" y="101"/>
                  </a:lnTo>
                  <a:lnTo>
                    <a:pt x="64" y="127"/>
                  </a:lnTo>
                  <a:lnTo>
                    <a:pt x="54" y="133"/>
                  </a:lnTo>
                  <a:lnTo>
                    <a:pt x="45" y="127"/>
                  </a:lnTo>
                  <a:lnTo>
                    <a:pt x="32" y="133"/>
                  </a:lnTo>
                  <a:lnTo>
                    <a:pt x="24" y="143"/>
                  </a:lnTo>
                  <a:lnTo>
                    <a:pt x="3" y="10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6" name=""/>
            <p:cNvSpPr/>
            <p:nvPr/>
          </p:nvSpPr>
          <p:spPr>
            <a:xfrm>
              <a:off x="4952880" y="3582720"/>
              <a:ext cx="406080" cy="347400"/>
            </a:xfrm>
            <a:custGeom>
              <a:avLst/>
              <a:gdLst/>
              <a:ahLst/>
              <a:rect l="l" t="t" r="r" b="b"/>
              <a:pathLst>
                <a:path w="232" h="199">
                  <a:moveTo>
                    <a:pt x="143" y="44"/>
                  </a:moveTo>
                  <a:lnTo>
                    <a:pt x="136" y="63"/>
                  </a:lnTo>
                  <a:lnTo>
                    <a:pt x="136" y="69"/>
                  </a:lnTo>
                  <a:lnTo>
                    <a:pt x="152" y="69"/>
                  </a:lnTo>
                  <a:lnTo>
                    <a:pt x="152" y="70"/>
                  </a:lnTo>
                  <a:lnTo>
                    <a:pt x="152" y="79"/>
                  </a:lnTo>
                  <a:lnTo>
                    <a:pt x="171" y="103"/>
                  </a:lnTo>
                  <a:lnTo>
                    <a:pt x="219" y="119"/>
                  </a:lnTo>
                  <a:lnTo>
                    <a:pt x="232" y="119"/>
                  </a:lnTo>
                  <a:lnTo>
                    <a:pt x="190" y="173"/>
                  </a:lnTo>
                  <a:lnTo>
                    <a:pt x="166" y="174"/>
                  </a:lnTo>
                  <a:lnTo>
                    <a:pt x="139" y="193"/>
                  </a:lnTo>
                  <a:lnTo>
                    <a:pt x="123" y="186"/>
                  </a:lnTo>
                  <a:lnTo>
                    <a:pt x="94" y="199"/>
                  </a:lnTo>
                  <a:lnTo>
                    <a:pt x="76" y="196"/>
                  </a:lnTo>
                  <a:lnTo>
                    <a:pt x="58" y="181"/>
                  </a:lnTo>
                  <a:lnTo>
                    <a:pt x="45" y="181"/>
                  </a:lnTo>
                  <a:lnTo>
                    <a:pt x="45" y="168"/>
                  </a:lnTo>
                  <a:lnTo>
                    <a:pt x="34" y="162"/>
                  </a:lnTo>
                  <a:lnTo>
                    <a:pt x="16" y="132"/>
                  </a:lnTo>
                  <a:lnTo>
                    <a:pt x="0" y="122"/>
                  </a:lnTo>
                  <a:lnTo>
                    <a:pt x="6" y="113"/>
                  </a:lnTo>
                  <a:lnTo>
                    <a:pt x="19" y="110"/>
                  </a:lnTo>
                  <a:lnTo>
                    <a:pt x="19" y="78"/>
                  </a:lnTo>
                  <a:lnTo>
                    <a:pt x="48" y="34"/>
                  </a:lnTo>
                  <a:lnTo>
                    <a:pt x="51" y="9"/>
                  </a:lnTo>
                  <a:lnTo>
                    <a:pt x="63" y="8"/>
                  </a:lnTo>
                  <a:lnTo>
                    <a:pt x="67" y="14"/>
                  </a:lnTo>
                  <a:lnTo>
                    <a:pt x="72" y="0"/>
                  </a:lnTo>
                  <a:lnTo>
                    <a:pt x="80" y="8"/>
                  </a:lnTo>
                  <a:lnTo>
                    <a:pt x="89" y="3"/>
                  </a:lnTo>
                  <a:lnTo>
                    <a:pt x="107" y="6"/>
                  </a:lnTo>
                  <a:lnTo>
                    <a:pt x="143" y="4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7" name=""/>
            <p:cNvSpPr/>
            <p:nvPr/>
          </p:nvSpPr>
          <p:spPr>
            <a:xfrm>
              <a:off x="5041800" y="3482640"/>
              <a:ext cx="177480" cy="176040"/>
            </a:xfrm>
            <a:custGeom>
              <a:avLst/>
              <a:gdLst/>
              <a:ahLst/>
              <a:rect l="l" t="t" r="r" b="b"/>
              <a:pathLst>
                <a:path w="101" h="101">
                  <a:moveTo>
                    <a:pt x="92" y="101"/>
                  </a:moveTo>
                  <a:lnTo>
                    <a:pt x="101" y="95"/>
                  </a:lnTo>
                  <a:lnTo>
                    <a:pt x="73" y="60"/>
                  </a:lnTo>
                  <a:lnTo>
                    <a:pt x="45" y="44"/>
                  </a:lnTo>
                  <a:lnTo>
                    <a:pt x="29" y="0"/>
                  </a:lnTo>
                  <a:lnTo>
                    <a:pt x="25" y="9"/>
                  </a:lnTo>
                  <a:lnTo>
                    <a:pt x="7" y="19"/>
                  </a:lnTo>
                  <a:lnTo>
                    <a:pt x="0" y="66"/>
                  </a:lnTo>
                  <a:lnTo>
                    <a:pt x="12" y="65"/>
                  </a:lnTo>
                  <a:lnTo>
                    <a:pt x="16" y="71"/>
                  </a:lnTo>
                  <a:lnTo>
                    <a:pt x="21" y="57"/>
                  </a:lnTo>
                  <a:lnTo>
                    <a:pt x="29" y="65"/>
                  </a:lnTo>
                  <a:lnTo>
                    <a:pt x="38" y="60"/>
                  </a:lnTo>
                  <a:lnTo>
                    <a:pt x="56" y="63"/>
                  </a:lnTo>
                  <a:lnTo>
                    <a:pt x="92" y="10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8" name=""/>
            <p:cNvSpPr/>
            <p:nvPr/>
          </p:nvSpPr>
          <p:spPr>
            <a:xfrm>
              <a:off x="4649760" y="3327120"/>
              <a:ext cx="442440" cy="599760"/>
            </a:xfrm>
            <a:custGeom>
              <a:avLst/>
              <a:gdLst/>
              <a:ahLst/>
              <a:rect l="l" t="t" r="r" b="b"/>
              <a:pathLst>
                <a:path w="254" h="343">
                  <a:moveTo>
                    <a:pt x="225" y="155"/>
                  </a:moveTo>
                  <a:lnTo>
                    <a:pt x="232" y="108"/>
                  </a:lnTo>
                  <a:lnTo>
                    <a:pt x="250" y="98"/>
                  </a:lnTo>
                  <a:lnTo>
                    <a:pt x="254" y="89"/>
                  </a:lnTo>
                  <a:lnTo>
                    <a:pt x="241" y="78"/>
                  </a:lnTo>
                  <a:lnTo>
                    <a:pt x="227" y="18"/>
                  </a:lnTo>
                  <a:lnTo>
                    <a:pt x="211" y="6"/>
                  </a:lnTo>
                  <a:lnTo>
                    <a:pt x="206" y="0"/>
                  </a:lnTo>
                  <a:lnTo>
                    <a:pt x="184" y="22"/>
                  </a:lnTo>
                  <a:lnTo>
                    <a:pt x="171" y="18"/>
                  </a:lnTo>
                  <a:lnTo>
                    <a:pt x="47" y="18"/>
                  </a:lnTo>
                  <a:lnTo>
                    <a:pt x="46" y="18"/>
                  </a:lnTo>
                  <a:lnTo>
                    <a:pt x="47" y="50"/>
                  </a:lnTo>
                  <a:lnTo>
                    <a:pt x="34" y="53"/>
                  </a:lnTo>
                  <a:lnTo>
                    <a:pt x="31" y="65"/>
                  </a:lnTo>
                  <a:lnTo>
                    <a:pt x="33" y="124"/>
                  </a:lnTo>
                  <a:lnTo>
                    <a:pt x="31" y="130"/>
                  </a:lnTo>
                  <a:lnTo>
                    <a:pt x="18" y="130"/>
                  </a:lnTo>
                  <a:lnTo>
                    <a:pt x="0" y="178"/>
                  </a:lnTo>
                  <a:lnTo>
                    <a:pt x="15" y="206"/>
                  </a:lnTo>
                  <a:lnTo>
                    <a:pt x="15" y="215"/>
                  </a:lnTo>
                  <a:lnTo>
                    <a:pt x="28" y="232"/>
                  </a:lnTo>
                  <a:lnTo>
                    <a:pt x="27" y="251"/>
                  </a:lnTo>
                  <a:lnTo>
                    <a:pt x="50" y="263"/>
                  </a:lnTo>
                  <a:lnTo>
                    <a:pt x="91" y="316"/>
                  </a:lnTo>
                  <a:lnTo>
                    <a:pt x="100" y="330"/>
                  </a:lnTo>
                  <a:lnTo>
                    <a:pt x="126" y="327"/>
                  </a:lnTo>
                  <a:lnTo>
                    <a:pt x="142" y="343"/>
                  </a:lnTo>
                  <a:lnTo>
                    <a:pt x="160" y="343"/>
                  </a:lnTo>
                  <a:lnTo>
                    <a:pt x="190" y="336"/>
                  </a:lnTo>
                  <a:lnTo>
                    <a:pt x="197" y="327"/>
                  </a:lnTo>
                  <a:lnTo>
                    <a:pt x="219" y="327"/>
                  </a:lnTo>
                  <a:lnTo>
                    <a:pt x="219" y="314"/>
                  </a:lnTo>
                  <a:lnTo>
                    <a:pt x="208" y="308"/>
                  </a:lnTo>
                  <a:lnTo>
                    <a:pt x="190" y="278"/>
                  </a:lnTo>
                  <a:lnTo>
                    <a:pt x="174" y="268"/>
                  </a:lnTo>
                  <a:lnTo>
                    <a:pt x="180" y="259"/>
                  </a:lnTo>
                  <a:lnTo>
                    <a:pt x="193" y="256"/>
                  </a:lnTo>
                  <a:lnTo>
                    <a:pt x="193" y="224"/>
                  </a:lnTo>
                  <a:lnTo>
                    <a:pt x="222" y="180"/>
                  </a:lnTo>
                  <a:lnTo>
                    <a:pt x="225" y="15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9" name=""/>
            <p:cNvSpPr/>
            <p:nvPr/>
          </p:nvSpPr>
          <p:spPr>
            <a:xfrm>
              <a:off x="3921120" y="3578040"/>
              <a:ext cx="204120" cy="164880"/>
            </a:xfrm>
            <a:custGeom>
              <a:avLst/>
              <a:gdLst/>
              <a:ahLst/>
              <a:rect l="l" t="t" r="r" b="b"/>
              <a:pathLst>
                <a:path w="117" h="95">
                  <a:moveTo>
                    <a:pt x="111" y="41"/>
                  </a:moveTo>
                  <a:lnTo>
                    <a:pt x="102" y="41"/>
                  </a:lnTo>
                  <a:lnTo>
                    <a:pt x="86" y="17"/>
                  </a:lnTo>
                  <a:lnTo>
                    <a:pt x="83" y="0"/>
                  </a:lnTo>
                  <a:lnTo>
                    <a:pt x="70" y="2"/>
                  </a:lnTo>
                  <a:lnTo>
                    <a:pt x="41" y="25"/>
                  </a:lnTo>
                  <a:lnTo>
                    <a:pt x="23" y="30"/>
                  </a:lnTo>
                  <a:lnTo>
                    <a:pt x="3" y="60"/>
                  </a:lnTo>
                  <a:lnTo>
                    <a:pt x="0" y="82"/>
                  </a:lnTo>
                  <a:lnTo>
                    <a:pt x="4" y="89"/>
                  </a:lnTo>
                  <a:lnTo>
                    <a:pt x="23" y="88"/>
                  </a:lnTo>
                  <a:lnTo>
                    <a:pt x="38" y="95"/>
                  </a:lnTo>
                  <a:lnTo>
                    <a:pt x="35" y="73"/>
                  </a:lnTo>
                  <a:lnTo>
                    <a:pt x="38" y="71"/>
                  </a:lnTo>
                  <a:lnTo>
                    <a:pt x="76" y="68"/>
                  </a:lnTo>
                  <a:lnTo>
                    <a:pt x="93" y="71"/>
                  </a:lnTo>
                  <a:lnTo>
                    <a:pt x="102" y="62"/>
                  </a:lnTo>
                  <a:lnTo>
                    <a:pt x="110" y="63"/>
                  </a:lnTo>
                  <a:lnTo>
                    <a:pt x="117" y="54"/>
                  </a:lnTo>
                  <a:lnTo>
                    <a:pt x="111" y="4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0" name=""/>
            <p:cNvSpPr/>
            <p:nvPr/>
          </p:nvSpPr>
          <p:spPr>
            <a:xfrm>
              <a:off x="4065480" y="3313080"/>
              <a:ext cx="425160" cy="362880"/>
            </a:xfrm>
            <a:custGeom>
              <a:avLst/>
              <a:gdLst/>
              <a:ahLst/>
              <a:rect l="l" t="t" r="r" b="b"/>
              <a:pathLst>
                <a:path w="243" h="208">
                  <a:moveTo>
                    <a:pt x="205" y="172"/>
                  </a:moveTo>
                  <a:lnTo>
                    <a:pt x="203" y="162"/>
                  </a:lnTo>
                  <a:lnTo>
                    <a:pt x="234" y="112"/>
                  </a:lnTo>
                  <a:lnTo>
                    <a:pt x="243" y="55"/>
                  </a:lnTo>
                  <a:lnTo>
                    <a:pt x="234" y="49"/>
                  </a:lnTo>
                  <a:lnTo>
                    <a:pt x="228" y="36"/>
                  </a:lnTo>
                  <a:lnTo>
                    <a:pt x="228" y="10"/>
                  </a:lnTo>
                  <a:lnTo>
                    <a:pt x="213" y="3"/>
                  </a:lnTo>
                  <a:lnTo>
                    <a:pt x="178" y="0"/>
                  </a:lnTo>
                  <a:lnTo>
                    <a:pt x="83" y="73"/>
                  </a:lnTo>
                  <a:lnTo>
                    <a:pt x="62" y="77"/>
                  </a:lnTo>
                  <a:lnTo>
                    <a:pt x="62" y="130"/>
                  </a:lnTo>
                  <a:lnTo>
                    <a:pt x="56" y="138"/>
                  </a:lnTo>
                  <a:lnTo>
                    <a:pt x="0" y="151"/>
                  </a:lnTo>
                  <a:lnTo>
                    <a:pt x="3" y="168"/>
                  </a:lnTo>
                  <a:lnTo>
                    <a:pt x="19" y="192"/>
                  </a:lnTo>
                  <a:lnTo>
                    <a:pt x="28" y="192"/>
                  </a:lnTo>
                  <a:lnTo>
                    <a:pt x="34" y="205"/>
                  </a:lnTo>
                  <a:lnTo>
                    <a:pt x="37" y="198"/>
                  </a:lnTo>
                  <a:lnTo>
                    <a:pt x="47" y="198"/>
                  </a:lnTo>
                  <a:lnTo>
                    <a:pt x="53" y="208"/>
                  </a:lnTo>
                  <a:lnTo>
                    <a:pt x="54" y="192"/>
                  </a:lnTo>
                  <a:lnTo>
                    <a:pt x="70" y="173"/>
                  </a:lnTo>
                  <a:lnTo>
                    <a:pt x="83" y="172"/>
                  </a:lnTo>
                  <a:lnTo>
                    <a:pt x="105" y="186"/>
                  </a:lnTo>
                  <a:lnTo>
                    <a:pt x="118" y="179"/>
                  </a:lnTo>
                  <a:lnTo>
                    <a:pt x="139" y="189"/>
                  </a:lnTo>
                  <a:lnTo>
                    <a:pt x="158" y="179"/>
                  </a:lnTo>
                  <a:lnTo>
                    <a:pt x="186" y="182"/>
                  </a:lnTo>
                  <a:lnTo>
                    <a:pt x="200" y="172"/>
                  </a:lnTo>
                  <a:lnTo>
                    <a:pt x="205" y="17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1" name=""/>
            <p:cNvSpPr/>
            <p:nvPr/>
          </p:nvSpPr>
          <p:spPr>
            <a:xfrm>
              <a:off x="3735360" y="3267000"/>
              <a:ext cx="439200" cy="456840"/>
            </a:xfrm>
            <a:custGeom>
              <a:avLst/>
              <a:gdLst/>
              <a:ahLst/>
              <a:rect l="l" t="t" r="r" b="b"/>
              <a:pathLst>
                <a:path w="251" h="262">
                  <a:moveTo>
                    <a:pt x="189" y="178"/>
                  </a:moveTo>
                  <a:lnTo>
                    <a:pt x="245" y="165"/>
                  </a:lnTo>
                  <a:lnTo>
                    <a:pt x="251" y="157"/>
                  </a:lnTo>
                  <a:lnTo>
                    <a:pt x="251" y="104"/>
                  </a:lnTo>
                  <a:lnTo>
                    <a:pt x="237" y="107"/>
                  </a:lnTo>
                  <a:lnTo>
                    <a:pt x="234" y="91"/>
                  </a:lnTo>
                  <a:lnTo>
                    <a:pt x="214" y="82"/>
                  </a:lnTo>
                  <a:lnTo>
                    <a:pt x="204" y="68"/>
                  </a:lnTo>
                  <a:lnTo>
                    <a:pt x="116" y="0"/>
                  </a:lnTo>
                  <a:lnTo>
                    <a:pt x="90" y="0"/>
                  </a:lnTo>
                  <a:lnTo>
                    <a:pt x="102" y="168"/>
                  </a:lnTo>
                  <a:lnTo>
                    <a:pt x="35" y="168"/>
                  </a:lnTo>
                  <a:lnTo>
                    <a:pt x="21" y="174"/>
                  </a:lnTo>
                  <a:lnTo>
                    <a:pt x="11" y="162"/>
                  </a:lnTo>
                  <a:lnTo>
                    <a:pt x="0" y="183"/>
                  </a:lnTo>
                  <a:lnTo>
                    <a:pt x="11" y="222"/>
                  </a:lnTo>
                  <a:lnTo>
                    <a:pt x="20" y="231"/>
                  </a:lnTo>
                  <a:lnTo>
                    <a:pt x="45" y="222"/>
                  </a:lnTo>
                  <a:lnTo>
                    <a:pt x="62" y="262"/>
                  </a:lnTo>
                  <a:lnTo>
                    <a:pt x="67" y="259"/>
                  </a:lnTo>
                  <a:lnTo>
                    <a:pt x="74" y="262"/>
                  </a:lnTo>
                  <a:lnTo>
                    <a:pt x="87" y="254"/>
                  </a:lnTo>
                  <a:lnTo>
                    <a:pt x="93" y="262"/>
                  </a:lnTo>
                  <a:lnTo>
                    <a:pt x="106" y="260"/>
                  </a:lnTo>
                  <a:lnTo>
                    <a:pt x="109" y="238"/>
                  </a:lnTo>
                  <a:lnTo>
                    <a:pt x="129" y="208"/>
                  </a:lnTo>
                  <a:lnTo>
                    <a:pt x="147" y="203"/>
                  </a:lnTo>
                  <a:lnTo>
                    <a:pt x="176" y="180"/>
                  </a:lnTo>
                  <a:lnTo>
                    <a:pt x="189" y="17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2" name=""/>
            <p:cNvSpPr/>
            <p:nvPr/>
          </p:nvSpPr>
          <p:spPr>
            <a:xfrm>
              <a:off x="4308480" y="3016080"/>
              <a:ext cx="423360" cy="425160"/>
            </a:xfrm>
            <a:custGeom>
              <a:avLst/>
              <a:gdLst/>
              <a:ahLst/>
              <a:rect l="l" t="t" r="r" b="b"/>
              <a:pathLst>
                <a:path w="242" h="243">
                  <a:moveTo>
                    <a:pt x="241" y="196"/>
                  </a:moveTo>
                  <a:lnTo>
                    <a:pt x="238" y="79"/>
                  </a:lnTo>
                  <a:lnTo>
                    <a:pt x="232" y="60"/>
                  </a:lnTo>
                  <a:lnTo>
                    <a:pt x="236" y="25"/>
                  </a:lnTo>
                  <a:lnTo>
                    <a:pt x="207" y="18"/>
                  </a:lnTo>
                  <a:lnTo>
                    <a:pt x="206" y="12"/>
                  </a:lnTo>
                  <a:lnTo>
                    <a:pt x="187" y="6"/>
                  </a:lnTo>
                  <a:lnTo>
                    <a:pt x="162" y="18"/>
                  </a:lnTo>
                  <a:lnTo>
                    <a:pt x="160" y="46"/>
                  </a:lnTo>
                  <a:lnTo>
                    <a:pt x="149" y="51"/>
                  </a:lnTo>
                  <a:lnTo>
                    <a:pt x="141" y="51"/>
                  </a:lnTo>
                  <a:lnTo>
                    <a:pt x="124" y="38"/>
                  </a:lnTo>
                  <a:lnTo>
                    <a:pt x="95" y="30"/>
                  </a:lnTo>
                  <a:lnTo>
                    <a:pt x="92" y="16"/>
                  </a:lnTo>
                  <a:lnTo>
                    <a:pt x="74" y="9"/>
                  </a:lnTo>
                  <a:lnTo>
                    <a:pt x="44" y="6"/>
                  </a:lnTo>
                  <a:lnTo>
                    <a:pt x="28" y="0"/>
                  </a:lnTo>
                  <a:lnTo>
                    <a:pt x="31" y="13"/>
                  </a:lnTo>
                  <a:lnTo>
                    <a:pt x="13" y="30"/>
                  </a:lnTo>
                  <a:lnTo>
                    <a:pt x="13" y="46"/>
                  </a:lnTo>
                  <a:lnTo>
                    <a:pt x="3" y="51"/>
                  </a:lnTo>
                  <a:lnTo>
                    <a:pt x="0" y="57"/>
                  </a:lnTo>
                  <a:lnTo>
                    <a:pt x="7" y="67"/>
                  </a:lnTo>
                  <a:lnTo>
                    <a:pt x="9" y="95"/>
                  </a:lnTo>
                  <a:lnTo>
                    <a:pt x="7" y="116"/>
                  </a:lnTo>
                  <a:lnTo>
                    <a:pt x="3" y="124"/>
                  </a:lnTo>
                  <a:lnTo>
                    <a:pt x="16" y="152"/>
                  </a:lnTo>
                  <a:lnTo>
                    <a:pt x="28" y="154"/>
                  </a:lnTo>
                  <a:lnTo>
                    <a:pt x="39" y="170"/>
                  </a:lnTo>
                  <a:lnTo>
                    <a:pt x="74" y="173"/>
                  </a:lnTo>
                  <a:lnTo>
                    <a:pt x="89" y="180"/>
                  </a:lnTo>
                  <a:lnTo>
                    <a:pt x="109" y="175"/>
                  </a:lnTo>
                  <a:lnTo>
                    <a:pt x="226" y="243"/>
                  </a:lnTo>
                  <a:lnTo>
                    <a:pt x="229" y="231"/>
                  </a:lnTo>
                  <a:lnTo>
                    <a:pt x="242" y="228"/>
                  </a:lnTo>
                  <a:lnTo>
                    <a:pt x="241" y="19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3" name=""/>
            <p:cNvSpPr/>
            <p:nvPr/>
          </p:nvSpPr>
          <p:spPr>
            <a:xfrm>
              <a:off x="3844800" y="2900160"/>
              <a:ext cx="531360" cy="552240"/>
            </a:xfrm>
            <a:custGeom>
              <a:avLst/>
              <a:gdLst/>
              <a:ahLst/>
              <a:rect l="l" t="t" r="r" b="b"/>
              <a:pathLst>
                <a:path w="305" h="317">
                  <a:moveTo>
                    <a:pt x="253" y="3"/>
                  </a:moveTo>
                  <a:lnTo>
                    <a:pt x="225" y="0"/>
                  </a:lnTo>
                  <a:lnTo>
                    <a:pt x="210" y="6"/>
                  </a:lnTo>
                  <a:lnTo>
                    <a:pt x="190" y="2"/>
                  </a:lnTo>
                  <a:lnTo>
                    <a:pt x="148" y="9"/>
                  </a:lnTo>
                  <a:lnTo>
                    <a:pt x="102" y="31"/>
                  </a:lnTo>
                  <a:lnTo>
                    <a:pt x="108" y="38"/>
                  </a:lnTo>
                  <a:lnTo>
                    <a:pt x="114" y="80"/>
                  </a:lnTo>
                  <a:lnTo>
                    <a:pt x="75" y="92"/>
                  </a:lnTo>
                  <a:lnTo>
                    <a:pt x="76" y="102"/>
                  </a:lnTo>
                  <a:lnTo>
                    <a:pt x="48" y="123"/>
                  </a:lnTo>
                  <a:lnTo>
                    <a:pt x="9" y="136"/>
                  </a:lnTo>
                  <a:lnTo>
                    <a:pt x="0" y="143"/>
                  </a:lnTo>
                  <a:lnTo>
                    <a:pt x="0" y="164"/>
                  </a:lnTo>
                  <a:lnTo>
                    <a:pt x="0" y="172"/>
                  </a:lnTo>
                  <a:lnTo>
                    <a:pt x="54" y="210"/>
                  </a:lnTo>
                  <a:lnTo>
                    <a:pt x="142" y="278"/>
                  </a:lnTo>
                  <a:lnTo>
                    <a:pt x="152" y="292"/>
                  </a:lnTo>
                  <a:lnTo>
                    <a:pt x="172" y="301"/>
                  </a:lnTo>
                  <a:lnTo>
                    <a:pt x="175" y="317"/>
                  </a:lnTo>
                  <a:lnTo>
                    <a:pt x="189" y="314"/>
                  </a:lnTo>
                  <a:lnTo>
                    <a:pt x="210" y="310"/>
                  </a:lnTo>
                  <a:lnTo>
                    <a:pt x="305" y="237"/>
                  </a:lnTo>
                  <a:lnTo>
                    <a:pt x="294" y="221"/>
                  </a:lnTo>
                  <a:lnTo>
                    <a:pt x="282" y="219"/>
                  </a:lnTo>
                  <a:lnTo>
                    <a:pt x="269" y="191"/>
                  </a:lnTo>
                  <a:lnTo>
                    <a:pt x="273" y="183"/>
                  </a:lnTo>
                  <a:lnTo>
                    <a:pt x="275" y="162"/>
                  </a:lnTo>
                  <a:lnTo>
                    <a:pt x="273" y="134"/>
                  </a:lnTo>
                  <a:lnTo>
                    <a:pt x="266" y="124"/>
                  </a:lnTo>
                  <a:lnTo>
                    <a:pt x="269" y="118"/>
                  </a:lnTo>
                  <a:lnTo>
                    <a:pt x="264" y="91"/>
                  </a:lnTo>
                  <a:lnTo>
                    <a:pt x="253" y="79"/>
                  </a:lnTo>
                  <a:lnTo>
                    <a:pt x="243" y="57"/>
                  </a:lnTo>
                  <a:lnTo>
                    <a:pt x="254" y="38"/>
                  </a:lnTo>
                  <a:lnTo>
                    <a:pt x="254" y="7"/>
                  </a:lnTo>
                  <a:lnTo>
                    <a:pt x="262" y="0"/>
                  </a:lnTo>
                  <a:lnTo>
                    <a:pt x="253" y="3"/>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4" name=""/>
            <p:cNvSpPr/>
            <p:nvPr/>
          </p:nvSpPr>
          <p:spPr>
            <a:xfrm>
              <a:off x="4421160" y="3322440"/>
              <a:ext cx="285120" cy="487080"/>
            </a:xfrm>
            <a:custGeom>
              <a:avLst/>
              <a:gdLst/>
              <a:ahLst/>
              <a:rect l="l" t="t" r="r" b="b"/>
              <a:pathLst>
                <a:path w="164" h="279">
                  <a:moveTo>
                    <a:pt x="25" y="31"/>
                  </a:moveTo>
                  <a:lnTo>
                    <a:pt x="31" y="44"/>
                  </a:lnTo>
                  <a:lnTo>
                    <a:pt x="40" y="50"/>
                  </a:lnTo>
                  <a:lnTo>
                    <a:pt x="31" y="107"/>
                  </a:lnTo>
                  <a:lnTo>
                    <a:pt x="0" y="157"/>
                  </a:lnTo>
                  <a:lnTo>
                    <a:pt x="2" y="167"/>
                  </a:lnTo>
                  <a:lnTo>
                    <a:pt x="10" y="179"/>
                  </a:lnTo>
                  <a:lnTo>
                    <a:pt x="18" y="184"/>
                  </a:lnTo>
                  <a:lnTo>
                    <a:pt x="22" y="215"/>
                  </a:lnTo>
                  <a:lnTo>
                    <a:pt x="29" y="231"/>
                  </a:lnTo>
                  <a:lnTo>
                    <a:pt x="15" y="234"/>
                  </a:lnTo>
                  <a:lnTo>
                    <a:pt x="10" y="244"/>
                  </a:lnTo>
                  <a:lnTo>
                    <a:pt x="25" y="257"/>
                  </a:lnTo>
                  <a:lnTo>
                    <a:pt x="31" y="279"/>
                  </a:lnTo>
                  <a:lnTo>
                    <a:pt x="79" y="268"/>
                  </a:lnTo>
                  <a:lnTo>
                    <a:pt x="89" y="259"/>
                  </a:lnTo>
                  <a:lnTo>
                    <a:pt x="86" y="254"/>
                  </a:lnTo>
                  <a:lnTo>
                    <a:pt x="111" y="249"/>
                  </a:lnTo>
                  <a:lnTo>
                    <a:pt x="131" y="222"/>
                  </a:lnTo>
                  <a:lnTo>
                    <a:pt x="146" y="218"/>
                  </a:lnTo>
                  <a:lnTo>
                    <a:pt x="146" y="209"/>
                  </a:lnTo>
                  <a:lnTo>
                    <a:pt x="131" y="181"/>
                  </a:lnTo>
                  <a:lnTo>
                    <a:pt x="149" y="133"/>
                  </a:lnTo>
                  <a:lnTo>
                    <a:pt x="162" y="133"/>
                  </a:lnTo>
                  <a:lnTo>
                    <a:pt x="164" y="127"/>
                  </a:lnTo>
                  <a:lnTo>
                    <a:pt x="162" y="68"/>
                  </a:lnTo>
                  <a:lnTo>
                    <a:pt x="45" y="0"/>
                  </a:lnTo>
                  <a:lnTo>
                    <a:pt x="25" y="5"/>
                  </a:lnTo>
                  <a:lnTo>
                    <a:pt x="25" y="3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5" name=""/>
            <p:cNvSpPr/>
            <p:nvPr/>
          </p:nvSpPr>
          <p:spPr>
            <a:xfrm>
              <a:off x="5206680" y="3493800"/>
              <a:ext cx="279360" cy="155160"/>
            </a:xfrm>
            <a:custGeom>
              <a:avLst/>
              <a:gdLst/>
              <a:ahLst/>
              <a:rect l="l" t="t" r="r" b="b"/>
              <a:pathLst>
                <a:path w="160" h="89">
                  <a:moveTo>
                    <a:pt x="1" y="22"/>
                  </a:moveTo>
                  <a:lnTo>
                    <a:pt x="16" y="12"/>
                  </a:lnTo>
                  <a:lnTo>
                    <a:pt x="46" y="48"/>
                  </a:lnTo>
                  <a:lnTo>
                    <a:pt x="102" y="10"/>
                  </a:lnTo>
                  <a:lnTo>
                    <a:pt x="150" y="0"/>
                  </a:lnTo>
                  <a:lnTo>
                    <a:pt x="160" y="21"/>
                  </a:lnTo>
                  <a:lnTo>
                    <a:pt x="157" y="22"/>
                  </a:lnTo>
                  <a:lnTo>
                    <a:pt x="150" y="25"/>
                  </a:lnTo>
                  <a:lnTo>
                    <a:pt x="148" y="38"/>
                  </a:lnTo>
                  <a:lnTo>
                    <a:pt x="109" y="53"/>
                  </a:lnTo>
                  <a:lnTo>
                    <a:pt x="70" y="78"/>
                  </a:lnTo>
                  <a:lnTo>
                    <a:pt x="49" y="78"/>
                  </a:lnTo>
                  <a:lnTo>
                    <a:pt x="38" y="86"/>
                  </a:lnTo>
                  <a:lnTo>
                    <a:pt x="16" y="89"/>
                  </a:lnTo>
                  <a:lnTo>
                    <a:pt x="0" y="25"/>
                  </a:lnTo>
                  <a:lnTo>
                    <a:pt x="1" y="2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 name=""/>
            <p:cNvSpPr/>
            <p:nvPr/>
          </p:nvSpPr>
          <p:spPr>
            <a:xfrm>
              <a:off x="5468760" y="3274920"/>
              <a:ext cx="183960" cy="255240"/>
            </a:xfrm>
            <a:custGeom>
              <a:avLst/>
              <a:gdLst/>
              <a:ahLst/>
              <a:rect l="l" t="t" r="r" b="b"/>
              <a:pathLst>
                <a:path w="106" h="146">
                  <a:moveTo>
                    <a:pt x="23" y="140"/>
                  </a:moveTo>
                  <a:lnTo>
                    <a:pt x="38" y="140"/>
                  </a:lnTo>
                  <a:lnTo>
                    <a:pt x="45" y="127"/>
                  </a:lnTo>
                  <a:lnTo>
                    <a:pt x="58" y="122"/>
                  </a:lnTo>
                  <a:lnTo>
                    <a:pt x="70" y="106"/>
                  </a:lnTo>
                  <a:lnTo>
                    <a:pt x="83" y="102"/>
                  </a:lnTo>
                  <a:lnTo>
                    <a:pt x="80" y="84"/>
                  </a:lnTo>
                  <a:lnTo>
                    <a:pt x="102" y="60"/>
                  </a:lnTo>
                  <a:lnTo>
                    <a:pt x="106" y="44"/>
                  </a:lnTo>
                  <a:lnTo>
                    <a:pt x="90" y="23"/>
                  </a:lnTo>
                  <a:lnTo>
                    <a:pt x="66" y="14"/>
                  </a:lnTo>
                  <a:lnTo>
                    <a:pt x="52" y="0"/>
                  </a:lnTo>
                  <a:lnTo>
                    <a:pt x="42" y="13"/>
                  </a:lnTo>
                  <a:lnTo>
                    <a:pt x="42" y="22"/>
                  </a:lnTo>
                  <a:lnTo>
                    <a:pt x="39" y="25"/>
                  </a:lnTo>
                  <a:lnTo>
                    <a:pt x="38" y="25"/>
                  </a:lnTo>
                  <a:lnTo>
                    <a:pt x="44" y="29"/>
                  </a:lnTo>
                  <a:lnTo>
                    <a:pt x="50" y="41"/>
                  </a:lnTo>
                  <a:lnTo>
                    <a:pt x="52" y="60"/>
                  </a:lnTo>
                  <a:lnTo>
                    <a:pt x="38" y="92"/>
                  </a:lnTo>
                  <a:lnTo>
                    <a:pt x="0" y="125"/>
                  </a:lnTo>
                  <a:lnTo>
                    <a:pt x="10" y="146"/>
                  </a:lnTo>
                  <a:lnTo>
                    <a:pt x="23" y="14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 name=""/>
            <p:cNvSpPr/>
            <p:nvPr/>
          </p:nvSpPr>
          <p:spPr>
            <a:xfrm>
              <a:off x="4976640" y="3044520"/>
              <a:ext cx="582120" cy="533160"/>
            </a:xfrm>
            <a:custGeom>
              <a:avLst/>
              <a:gdLst/>
              <a:ahLst/>
              <a:rect l="l" t="t" r="r" b="b"/>
              <a:pathLst>
                <a:path w="334" h="305">
                  <a:moveTo>
                    <a:pt x="152" y="54"/>
                  </a:moveTo>
                  <a:lnTo>
                    <a:pt x="164" y="63"/>
                  </a:lnTo>
                  <a:lnTo>
                    <a:pt x="178" y="56"/>
                  </a:lnTo>
                  <a:lnTo>
                    <a:pt x="206" y="65"/>
                  </a:lnTo>
                  <a:lnTo>
                    <a:pt x="206" y="66"/>
                  </a:lnTo>
                  <a:lnTo>
                    <a:pt x="235" y="100"/>
                  </a:lnTo>
                  <a:lnTo>
                    <a:pt x="247" y="126"/>
                  </a:lnTo>
                  <a:lnTo>
                    <a:pt x="257" y="142"/>
                  </a:lnTo>
                  <a:lnTo>
                    <a:pt x="248" y="151"/>
                  </a:lnTo>
                  <a:lnTo>
                    <a:pt x="248" y="158"/>
                  </a:lnTo>
                  <a:lnTo>
                    <a:pt x="260" y="162"/>
                  </a:lnTo>
                  <a:lnTo>
                    <a:pt x="260" y="162"/>
                  </a:lnTo>
                  <a:lnTo>
                    <a:pt x="261" y="162"/>
                  </a:lnTo>
                  <a:lnTo>
                    <a:pt x="264" y="162"/>
                  </a:lnTo>
                  <a:lnTo>
                    <a:pt x="269" y="162"/>
                  </a:lnTo>
                  <a:lnTo>
                    <a:pt x="270" y="162"/>
                  </a:lnTo>
                  <a:lnTo>
                    <a:pt x="273" y="162"/>
                  </a:lnTo>
                  <a:lnTo>
                    <a:pt x="276" y="162"/>
                  </a:lnTo>
                  <a:lnTo>
                    <a:pt x="276" y="162"/>
                  </a:lnTo>
                  <a:lnTo>
                    <a:pt x="279" y="162"/>
                  </a:lnTo>
                  <a:lnTo>
                    <a:pt x="282" y="162"/>
                  </a:lnTo>
                  <a:lnTo>
                    <a:pt x="285" y="162"/>
                  </a:lnTo>
                  <a:lnTo>
                    <a:pt x="289" y="162"/>
                  </a:lnTo>
                  <a:lnTo>
                    <a:pt x="292" y="162"/>
                  </a:lnTo>
                  <a:lnTo>
                    <a:pt x="294" y="162"/>
                  </a:lnTo>
                  <a:lnTo>
                    <a:pt x="295" y="162"/>
                  </a:lnTo>
                  <a:lnTo>
                    <a:pt x="297" y="161"/>
                  </a:lnTo>
                  <a:lnTo>
                    <a:pt x="299" y="159"/>
                  </a:lnTo>
                  <a:lnTo>
                    <a:pt x="302" y="159"/>
                  </a:lnTo>
                  <a:lnTo>
                    <a:pt x="304" y="158"/>
                  </a:lnTo>
                  <a:lnTo>
                    <a:pt x="305" y="158"/>
                  </a:lnTo>
                  <a:lnTo>
                    <a:pt x="308" y="157"/>
                  </a:lnTo>
                  <a:lnTo>
                    <a:pt x="310" y="155"/>
                  </a:lnTo>
                  <a:lnTo>
                    <a:pt x="310" y="154"/>
                  </a:lnTo>
                  <a:lnTo>
                    <a:pt x="320" y="157"/>
                  </a:lnTo>
                  <a:lnTo>
                    <a:pt x="326" y="161"/>
                  </a:lnTo>
                  <a:lnTo>
                    <a:pt x="332" y="173"/>
                  </a:lnTo>
                  <a:lnTo>
                    <a:pt x="334" y="192"/>
                  </a:lnTo>
                  <a:lnTo>
                    <a:pt x="320" y="224"/>
                  </a:lnTo>
                  <a:lnTo>
                    <a:pt x="282" y="257"/>
                  </a:lnTo>
                  <a:lnTo>
                    <a:pt x="234" y="267"/>
                  </a:lnTo>
                  <a:lnTo>
                    <a:pt x="178" y="305"/>
                  </a:lnTo>
                  <a:lnTo>
                    <a:pt x="148" y="269"/>
                  </a:lnTo>
                  <a:lnTo>
                    <a:pt x="133" y="279"/>
                  </a:lnTo>
                  <a:lnTo>
                    <a:pt x="132" y="282"/>
                  </a:lnTo>
                  <a:lnTo>
                    <a:pt x="127" y="269"/>
                  </a:lnTo>
                  <a:lnTo>
                    <a:pt x="101" y="224"/>
                  </a:lnTo>
                  <a:lnTo>
                    <a:pt x="83" y="212"/>
                  </a:lnTo>
                  <a:lnTo>
                    <a:pt x="75" y="200"/>
                  </a:lnTo>
                  <a:lnTo>
                    <a:pt x="73" y="168"/>
                  </a:lnTo>
                  <a:lnTo>
                    <a:pt x="62" y="151"/>
                  </a:lnTo>
                  <a:lnTo>
                    <a:pt x="48" y="141"/>
                  </a:lnTo>
                  <a:lnTo>
                    <a:pt x="8" y="76"/>
                  </a:lnTo>
                  <a:lnTo>
                    <a:pt x="0" y="76"/>
                  </a:lnTo>
                  <a:lnTo>
                    <a:pt x="3" y="51"/>
                  </a:lnTo>
                  <a:lnTo>
                    <a:pt x="21" y="53"/>
                  </a:lnTo>
                  <a:lnTo>
                    <a:pt x="29" y="41"/>
                  </a:lnTo>
                  <a:lnTo>
                    <a:pt x="38" y="41"/>
                  </a:lnTo>
                  <a:lnTo>
                    <a:pt x="47" y="30"/>
                  </a:lnTo>
                  <a:lnTo>
                    <a:pt x="32" y="14"/>
                  </a:lnTo>
                  <a:lnTo>
                    <a:pt x="63" y="0"/>
                  </a:lnTo>
                  <a:lnTo>
                    <a:pt x="86" y="8"/>
                  </a:lnTo>
                  <a:lnTo>
                    <a:pt x="118" y="27"/>
                  </a:lnTo>
                  <a:lnTo>
                    <a:pt x="130" y="34"/>
                  </a:lnTo>
                  <a:lnTo>
                    <a:pt x="133" y="46"/>
                  </a:lnTo>
                  <a:lnTo>
                    <a:pt x="152" y="5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 name=""/>
            <p:cNvSpPr/>
            <p:nvPr/>
          </p:nvSpPr>
          <p:spPr>
            <a:xfrm>
              <a:off x="5406840" y="3238200"/>
              <a:ext cx="25200" cy="53640"/>
            </a:xfrm>
            <a:custGeom>
              <a:avLst/>
              <a:gdLst/>
              <a:ahLst/>
              <a:rect l="l" t="t" r="r" b="b"/>
              <a:pathLst>
                <a:path w="14" h="31">
                  <a:moveTo>
                    <a:pt x="0" y="15"/>
                  </a:moveTo>
                  <a:lnTo>
                    <a:pt x="6" y="0"/>
                  </a:lnTo>
                  <a:lnTo>
                    <a:pt x="13" y="5"/>
                  </a:lnTo>
                  <a:lnTo>
                    <a:pt x="14" y="21"/>
                  </a:lnTo>
                  <a:lnTo>
                    <a:pt x="10" y="31"/>
                  </a:lnTo>
                  <a:lnTo>
                    <a:pt x="0" y="15"/>
                  </a:lnTo>
                  <a:close/>
                </a:path>
              </a:pathLst>
            </a:custGeom>
            <a:solidFill>
              <a:srgbClr val="ccffff"/>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Arial"/>
              </a:endParaRPr>
            </a:p>
          </p:txBody>
        </p:sp>
        <p:sp>
          <p:nvSpPr>
            <p:cNvPr id="119" name=""/>
            <p:cNvSpPr/>
            <p:nvPr/>
          </p:nvSpPr>
          <p:spPr>
            <a:xfrm>
              <a:off x="5408280" y="3241440"/>
              <a:ext cx="150480" cy="85320"/>
            </a:xfrm>
            <a:custGeom>
              <a:avLst/>
              <a:gdLst/>
              <a:ahLst/>
              <a:rect l="l" t="t" r="r" b="b"/>
              <a:pathLst>
                <a:path w="86" h="49">
                  <a:moveTo>
                    <a:pt x="85" y="13"/>
                  </a:moveTo>
                  <a:lnTo>
                    <a:pt x="86" y="19"/>
                  </a:lnTo>
                  <a:lnTo>
                    <a:pt x="76" y="32"/>
                  </a:lnTo>
                  <a:lnTo>
                    <a:pt x="76" y="41"/>
                  </a:lnTo>
                  <a:lnTo>
                    <a:pt x="73" y="44"/>
                  </a:lnTo>
                  <a:lnTo>
                    <a:pt x="72" y="44"/>
                  </a:lnTo>
                  <a:lnTo>
                    <a:pt x="62" y="41"/>
                  </a:lnTo>
                  <a:lnTo>
                    <a:pt x="62" y="42"/>
                  </a:lnTo>
                  <a:lnTo>
                    <a:pt x="60" y="44"/>
                  </a:lnTo>
                  <a:lnTo>
                    <a:pt x="57" y="45"/>
                  </a:lnTo>
                  <a:lnTo>
                    <a:pt x="56" y="45"/>
                  </a:lnTo>
                  <a:lnTo>
                    <a:pt x="54" y="46"/>
                  </a:lnTo>
                  <a:lnTo>
                    <a:pt x="51" y="46"/>
                  </a:lnTo>
                  <a:lnTo>
                    <a:pt x="49" y="48"/>
                  </a:lnTo>
                  <a:lnTo>
                    <a:pt x="47" y="49"/>
                  </a:lnTo>
                  <a:lnTo>
                    <a:pt x="46" y="49"/>
                  </a:lnTo>
                  <a:lnTo>
                    <a:pt x="44" y="49"/>
                  </a:lnTo>
                  <a:lnTo>
                    <a:pt x="41" y="49"/>
                  </a:lnTo>
                  <a:lnTo>
                    <a:pt x="37" y="49"/>
                  </a:lnTo>
                  <a:lnTo>
                    <a:pt x="34" y="49"/>
                  </a:lnTo>
                  <a:lnTo>
                    <a:pt x="31" y="49"/>
                  </a:lnTo>
                  <a:lnTo>
                    <a:pt x="28" y="49"/>
                  </a:lnTo>
                  <a:lnTo>
                    <a:pt x="28" y="49"/>
                  </a:lnTo>
                  <a:lnTo>
                    <a:pt x="25" y="49"/>
                  </a:lnTo>
                  <a:lnTo>
                    <a:pt x="22" y="49"/>
                  </a:lnTo>
                  <a:lnTo>
                    <a:pt x="21" y="49"/>
                  </a:lnTo>
                  <a:lnTo>
                    <a:pt x="16" y="49"/>
                  </a:lnTo>
                  <a:lnTo>
                    <a:pt x="13" y="49"/>
                  </a:lnTo>
                  <a:lnTo>
                    <a:pt x="12" y="49"/>
                  </a:lnTo>
                  <a:lnTo>
                    <a:pt x="12" y="49"/>
                  </a:lnTo>
                  <a:lnTo>
                    <a:pt x="0" y="45"/>
                  </a:lnTo>
                  <a:lnTo>
                    <a:pt x="0" y="38"/>
                  </a:lnTo>
                  <a:lnTo>
                    <a:pt x="9" y="29"/>
                  </a:lnTo>
                  <a:lnTo>
                    <a:pt x="25" y="35"/>
                  </a:lnTo>
                  <a:lnTo>
                    <a:pt x="31" y="30"/>
                  </a:lnTo>
                  <a:lnTo>
                    <a:pt x="54" y="30"/>
                  </a:lnTo>
                  <a:lnTo>
                    <a:pt x="76" y="0"/>
                  </a:lnTo>
                  <a:lnTo>
                    <a:pt x="85" y="13"/>
                  </a:lnTo>
                  <a:close/>
                </a:path>
              </a:pathLst>
            </a:custGeom>
            <a:solidFill>
              <a:srgbClr val="ccffff"/>
            </a:solidFill>
            <a:ln w="3240">
              <a:solidFill>
                <a:srgbClr val="000000"/>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Arial"/>
              </a:endParaRPr>
            </a:p>
          </p:txBody>
        </p:sp>
        <p:sp>
          <p:nvSpPr>
            <p:cNvPr id="120" name=""/>
            <p:cNvSpPr/>
            <p:nvPr/>
          </p:nvSpPr>
          <p:spPr>
            <a:xfrm>
              <a:off x="5541840" y="3233520"/>
              <a:ext cx="15480" cy="31320"/>
            </a:xfrm>
            <a:custGeom>
              <a:avLst/>
              <a:gdLst/>
              <a:ahLst/>
              <a:rect l="l" t="t" r="r" b="b"/>
              <a:pathLst>
                <a:path w="9" h="18">
                  <a:moveTo>
                    <a:pt x="9" y="18"/>
                  </a:moveTo>
                  <a:lnTo>
                    <a:pt x="9" y="0"/>
                  </a:lnTo>
                  <a:lnTo>
                    <a:pt x="5" y="0"/>
                  </a:lnTo>
                  <a:lnTo>
                    <a:pt x="0" y="5"/>
                  </a:lnTo>
                  <a:lnTo>
                    <a:pt x="9" y="18"/>
                  </a:lnTo>
                  <a:close/>
                </a:path>
              </a:pathLst>
            </a:custGeom>
            <a:solidFill>
              <a:srgbClr val="ccffff"/>
            </a:solidFill>
            <a:ln w="3240">
              <a:solidFill>
                <a:srgbClr val="000000"/>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Arial"/>
              </a:endParaRPr>
            </a:p>
          </p:txBody>
        </p:sp>
        <p:sp>
          <p:nvSpPr>
            <p:cNvPr id="121" name=""/>
            <p:cNvSpPr/>
            <p:nvPr/>
          </p:nvSpPr>
          <p:spPr>
            <a:xfrm>
              <a:off x="7615080" y="4049640"/>
              <a:ext cx="277560" cy="272520"/>
            </a:xfrm>
            <a:custGeom>
              <a:avLst/>
              <a:gdLst/>
              <a:ahLst/>
              <a:rect l="l" t="t" r="r" b="b"/>
              <a:pathLst>
                <a:path w="159" h="157">
                  <a:moveTo>
                    <a:pt x="157" y="157"/>
                  </a:moveTo>
                  <a:lnTo>
                    <a:pt x="137" y="135"/>
                  </a:lnTo>
                  <a:lnTo>
                    <a:pt x="100" y="141"/>
                  </a:lnTo>
                  <a:lnTo>
                    <a:pt x="112" y="125"/>
                  </a:lnTo>
                  <a:lnTo>
                    <a:pt x="119" y="122"/>
                  </a:lnTo>
                  <a:lnTo>
                    <a:pt x="112" y="92"/>
                  </a:lnTo>
                  <a:lnTo>
                    <a:pt x="99" y="82"/>
                  </a:lnTo>
                  <a:lnTo>
                    <a:pt x="64" y="71"/>
                  </a:lnTo>
                  <a:lnTo>
                    <a:pt x="42" y="56"/>
                  </a:lnTo>
                  <a:lnTo>
                    <a:pt x="36" y="65"/>
                  </a:lnTo>
                  <a:lnTo>
                    <a:pt x="30" y="65"/>
                  </a:lnTo>
                  <a:lnTo>
                    <a:pt x="29" y="53"/>
                  </a:lnTo>
                  <a:lnTo>
                    <a:pt x="16" y="44"/>
                  </a:lnTo>
                  <a:lnTo>
                    <a:pt x="45" y="38"/>
                  </a:lnTo>
                  <a:lnTo>
                    <a:pt x="48" y="30"/>
                  </a:lnTo>
                  <a:lnTo>
                    <a:pt x="22" y="34"/>
                  </a:lnTo>
                  <a:lnTo>
                    <a:pt x="16" y="30"/>
                  </a:lnTo>
                  <a:lnTo>
                    <a:pt x="16" y="22"/>
                  </a:lnTo>
                  <a:lnTo>
                    <a:pt x="0" y="18"/>
                  </a:lnTo>
                  <a:lnTo>
                    <a:pt x="22" y="0"/>
                  </a:lnTo>
                  <a:lnTo>
                    <a:pt x="32" y="0"/>
                  </a:lnTo>
                  <a:lnTo>
                    <a:pt x="38" y="6"/>
                  </a:lnTo>
                  <a:lnTo>
                    <a:pt x="49" y="6"/>
                  </a:lnTo>
                  <a:lnTo>
                    <a:pt x="52" y="36"/>
                  </a:lnTo>
                  <a:lnTo>
                    <a:pt x="65" y="53"/>
                  </a:lnTo>
                  <a:lnTo>
                    <a:pt x="73" y="53"/>
                  </a:lnTo>
                  <a:lnTo>
                    <a:pt x="89" y="33"/>
                  </a:lnTo>
                  <a:lnTo>
                    <a:pt x="109" y="19"/>
                  </a:lnTo>
                  <a:lnTo>
                    <a:pt x="159" y="41"/>
                  </a:lnTo>
                  <a:lnTo>
                    <a:pt x="157" y="157"/>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2" name=""/>
            <p:cNvSpPr/>
            <p:nvPr/>
          </p:nvSpPr>
          <p:spPr>
            <a:xfrm>
              <a:off x="7889760" y="4120920"/>
              <a:ext cx="252000" cy="247320"/>
            </a:xfrm>
            <a:custGeom>
              <a:avLst/>
              <a:gdLst/>
              <a:ahLst/>
              <a:rect l="l" t="t" r="r" b="b"/>
              <a:pathLst>
                <a:path w="145" h="142">
                  <a:moveTo>
                    <a:pt x="2" y="0"/>
                  </a:moveTo>
                  <a:lnTo>
                    <a:pt x="40" y="15"/>
                  </a:lnTo>
                  <a:lnTo>
                    <a:pt x="69" y="32"/>
                  </a:lnTo>
                  <a:lnTo>
                    <a:pt x="73" y="50"/>
                  </a:lnTo>
                  <a:lnTo>
                    <a:pt x="89" y="57"/>
                  </a:lnTo>
                  <a:lnTo>
                    <a:pt x="98" y="56"/>
                  </a:lnTo>
                  <a:lnTo>
                    <a:pt x="104" y="63"/>
                  </a:lnTo>
                  <a:lnTo>
                    <a:pt x="104" y="70"/>
                  </a:lnTo>
                  <a:lnTo>
                    <a:pt x="91" y="73"/>
                  </a:lnTo>
                  <a:lnTo>
                    <a:pt x="94" y="81"/>
                  </a:lnTo>
                  <a:lnTo>
                    <a:pt x="107" y="94"/>
                  </a:lnTo>
                  <a:lnTo>
                    <a:pt x="111" y="114"/>
                  </a:lnTo>
                  <a:lnTo>
                    <a:pt x="123" y="111"/>
                  </a:lnTo>
                  <a:lnTo>
                    <a:pt x="119" y="119"/>
                  </a:lnTo>
                  <a:lnTo>
                    <a:pt x="133" y="122"/>
                  </a:lnTo>
                  <a:lnTo>
                    <a:pt x="127" y="129"/>
                  </a:lnTo>
                  <a:lnTo>
                    <a:pt x="145" y="132"/>
                  </a:lnTo>
                  <a:lnTo>
                    <a:pt x="140" y="139"/>
                  </a:lnTo>
                  <a:lnTo>
                    <a:pt x="132" y="142"/>
                  </a:lnTo>
                  <a:lnTo>
                    <a:pt x="127" y="136"/>
                  </a:lnTo>
                  <a:lnTo>
                    <a:pt x="94" y="130"/>
                  </a:lnTo>
                  <a:lnTo>
                    <a:pt x="73" y="94"/>
                  </a:lnTo>
                  <a:lnTo>
                    <a:pt x="54" y="86"/>
                  </a:lnTo>
                  <a:lnTo>
                    <a:pt x="46" y="86"/>
                  </a:lnTo>
                  <a:lnTo>
                    <a:pt x="28" y="100"/>
                  </a:lnTo>
                  <a:lnTo>
                    <a:pt x="31" y="108"/>
                  </a:lnTo>
                  <a:lnTo>
                    <a:pt x="19" y="116"/>
                  </a:lnTo>
                  <a:lnTo>
                    <a:pt x="0" y="116"/>
                  </a:lnTo>
                  <a:lnTo>
                    <a:pt x="2"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3" name=""/>
            <p:cNvSpPr/>
            <p:nvPr/>
          </p:nvSpPr>
          <p:spPr>
            <a:xfrm>
              <a:off x="7021440" y="3903480"/>
              <a:ext cx="274320" cy="259920"/>
            </a:xfrm>
            <a:custGeom>
              <a:avLst/>
              <a:gdLst/>
              <a:ahLst/>
              <a:rect l="l" t="t" r="r" b="b"/>
              <a:pathLst>
                <a:path w="157" h="149">
                  <a:moveTo>
                    <a:pt x="114" y="0"/>
                  </a:moveTo>
                  <a:lnTo>
                    <a:pt x="103" y="2"/>
                  </a:lnTo>
                  <a:lnTo>
                    <a:pt x="87" y="48"/>
                  </a:lnTo>
                  <a:lnTo>
                    <a:pt x="71" y="56"/>
                  </a:lnTo>
                  <a:lnTo>
                    <a:pt x="51" y="50"/>
                  </a:lnTo>
                  <a:lnTo>
                    <a:pt x="43" y="60"/>
                  </a:lnTo>
                  <a:lnTo>
                    <a:pt x="20" y="60"/>
                  </a:lnTo>
                  <a:lnTo>
                    <a:pt x="8" y="43"/>
                  </a:lnTo>
                  <a:lnTo>
                    <a:pt x="0" y="60"/>
                  </a:lnTo>
                  <a:lnTo>
                    <a:pt x="4" y="85"/>
                  </a:lnTo>
                  <a:lnTo>
                    <a:pt x="17" y="100"/>
                  </a:lnTo>
                  <a:lnTo>
                    <a:pt x="20" y="129"/>
                  </a:lnTo>
                  <a:lnTo>
                    <a:pt x="43" y="126"/>
                  </a:lnTo>
                  <a:lnTo>
                    <a:pt x="43" y="139"/>
                  </a:lnTo>
                  <a:lnTo>
                    <a:pt x="65" y="132"/>
                  </a:lnTo>
                  <a:lnTo>
                    <a:pt x="76" y="139"/>
                  </a:lnTo>
                  <a:lnTo>
                    <a:pt x="83" y="136"/>
                  </a:lnTo>
                  <a:lnTo>
                    <a:pt x="89" y="149"/>
                  </a:lnTo>
                  <a:lnTo>
                    <a:pt x="95" y="146"/>
                  </a:lnTo>
                  <a:lnTo>
                    <a:pt x="111" y="139"/>
                  </a:lnTo>
                  <a:lnTo>
                    <a:pt x="119" y="117"/>
                  </a:lnTo>
                  <a:lnTo>
                    <a:pt x="115" y="108"/>
                  </a:lnTo>
                  <a:lnTo>
                    <a:pt x="128" y="95"/>
                  </a:lnTo>
                  <a:lnTo>
                    <a:pt x="138" y="63"/>
                  </a:lnTo>
                  <a:lnTo>
                    <a:pt x="157" y="62"/>
                  </a:lnTo>
                  <a:lnTo>
                    <a:pt x="138" y="43"/>
                  </a:lnTo>
                  <a:lnTo>
                    <a:pt x="143" y="37"/>
                  </a:lnTo>
                  <a:lnTo>
                    <a:pt x="131" y="21"/>
                  </a:lnTo>
                  <a:lnTo>
                    <a:pt x="134" y="5"/>
                  </a:lnTo>
                  <a:lnTo>
                    <a:pt x="114"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4" name=""/>
            <p:cNvSpPr/>
            <p:nvPr/>
          </p:nvSpPr>
          <p:spPr>
            <a:xfrm>
              <a:off x="7035480" y="3824280"/>
              <a:ext cx="260280" cy="183600"/>
            </a:xfrm>
            <a:custGeom>
              <a:avLst/>
              <a:gdLst/>
              <a:ahLst/>
              <a:rect l="l" t="t" r="r" b="b"/>
              <a:pathLst>
                <a:path w="149" h="106">
                  <a:moveTo>
                    <a:pt x="139" y="46"/>
                  </a:moveTo>
                  <a:lnTo>
                    <a:pt x="135" y="38"/>
                  </a:lnTo>
                  <a:lnTo>
                    <a:pt x="149" y="32"/>
                  </a:lnTo>
                  <a:lnTo>
                    <a:pt x="126" y="19"/>
                  </a:lnTo>
                  <a:lnTo>
                    <a:pt x="126" y="10"/>
                  </a:lnTo>
                  <a:lnTo>
                    <a:pt x="113" y="0"/>
                  </a:lnTo>
                  <a:lnTo>
                    <a:pt x="89" y="30"/>
                  </a:lnTo>
                  <a:lnTo>
                    <a:pt x="87" y="36"/>
                  </a:lnTo>
                  <a:lnTo>
                    <a:pt x="89" y="40"/>
                  </a:lnTo>
                  <a:lnTo>
                    <a:pt x="87" y="46"/>
                  </a:lnTo>
                  <a:lnTo>
                    <a:pt x="81" y="42"/>
                  </a:lnTo>
                  <a:lnTo>
                    <a:pt x="78" y="52"/>
                  </a:lnTo>
                  <a:lnTo>
                    <a:pt x="68" y="43"/>
                  </a:lnTo>
                  <a:lnTo>
                    <a:pt x="47" y="70"/>
                  </a:lnTo>
                  <a:lnTo>
                    <a:pt x="30" y="74"/>
                  </a:lnTo>
                  <a:lnTo>
                    <a:pt x="24" y="96"/>
                  </a:lnTo>
                  <a:lnTo>
                    <a:pt x="0" y="89"/>
                  </a:lnTo>
                  <a:lnTo>
                    <a:pt x="12" y="106"/>
                  </a:lnTo>
                  <a:lnTo>
                    <a:pt x="35" y="106"/>
                  </a:lnTo>
                  <a:lnTo>
                    <a:pt x="43" y="96"/>
                  </a:lnTo>
                  <a:lnTo>
                    <a:pt x="63" y="102"/>
                  </a:lnTo>
                  <a:lnTo>
                    <a:pt x="79" y="94"/>
                  </a:lnTo>
                  <a:lnTo>
                    <a:pt x="95" y="48"/>
                  </a:lnTo>
                  <a:lnTo>
                    <a:pt x="106" y="46"/>
                  </a:lnTo>
                  <a:lnTo>
                    <a:pt x="126" y="51"/>
                  </a:lnTo>
                  <a:lnTo>
                    <a:pt x="139" y="4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5" name=""/>
            <p:cNvSpPr/>
            <p:nvPr/>
          </p:nvSpPr>
          <p:spPr>
            <a:xfrm>
              <a:off x="7154640" y="3886200"/>
              <a:ext cx="36360" cy="28080"/>
            </a:xfrm>
            <a:custGeom>
              <a:avLst/>
              <a:gdLst/>
              <a:ahLst/>
              <a:rect l="l" t="t" r="r" b="b"/>
              <a:pathLst>
                <a:path w="21" h="16">
                  <a:moveTo>
                    <a:pt x="21" y="4"/>
                  </a:moveTo>
                  <a:lnTo>
                    <a:pt x="19" y="10"/>
                  </a:lnTo>
                  <a:lnTo>
                    <a:pt x="13" y="6"/>
                  </a:lnTo>
                  <a:lnTo>
                    <a:pt x="10" y="16"/>
                  </a:lnTo>
                  <a:lnTo>
                    <a:pt x="0" y="7"/>
                  </a:lnTo>
                  <a:lnTo>
                    <a:pt x="19" y="0"/>
                  </a:lnTo>
                  <a:lnTo>
                    <a:pt x="21" y="4"/>
                  </a:lnTo>
                  <a:close/>
                </a:path>
              </a:pathLst>
            </a:custGeom>
            <a:solidFill>
              <a:srgbClr val="ccffff"/>
            </a:solidFill>
            <a:ln w="324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Arial"/>
              </a:endParaRPr>
            </a:p>
          </p:txBody>
        </p:sp>
        <p:sp>
          <p:nvSpPr>
            <p:cNvPr id="126" name=""/>
            <p:cNvSpPr/>
            <p:nvPr/>
          </p:nvSpPr>
          <p:spPr>
            <a:xfrm>
              <a:off x="6527520" y="3171600"/>
              <a:ext cx="230040" cy="569520"/>
            </a:xfrm>
            <a:custGeom>
              <a:avLst/>
              <a:gdLst/>
              <a:ahLst/>
              <a:rect l="l" t="t" r="r" b="b"/>
              <a:pathLst>
                <a:path w="132" h="326">
                  <a:moveTo>
                    <a:pt x="129" y="288"/>
                  </a:moveTo>
                  <a:lnTo>
                    <a:pt x="115" y="249"/>
                  </a:lnTo>
                  <a:lnTo>
                    <a:pt x="103" y="235"/>
                  </a:lnTo>
                  <a:lnTo>
                    <a:pt x="109" y="211"/>
                  </a:lnTo>
                  <a:lnTo>
                    <a:pt x="87" y="177"/>
                  </a:lnTo>
                  <a:lnTo>
                    <a:pt x="90" y="157"/>
                  </a:lnTo>
                  <a:lnTo>
                    <a:pt x="121" y="132"/>
                  </a:lnTo>
                  <a:lnTo>
                    <a:pt x="132" y="114"/>
                  </a:lnTo>
                  <a:lnTo>
                    <a:pt x="119" y="117"/>
                  </a:lnTo>
                  <a:lnTo>
                    <a:pt x="103" y="105"/>
                  </a:lnTo>
                  <a:lnTo>
                    <a:pt x="105" y="91"/>
                  </a:lnTo>
                  <a:lnTo>
                    <a:pt x="96" y="86"/>
                  </a:lnTo>
                  <a:lnTo>
                    <a:pt x="92" y="72"/>
                  </a:lnTo>
                  <a:lnTo>
                    <a:pt x="74" y="78"/>
                  </a:lnTo>
                  <a:lnTo>
                    <a:pt x="81" y="27"/>
                  </a:lnTo>
                  <a:lnTo>
                    <a:pt x="68" y="3"/>
                  </a:lnTo>
                  <a:lnTo>
                    <a:pt x="56" y="0"/>
                  </a:lnTo>
                  <a:lnTo>
                    <a:pt x="52" y="18"/>
                  </a:lnTo>
                  <a:lnTo>
                    <a:pt x="40" y="18"/>
                  </a:lnTo>
                  <a:lnTo>
                    <a:pt x="30" y="30"/>
                  </a:lnTo>
                  <a:lnTo>
                    <a:pt x="20" y="75"/>
                  </a:lnTo>
                  <a:lnTo>
                    <a:pt x="8" y="78"/>
                  </a:lnTo>
                  <a:lnTo>
                    <a:pt x="7" y="105"/>
                  </a:lnTo>
                  <a:lnTo>
                    <a:pt x="1" y="110"/>
                  </a:lnTo>
                  <a:lnTo>
                    <a:pt x="0" y="129"/>
                  </a:lnTo>
                  <a:lnTo>
                    <a:pt x="16" y="145"/>
                  </a:lnTo>
                  <a:lnTo>
                    <a:pt x="20" y="145"/>
                  </a:lnTo>
                  <a:lnTo>
                    <a:pt x="27" y="165"/>
                  </a:lnTo>
                  <a:lnTo>
                    <a:pt x="33" y="165"/>
                  </a:lnTo>
                  <a:lnTo>
                    <a:pt x="42" y="193"/>
                  </a:lnTo>
                  <a:lnTo>
                    <a:pt x="39" y="213"/>
                  </a:lnTo>
                  <a:lnTo>
                    <a:pt x="59" y="219"/>
                  </a:lnTo>
                  <a:lnTo>
                    <a:pt x="78" y="199"/>
                  </a:lnTo>
                  <a:lnTo>
                    <a:pt x="90" y="209"/>
                  </a:lnTo>
                  <a:lnTo>
                    <a:pt x="115" y="276"/>
                  </a:lnTo>
                  <a:lnTo>
                    <a:pt x="112" y="286"/>
                  </a:lnTo>
                  <a:lnTo>
                    <a:pt x="116" y="304"/>
                  </a:lnTo>
                  <a:lnTo>
                    <a:pt x="112" y="326"/>
                  </a:lnTo>
                  <a:lnTo>
                    <a:pt x="129" y="28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7" name=""/>
            <p:cNvSpPr/>
            <p:nvPr/>
          </p:nvSpPr>
          <p:spPr>
            <a:xfrm>
              <a:off x="6678360" y="3403440"/>
              <a:ext cx="222120" cy="456840"/>
            </a:xfrm>
            <a:custGeom>
              <a:avLst/>
              <a:gdLst/>
              <a:ahLst/>
              <a:rect l="l" t="t" r="r" b="b"/>
              <a:pathLst>
                <a:path w="127" h="262">
                  <a:moveTo>
                    <a:pt x="59" y="246"/>
                  </a:moveTo>
                  <a:lnTo>
                    <a:pt x="70" y="251"/>
                  </a:lnTo>
                  <a:lnTo>
                    <a:pt x="73" y="260"/>
                  </a:lnTo>
                  <a:lnTo>
                    <a:pt x="77" y="262"/>
                  </a:lnTo>
                  <a:lnTo>
                    <a:pt x="88" y="257"/>
                  </a:lnTo>
                  <a:lnTo>
                    <a:pt x="77" y="243"/>
                  </a:lnTo>
                  <a:lnTo>
                    <a:pt x="61" y="238"/>
                  </a:lnTo>
                  <a:lnTo>
                    <a:pt x="48" y="201"/>
                  </a:lnTo>
                  <a:lnTo>
                    <a:pt x="41" y="203"/>
                  </a:lnTo>
                  <a:lnTo>
                    <a:pt x="37" y="184"/>
                  </a:lnTo>
                  <a:lnTo>
                    <a:pt x="45" y="152"/>
                  </a:lnTo>
                  <a:lnTo>
                    <a:pt x="45" y="130"/>
                  </a:lnTo>
                  <a:lnTo>
                    <a:pt x="60" y="130"/>
                  </a:lnTo>
                  <a:lnTo>
                    <a:pt x="60" y="141"/>
                  </a:lnTo>
                  <a:lnTo>
                    <a:pt x="76" y="141"/>
                  </a:lnTo>
                  <a:lnTo>
                    <a:pt x="88" y="152"/>
                  </a:lnTo>
                  <a:lnTo>
                    <a:pt x="82" y="131"/>
                  </a:lnTo>
                  <a:lnTo>
                    <a:pt x="89" y="114"/>
                  </a:lnTo>
                  <a:lnTo>
                    <a:pt x="124" y="112"/>
                  </a:lnTo>
                  <a:lnTo>
                    <a:pt x="127" y="93"/>
                  </a:lnTo>
                  <a:lnTo>
                    <a:pt x="112" y="77"/>
                  </a:lnTo>
                  <a:lnTo>
                    <a:pt x="107" y="55"/>
                  </a:lnTo>
                  <a:lnTo>
                    <a:pt x="89" y="39"/>
                  </a:lnTo>
                  <a:lnTo>
                    <a:pt x="77" y="49"/>
                  </a:lnTo>
                  <a:lnTo>
                    <a:pt x="67" y="42"/>
                  </a:lnTo>
                  <a:lnTo>
                    <a:pt x="51" y="52"/>
                  </a:lnTo>
                  <a:lnTo>
                    <a:pt x="51" y="22"/>
                  </a:lnTo>
                  <a:lnTo>
                    <a:pt x="41" y="16"/>
                  </a:lnTo>
                  <a:lnTo>
                    <a:pt x="34" y="0"/>
                  </a:lnTo>
                  <a:lnTo>
                    <a:pt x="3" y="25"/>
                  </a:lnTo>
                  <a:lnTo>
                    <a:pt x="0" y="45"/>
                  </a:lnTo>
                  <a:lnTo>
                    <a:pt x="22" y="79"/>
                  </a:lnTo>
                  <a:lnTo>
                    <a:pt x="16" y="103"/>
                  </a:lnTo>
                  <a:lnTo>
                    <a:pt x="28" y="117"/>
                  </a:lnTo>
                  <a:lnTo>
                    <a:pt x="42" y="156"/>
                  </a:lnTo>
                  <a:lnTo>
                    <a:pt x="25" y="194"/>
                  </a:lnTo>
                  <a:lnTo>
                    <a:pt x="25" y="206"/>
                  </a:lnTo>
                  <a:lnTo>
                    <a:pt x="28" y="222"/>
                  </a:lnTo>
                  <a:lnTo>
                    <a:pt x="32" y="220"/>
                  </a:lnTo>
                  <a:lnTo>
                    <a:pt x="59" y="252"/>
                  </a:lnTo>
                  <a:lnTo>
                    <a:pt x="59" y="24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8" name=""/>
            <p:cNvSpPr/>
            <p:nvPr/>
          </p:nvSpPr>
          <p:spPr>
            <a:xfrm>
              <a:off x="6781680" y="3832200"/>
              <a:ext cx="112320" cy="164520"/>
            </a:xfrm>
            <a:custGeom>
              <a:avLst/>
              <a:gdLst/>
              <a:ahLst/>
              <a:rect l="l" t="t" r="r" b="b"/>
              <a:pathLst>
                <a:path w="64" h="94">
                  <a:moveTo>
                    <a:pt x="0" y="5"/>
                  </a:moveTo>
                  <a:lnTo>
                    <a:pt x="0" y="0"/>
                  </a:lnTo>
                  <a:lnTo>
                    <a:pt x="11" y="5"/>
                  </a:lnTo>
                  <a:lnTo>
                    <a:pt x="14" y="14"/>
                  </a:lnTo>
                  <a:lnTo>
                    <a:pt x="18" y="16"/>
                  </a:lnTo>
                  <a:lnTo>
                    <a:pt x="29" y="11"/>
                  </a:lnTo>
                  <a:lnTo>
                    <a:pt x="49" y="31"/>
                  </a:lnTo>
                  <a:lnTo>
                    <a:pt x="49" y="68"/>
                  </a:lnTo>
                  <a:lnTo>
                    <a:pt x="64" y="94"/>
                  </a:lnTo>
                  <a:lnTo>
                    <a:pt x="52" y="94"/>
                  </a:lnTo>
                  <a:lnTo>
                    <a:pt x="18" y="69"/>
                  </a:lnTo>
                  <a:lnTo>
                    <a:pt x="5" y="43"/>
                  </a:lnTo>
                  <a:lnTo>
                    <a:pt x="0" y="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 name=""/>
            <p:cNvSpPr/>
            <p:nvPr/>
          </p:nvSpPr>
          <p:spPr>
            <a:xfrm>
              <a:off x="6783120" y="3327120"/>
              <a:ext cx="223560" cy="444240"/>
            </a:xfrm>
            <a:custGeom>
              <a:avLst/>
              <a:gdLst/>
              <a:ahLst/>
              <a:rect l="l" t="t" r="r" b="b"/>
              <a:pathLst>
                <a:path w="128" h="254">
                  <a:moveTo>
                    <a:pt x="0" y="14"/>
                  </a:moveTo>
                  <a:lnTo>
                    <a:pt x="19" y="38"/>
                  </a:lnTo>
                  <a:lnTo>
                    <a:pt x="36" y="43"/>
                  </a:lnTo>
                  <a:lnTo>
                    <a:pt x="44" y="59"/>
                  </a:lnTo>
                  <a:lnTo>
                    <a:pt x="34" y="65"/>
                  </a:lnTo>
                  <a:lnTo>
                    <a:pt x="76" y="104"/>
                  </a:lnTo>
                  <a:lnTo>
                    <a:pt x="79" y="111"/>
                  </a:lnTo>
                  <a:lnTo>
                    <a:pt x="95" y="132"/>
                  </a:lnTo>
                  <a:lnTo>
                    <a:pt x="99" y="149"/>
                  </a:lnTo>
                  <a:lnTo>
                    <a:pt x="104" y="189"/>
                  </a:lnTo>
                  <a:lnTo>
                    <a:pt x="80" y="203"/>
                  </a:lnTo>
                  <a:lnTo>
                    <a:pt x="77" y="215"/>
                  </a:lnTo>
                  <a:lnTo>
                    <a:pt x="60" y="224"/>
                  </a:lnTo>
                  <a:lnTo>
                    <a:pt x="67" y="230"/>
                  </a:lnTo>
                  <a:lnTo>
                    <a:pt x="69" y="254"/>
                  </a:lnTo>
                  <a:lnTo>
                    <a:pt x="89" y="241"/>
                  </a:lnTo>
                  <a:lnTo>
                    <a:pt x="93" y="224"/>
                  </a:lnTo>
                  <a:lnTo>
                    <a:pt x="101" y="224"/>
                  </a:lnTo>
                  <a:lnTo>
                    <a:pt x="128" y="206"/>
                  </a:lnTo>
                  <a:lnTo>
                    <a:pt x="128" y="165"/>
                  </a:lnTo>
                  <a:lnTo>
                    <a:pt x="118" y="138"/>
                  </a:lnTo>
                  <a:lnTo>
                    <a:pt x="67" y="82"/>
                  </a:lnTo>
                  <a:lnTo>
                    <a:pt x="60" y="72"/>
                  </a:lnTo>
                  <a:lnTo>
                    <a:pt x="63" y="56"/>
                  </a:lnTo>
                  <a:lnTo>
                    <a:pt x="77" y="37"/>
                  </a:lnTo>
                  <a:lnTo>
                    <a:pt x="90" y="30"/>
                  </a:lnTo>
                  <a:lnTo>
                    <a:pt x="71" y="22"/>
                  </a:lnTo>
                  <a:lnTo>
                    <a:pt x="66" y="6"/>
                  </a:lnTo>
                  <a:lnTo>
                    <a:pt x="48" y="0"/>
                  </a:lnTo>
                  <a:lnTo>
                    <a:pt x="13" y="9"/>
                  </a:lnTo>
                  <a:lnTo>
                    <a:pt x="1" y="6"/>
                  </a:lnTo>
                  <a:lnTo>
                    <a:pt x="0" y="1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0" name=""/>
            <p:cNvSpPr/>
            <p:nvPr/>
          </p:nvSpPr>
          <p:spPr>
            <a:xfrm>
              <a:off x="6823080" y="3587400"/>
              <a:ext cx="142200" cy="131400"/>
            </a:xfrm>
            <a:custGeom>
              <a:avLst/>
              <a:gdLst/>
              <a:ahLst/>
              <a:rect l="l" t="t" r="r" b="b"/>
              <a:pathLst>
                <a:path w="82" h="75">
                  <a:moveTo>
                    <a:pt x="0" y="25"/>
                  </a:moveTo>
                  <a:lnTo>
                    <a:pt x="7" y="8"/>
                  </a:lnTo>
                  <a:lnTo>
                    <a:pt x="42" y="6"/>
                  </a:lnTo>
                  <a:lnTo>
                    <a:pt x="57" y="11"/>
                  </a:lnTo>
                  <a:lnTo>
                    <a:pt x="58" y="5"/>
                  </a:lnTo>
                  <a:lnTo>
                    <a:pt x="77" y="0"/>
                  </a:lnTo>
                  <a:lnTo>
                    <a:pt x="82" y="40"/>
                  </a:lnTo>
                  <a:lnTo>
                    <a:pt x="58" y="54"/>
                  </a:lnTo>
                  <a:lnTo>
                    <a:pt x="55" y="66"/>
                  </a:lnTo>
                  <a:lnTo>
                    <a:pt x="38" y="75"/>
                  </a:lnTo>
                  <a:lnTo>
                    <a:pt x="17" y="66"/>
                  </a:lnTo>
                  <a:lnTo>
                    <a:pt x="6" y="46"/>
                  </a:lnTo>
                  <a:lnTo>
                    <a:pt x="0" y="2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1" name=""/>
            <p:cNvSpPr/>
            <p:nvPr/>
          </p:nvSpPr>
          <p:spPr>
            <a:xfrm>
              <a:off x="6738840" y="3346200"/>
              <a:ext cx="217080" cy="259920"/>
            </a:xfrm>
            <a:custGeom>
              <a:avLst/>
              <a:gdLst/>
              <a:ahLst/>
              <a:rect l="l" t="t" r="r" b="b"/>
              <a:pathLst>
                <a:path w="125" h="149">
                  <a:moveTo>
                    <a:pt x="125" y="138"/>
                  </a:moveTo>
                  <a:lnTo>
                    <a:pt x="121" y="121"/>
                  </a:lnTo>
                  <a:lnTo>
                    <a:pt x="105" y="100"/>
                  </a:lnTo>
                  <a:lnTo>
                    <a:pt x="102" y="93"/>
                  </a:lnTo>
                  <a:lnTo>
                    <a:pt x="60" y="54"/>
                  </a:lnTo>
                  <a:lnTo>
                    <a:pt x="70" y="48"/>
                  </a:lnTo>
                  <a:lnTo>
                    <a:pt x="62" y="32"/>
                  </a:lnTo>
                  <a:lnTo>
                    <a:pt x="45" y="27"/>
                  </a:lnTo>
                  <a:lnTo>
                    <a:pt x="26" y="3"/>
                  </a:lnTo>
                  <a:lnTo>
                    <a:pt x="19" y="0"/>
                  </a:lnTo>
                  <a:lnTo>
                    <a:pt x="20" y="20"/>
                  </a:lnTo>
                  <a:lnTo>
                    <a:pt x="14" y="22"/>
                  </a:lnTo>
                  <a:lnTo>
                    <a:pt x="11" y="14"/>
                  </a:lnTo>
                  <a:lnTo>
                    <a:pt x="0" y="32"/>
                  </a:lnTo>
                  <a:lnTo>
                    <a:pt x="7" y="48"/>
                  </a:lnTo>
                  <a:lnTo>
                    <a:pt x="17" y="54"/>
                  </a:lnTo>
                  <a:lnTo>
                    <a:pt x="17" y="84"/>
                  </a:lnTo>
                  <a:lnTo>
                    <a:pt x="33" y="74"/>
                  </a:lnTo>
                  <a:lnTo>
                    <a:pt x="43" y="81"/>
                  </a:lnTo>
                  <a:lnTo>
                    <a:pt x="55" y="71"/>
                  </a:lnTo>
                  <a:lnTo>
                    <a:pt x="73" y="87"/>
                  </a:lnTo>
                  <a:lnTo>
                    <a:pt x="78" y="109"/>
                  </a:lnTo>
                  <a:lnTo>
                    <a:pt x="93" y="125"/>
                  </a:lnTo>
                  <a:lnTo>
                    <a:pt x="90" y="144"/>
                  </a:lnTo>
                  <a:lnTo>
                    <a:pt x="105" y="149"/>
                  </a:lnTo>
                  <a:lnTo>
                    <a:pt x="106" y="143"/>
                  </a:lnTo>
                  <a:lnTo>
                    <a:pt x="125" y="13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 name=""/>
            <p:cNvSpPr/>
            <p:nvPr/>
          </p:nvSpPr>
          <p:spPr>
            <a:xfrm>
              <a:off x="5937120" y="2403360"/>
              <a:ext cx="1391760" cy="1009080"/>
            </a:xfrm>
            <a:custGeom>
              <a:avLst/>
              <a:gdLst/>
              <a:ahLst/>
              <a:rect l="l" t="t" r="r" b="b"/>
              <a:pathLst>
                <a:path w="797" h="578">
                  <a:moveTo>
                    <a:pt x="129" y="81"/>
                  </a:moveTo>
                  <a:lnTo>
                    <a:pt x="141" y="75"/>
                  </a:lnTo>
                  <a:lnTo>
                    <a:pt x="162" y="94"/>
                  </a:lnTo>
                  <a:lnTo>
                    <a:pt x="181" y="97"/>
                  </a:lnTo>
                  <a:lnTo>
                    <a:pt x="196" y="113"/>
                  </a:lnTo>
                  <a:lnTo>
                    <a:pt x="205" y="138"/>
                  </a:lnTo>
                  <a:lnTo>
                    <a:pt x="272" y="154"/>
                  </a:lnTo>
                  <a:lnTo>
                    <a:pt x="308" y="182"/>
                  </a:lnTo>
                  <a:lnTo>
                    <a:pt x="364" y="181"/>
                  </a:lnTo>
                  <a:lnTo>
                    <a:pt x="434" y="202"/>
                  </a:lnTo>
                  <a:lnTo>
                    <a:pt x="465" y="189"/>
                  </a:lnTo>
                  <a:lnTo>
                    <a:pt x="495" y="188"/>
                  </a:lnTo>
                  <a:lnTo>
                    <a:pt x="498" y="185"/>
                  </a:lnTo>
                  <a:lnTo>
                    <a:pt x="514" y="166"/>
                  </a:lnTo>
                  <a:lnTo>
                    <a:pt x="502" y="153"/>
                  </a:lnTo>
                  <a:lnTo>
                    <a:pt x="510" y="143"/>
                  </a:lnTo>
                  <a:lnTo>
                    <a:pt x="529" y="148"/>
                  </a:lnTo>
                  <a:lnTo>
                    <a:pt x="537" y="135"/>
                  </a:lnTo>
                  <a:lnTo>
                    <a:pt x="549" y="131"/>
                  </a:lnTo>
                  <a:lnTo>
                    <a:pt x="558" y="116"/>
                  </a:lnTo>
                  <a:lnTo>
                    <a:pt x="591" y="115"/>
                  </a:lnTo>
                  <a:lnTo>
                    <a:pt x="581" y="102"/>
                  </a:lnTo>
                  <a:lnTo>
                    <a:pt x="567" y="94"/>
                  </a:lnTo>
                  <a:lnTo>
                    <a:pt x="551" y="99"/>
                  </a:lnTo>
                  <a:lnTo>
                    <a:pt x="533" y="97"/>
                  </a:lnTo>
                  <a:lnTo>
                    <a:pt x="517" y="70"/>
                  </a:lnTo>
                  <a:lnTo>
                    <a:pt x="521" y="59"/>
                  </a:lnTo>
                  <a:lnTo>
                    <a:pt x="543" y="65"/>
                  </a:lnTo>
                  <a:lnTo>
                    <a:pt x="556" y="56"/>
                  </a:lnTo>
                  <a:lnTo>
                    <a:pt x="552" y="32"/>
                  </a:lnTo>
                  <a:lnTo>
                    <a:pt x="556" y="27"/>
                  </a:lnTo>
                  <a:lnTo>
                    <a:pt x="542" y="11"/>
                  </a:lnTo>
                  <a:lnTo>
                    <a:pt x="546" y="5"/>
                  </a:lnTo>
                  <a:lnTo>
                    <a:pt x="575" y="0"/>
                  </a:lnTo>
                  <a:lnTo>
                    <a:pt x="615" y="11"/>
                  </a:lnTo>
                  <a:lnTo>
                    <a:pt x="656" y="43"/>
                  </a:lnTo>
                  <a:lnTo>
                    <a:pt x="675" y="65"/>
                  </a:lnTo>
                  <a:lnTo>
                    <a:pt x="699" y="67"/>
                  </a:lnTo>
                  <a:lnTo>
                    <a:pt x="726" y="78"/>
                  </a:lnTo>
                  <a:lnTo>
                    <a:pt x="745" y="97"/>
                  </a:lnTo>
                  <a:lnTo>
                    <a:pt x="758" y="97"/>
                  </a:lnTo>
                  <a:lnTo>
                    <a:pt x="787" y="84"/>
                  </a:lnTo>
                  <a:lnTo>
                    <a:pt x="796" y="99"/>
                  </a:lnTo>
                  <a:lnTo>
                    <a:pt x="791" y="105"/>
                  </a:lnTo>
                  <a:lnTo>
                    <a:pt x="797" y="143"/>
                  </a:lnTo>
                  <a:lnTo>
                    <a:pt x="781" y="141"/>
                  </a:lnTo>
                  <a:lnTo>
                    <a:pt x="774" y="150"/>
                  </a:lnTo>
                  <a:lnTo>
                    <a:pt x="790" y="173"/>
                  </a:lnTo>
                  <a:lnTo>
                    <a:pt x="791" y="186"/>
                  </a:lnTo>
                  <a:lnTo>
                    <a:pt x="777" y="181"/>
                  </a:lnTo>
                  <a:lnTo>
                    <a:pt x="772" y="197"/>
                  </a:lnTo>
                  <a:lnTo>
                    <a:pt x="761" y="197"/>
                  </a:lnTo>
                  <a:lnTo>
                    <a:pt x="761" y="208"/>
                  </a:lnTo>
                  <a:lnTo>
                    <a:pt x="745" y="204"/>
                  </a:lnTo>
                  <a:lnTo>
                    <a:pt x="720" y="237"/>
                  </a:lnTo>
                  <a:lnTo>
                    <a:pt x="713" y="236"/>
                  </a:lnTo>
                  <a:lnTo>
                    <a:pt x="686" y="254"/>
                  </a:lnTo>
                  <a:lnTo>
                    <a:pt x="689" y="245"/>
                  </a:lnTo>
                  <a:lnTo>
                    <a:pt x="683" y="240"/>
                  </a:lnTo>
                  <a:lnTo>
                    <a:pt x="689" y="224"/>
                  </a:lnTo>
                  <a:lnTo>
                    <a:pt x="681" y="217"/>
                  </a:lnTo>
                  <a:lnTo>
                    <a:pt x="670" y="216"/>
                  </a:lnTo>
                  <a:lnTo>
                    <a:pt x="664" y="229"/>
                  </a:lnTo>
                  <a:lnTo>
                    <a:pt x="653" y="236"/>
                  </a:lnTo>
                  <a:lnTo>
                    <a:pt x="651" y="245"/>
                  </a:lnTo>
                  <a:lnTo>
                    <a:pt x="637" y="245"/>
                  </a:lnTo>
                  <a:lnTo>
                    <a:pt x="637" y="256"/>
                  </a:lnTo>
                  <a:lnTo>
                    <a:pt x="672" y="281"/>
                  </a:lnTo>
                  <a:lnTo>
                    <a:pt x="678" y="281"/>
                  </a:lnTo>
                  <a:lnTo>
                    <a:pt x="689" y="271"/>
                  </a:lnTo>
                  <a:lnTo>
                    <a:pt x="717" y="280"/>
                  </a:lnTo>
                  <a:lnTo>
                    <a:pt x="717" y="287"/>
                  </a:lnTo>
                  <a:lnTo>
                    <a:pt x="711" y="284"/>
                  </a:lnTo>
                  <a:lnTo>
                    <a:pt x="697" y="291"/>
                  </a:lnTo>
                  <a:lnTo>
                    <a:pt x="685" y="322"/>
                  </a:lnTo>
                  <a:lnTo>
                    <a:pt x="704" y="331"/>
                  </a:lnTo>
                  <a:lnTo>
                    <a:pt x="724" y="363"/>
                  </a:lnTo>
                  <a:lnTo>
                    <a:pt x="743" y="379"/>
                  </a:lnTo>
                  <a:lnTo>
                    <a:pt x="735" y="379"/>
                  </a:lnTo>
                  <a:lnTo>
                    <a:pt x="749" y="392"/>
                  </a:lnTo>
                  <a:lnTo>
                    <a:pt x="729" y="402"/>
                  </a:lnTo>
                  <a:lnTo>
                    <a:pt x="756" y="408"/>
                  </a:lnTo>
                  <a:lnTo>
                    <a:pt x="756" y="435"/>
                  </a:lnTo>
                  <a:lnTo>
                    <a:pt x="751" y="440"/>
                  </a:lnTo>
                  <a:lnTo>
                    <a:pt x="740" y="467"/>
                  </a:lnTo>
                  <a:lnTo>
                    <a:pt x="735" y="465"/>
                  </a:lnTo>
                  <a:lnTo>
                    <a:pt x="739" y="478"/>
                  </a:lnTo>
                  <a:lnTo>
                    <a:pt x="729" y="503"/>
                  </a:lnTo>
                  <a:lnTo>
                    <a:pt x="720" y="503"/>
                  </a:lnTo>
                  <a:lnTo>
                    <a:pt x="723" y="509"/>
                  </a:lnTo>
                  <a:lnTo>
                    <a:pt x="701" y="529"/>
                  </a:lnTo>
                  <a:lnTo>
                    <a:pt x="672" y="537"/>
                  </a:lnTo>
                  <a:lnTo>
                    <a:pt x="667" y="545"/>
                  </a:lnTo>
                  <a:lnTo>
                    <a:pt x="659" y="537"/>
                  </a:lnTo>
                  <a:lnTo>
                    <a:pt x="657" y="545"/>
                  </a:lnTo>
                  <a:lnTo>
                    <a:pt x="651" y="540"/>
                  </a:lnTo>
                  <a:lnTo>
                    <a:pt x="651" y="550"/>
                  </a:lnTo>
                  <a:lnTo>
                    <a:pt x="613" y="562"/>
                  </a:lnTo>
                  <a:lnTo>
                    <a:pt x="616" y="575"/>
                  </a:lnTo>
                  <a:lnTo>
                    <a:pt x="613" y="578"/>
                  </a:lnTo>
                  <a:lnTo>
                    <a:pt x="608" y="578"/>
                  </a:lnTo>
                  <a:lnTo>
                    <a:pt x="602" y="559"/>
                  </a:lnTo>
                  <a:lnTo>
                    <a:pt x="581" y="554"/>
                  </a:lnTo>
                  <a:lnTo>
                    <a:pt x="575" y="559"/>
                  </a:lnTo>
                  <a:lnTo>
                    <a:pt x="556" y="551"/>
                  </a:lnTo>
                  <a:lnTo>
                    <a:pt x="551" y="535"/>
                  </a:lnTo>
                  <a:lnTo>
                    <a:pt x="533" y="529"/>
                  </a:lnTo>
                  <a:lnTo>
                    <a:pt x="498" y="538"/>
                  </a:lnTo>
                  <a:lnTo>
                    <a:pt x="486" y="535"/>
                  </a:lnTo>
                  <a:lnTo>
                    <a:pt x="485" y="543"/>
                  </a:lnTo>
                  <a:lnTo>
                    <a:pt x="478" y="540"/>
                  </a:lnTo>
                  <a:lnTo>
                    <a:pt x="479" y="560"/>
                  </a:lnTo>
                  <a:lnTo>
                    <a:pt x="473" y="562"/>
                  </a:lnTo>
                  <a:lnTo>
                    <a:pt x="470" y="554"/>
                  </a:lnTo>
                  <a:lnTo>
                    <a:pt x="457" y="557"/>
                  </a:lnTo>
                  <a:lnTo>
                    <a:pt x="441" y="545"/>
                  </a:lnTo>
                  <a:lnTo>
                    <a:pt x="443" y="531"/>
                  </a:lnTo>
                  <a:lnTo>
                    <a:pt x="434" y="526"/>
                  </a:lnTo>
                  <a:lnTo>
                    <a:pt x="430" y="512"/>
                  </a:lnTo>
                  <a:lnTo>
                    <a:pt x="412" y="518"/>
                  </a:lnTo>
                  <a:lnTo>
                    <a:pt x="419" y="467"/>
                  </a:lnTo>
                  <a:lnTo>
                    <a:pt x="406" y="443"/>
                  </a:lnTo>
                  <a:lnTo>
                    <a:pt x="394" y="440"/>
                  </a:lnTo>
                  <a:lnTo>
                    <a:pt x="365" y="418"/>
                  </a:lnTo>
                  <a:lnTo>
                    <a:pt x="346" y="420"/>
                  </a:lnTo>
                  <a:lnTo>
                    <a:pt x="330" y="439"/>
                  </a:lnTo>
                  <a:lnTo>
                    <a:pt x="310" y="446"/>
                  </a:lnTo>
                  <a:lnTo>
                    <a:pt x="282" y="437"/>
                  </a:lnTo>
                  <a:lnTo>
                    <a:pt x="270" y="455"/>
                  </a:lnTo>
                  <a:lnTo>
                    <a:pt x="263" y="442"/>
                  </a:lnTo>
                  <a:lnTo>
                    <a:pt x="256" y="445"/>
                  </a:lnTo>
                  <a:lnTo>
                    <a:pt x="222" y="445"/>
                  </a:lnTo>
                  <a:lnTo>
                    <a:pt x="189" y="420"/>
                  </a:lnTo>
                  <a:lnTo>
                    <a:pt x="181" y="423"/>
                  </a:lnTo>
                  <a:lnTo>
                    <a:pt x="162" y="405"/>
                  </a:lnTo>
                  <a:lnTo>
                    <a:pt x="142" y="404"/>
                  </a:lnTo>
                  <a:lnTo>
                    <a:pt x="110" y="391"/>
                  </a:lnTo>
                  <a:lnTo>
                    <a:pt x="97" y="367"/>
                  </a:lnTo>
                  <a:lnTo>
                    <a:pt x="97" y="363"/>
                  </a:lnTo>
                  <a:lnTo>
                    <a:pt x="110" y="363"/>
                  </a:lnTo>
                  <a:lnTo>
                    <a:pt x="100" y="341"/>
                  </a:lnTo>
                  <a:lnTo>
                    <a:pt x="110" y="325"/>
                  </a:lnTo>
                  <a:lnTo>
                    <a:pt x="110" y="309"/>
                  </a:lnTo>
                  <a:lnTo>
                    <a:pt x="95" y="303"/>
                  </a:lnTo>
                  <a:lnTo>
                    <a:pt x="72" y="312"/>
                  </a:lnTo>
                  <a:lnTo>
                    <a:pt x="49" y="303"/>
                  </a:lnTo>
                  <a:lnTo>
                    <a:pt x="40" y="289"/>
                  </a:lnTo>
                  <a:lnTo>
                    <a:pt x="21" y="284"/>
                  </a:lnTo>
                  <a:lnTo>
                    <a:pt x="21" y="281"/>
                  </a:lnTo>
                  <a:lnTo>
                    <a:pt x="24" y="280"/>
                  </a:lnTo>
                  <a:lnTo>
                    <a:pt x="18" y="259"/>
                  </a:lnTo>
                  <a:lnTo>
                    <a:pt x="5" y="258"/>
                  </a:lnTo>
                  <a:lnTo>
                    <a:pt x="0" y="252"/>
                  </a:lnTo>
                  <a:lnTo>
                    <a:pt x="0" y="242"/>
                  </a:lnTo>
                  <a:lnTo>
                    <a:pt x="0" y="232"/>
                  </a:lnTo>
                  <a:lnTo>
                    <a:pt x="9" y="223"/>
                  </a:lnTo>
                  <a:lnTo>
                    <a:pt x="34" y="223"/>
                  </a:lnTo>
                  <a:lnTo>
                    <a:pt x="37" y="216"/>
                  </a:lnTo>
                  <a:lnTo>
                    <a:pt x="53" y="213"/>
                  </a:lnTo>
                  <a:lnTo>
                    <a:pt x="75" y="197"/>
                  </a:lnTo>
                  <a:lnTo>
                    <a:pt x="76" y="191"/>
                  </a:lnTo>
                  <a:lnTo>
                    <a:pt x="79" y="176"/>
                  </a:lnTo>
                  <a:lnTo>
                    <a:pt x="62" y="148"/>
                  </a:lnTo>
                  <a:lnTo>
                    <a:pt x="65" y="143"/>
                  </a:lnTo>
                  <a:lnTo>
                    <a:pt x="88" y="141"/>
                  </a:lnTo>
                  <a:lnTo>
                    <a:pt x="85" y="106"/>
                  </a:lnTo>
                  <a:lnTo>
                    <a:pt x="114" y="110"/>
                  </a:lnTo>
                  <a:lnTo>
                    <a:pt x="123" y="109"/>
                  </a:lnTo>
                  <a:lnTo>
                    <a:pt x="117" y="86"/>
                  </a:lnTo>
                  <a:lnTo>
                    <a:pt x="129" y="8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 name=""/>
            <p:cNvSpPr/>
            <p:nvPr/>
          </p:nvSpPr>
          <p:spPr>
            <a:xfrm>
              <a:off x="6391080" y="3225600"/>
              <a:ext cx="137880" cy="171000"/>
            </a:xfrm>
            <a:custGeom>
              <a:avLst/>
              <a:gdLst/>
              <a:ahLst/>
              <a:rect l="l" t="t" r="r" b="b"/>
              <a:pathLst>
                <a:path w="79" h="98">
                  <a:moveTo>
                    <a:pt x="10" y="37"/>
                  </a:moveTo>
                  <a:lnTo>
                    <a:pt x="0" y="31"/>
                  </a:lnTo>
                  <a:lnTo>
                    <a:pt x="8" y="16"/>
                  </a:lnTo>
                  <a:lnTo>
                    <a:pt x="3" y="15"/>
                  </a:lnTo>
                  <a:lnTo>
                    <a:pt x="2" y="4"/>
                  </a:lnTo>
                  <a:lnTo>
                    <a:pt x="6" y="0"/>
                  </a:lnTo>
                  <a:lnTo>
                    <a:pt x="10" y="4"/>
                  </a:lnTo>
                  <a:lnTo>
                    <a:pt x="12" y="0"/>
                  </a:lnTo>
                  <a:lnTo>
                    <a:pt x="22" y="4"/>
                  </a:lnTo>
                  <a:lnTo>
                    <a:pt x="31" y="19"/>
                  </a:lnTo>
                  <a:lnTo>
                    <a:pt x="66" y="23"/>
                  </a:lnTo>
                  <a:lnTo>
                    <a:pt x="51" y="41"/>
                  </a:lnTo>
                  <a:lnTo>
                    <a:pt x="51" y="48"/>
                  </a:lnTo>
                  <a:lnTo>
                    <a:pt x="63" y="57"/>
                  </a:lnTo>
                  <a:lnTo>
                    <a:pt x="66" y="47"/>
                  </a:lnTo>
                  <a:lnTo>
                    <a:pt x="70" y="51"/>
                  </a:lnTo>
                  <a:lnTo>
                    <a:pt x="79" y="79"/>
                  </a:lnTo>
                  <a:lnTo>
                    <a:pt x="78" y="98"/>
                  </a:lnTo>
                  <a:lnTo>
                    <a:pt x="59" y="64"/>
                  </a:lnTo>
                  <a:lnTo>
                    <a:pt x="44" y="80"/>
                  </a:lnTo>
                  <a:lnTo>
                    <a:pt x="24" y="85"/>
                  </a:lnTo>
                  <a:lnTo>
                    <a:pt x="10" y="37"/>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 name=""/>
            <p:cNvSpPr/>
            <p:nvPr/>
          </p:nvSpPr>
          <p:spPr>
            <a:xfrm>
              <a:off x="6405480" y="3166920"/>
              <a:ext cx="88560" cy="48960"/>
            </a:xfrm>
            <a:custGeom>
              <a:avLst/>
              <a:gdLst/>
              <a:ahLst/>
              <a:rect l="l" t="t" r="r" b="b"/>
              <a:pathLst>
                <a:path w="51" h="28">
                  <a:moveTo>
                    <a:pt x="42" y="9"/>
                  </a:moveTo>
                  <a:lnTo>
                    <a:pt x="14" y="0"/>
                  </a:lnTo>
                  <a:lnTo>
                    <a:pt x="2" y="18"/>
                  </a:lnTo>
                  <a:lnTo>
                    <a:pt x="0" y="22"/>
                  </a:lnTo>
                  <a:lnTo>
                    <a:pt x="7" y="28"/>
                  </a:lnTo>
                  <a:lnTo>
                    <a:pt x="45" y="27"/>
                  </a:lnTo>
                  <a:lnTo>
                    <a:pt x="51" y="19"/>
                  </a:lnTo>
                  <a:lnTo>
                    <a:pt x="42" y="9"/>
                  </a:lnTo>
                  <a:close/>
                </a:path>
              </a:pathLst>
            </a:custGeom>
            <a:solidFill>
              <a:srgbClr val="ccffff"/>
            </a:solidFill>
            <a:ln w="3240">
              <a:solidFill>
                <a:srgbClr val="000000"/>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a:endParaRPr>
            </a:p>
          </p:txBody>
        </p:sp>
        <p:sp>
          <p:nvSpPr>
            <p:cNvPr id="135" name=""/>
            <p:cNvSpPr/>
            <p:nvPr/>
          </p:nvSpPr>
          <p:spPr>
            <a:xfrm>
              <a:off x="5871960" y="2931840"/>
              <a:ext cx="752040" cy="858600"/>
            </a:xfrm>
            <a:custGeom>
              <a:avLst/>
              <a:gdLst/>
              <a:ahLst/>
              <a:rect l="l" t="t" r="r" b="b"/>
              <a:pathLst>
                <a:path w="431" h="491">
                  <a:moveTo>
                    <a:pt x="300" y="139"/>
                  </a:moveTo>
                  <a:lnTo>
                    <a:pt x="307" y="152"/>
                  </a:lnTo>
                  <a:lnTo>
                    <a:pt x="305" y="156"/>
                  </a:lnTo>
                  <a:lnTo>
                    <a:pt x="312" y="162"/>
                  </a:lnTo>
                  <a:lnTo>
                    <a:pt x="350" y="161"/>
                  </a:lnTo>
                  <a:lnTo>
                    <a:pt x="356" y="153"/>
                  </a:lnTo>
                  <a:lnTo>
                    <a:pt x="347" y="143"/>
                  </a:lnTo>
                  <a:lnTo>
                    <a:pt x="367" y="136"/>
                  </a:lnTo>
                  <a:lnTo>
                    <a:pt x="383" y="117"/>
                  </a:lnTo>
                  <a:lnTo>
                    <a:pt x="402" y="115"/>
                  </a:lnTo>
                  <a:lnTo>
                    <a:pt x="431" y="137"/>
                  </a:lnTo>
                  <a:lnTo>
                    <a:pt x="427" y="155"/>
                  </a:lnTo>
                  <a:lnTo>
                    <a:pt x="415" y="155"/>
                  </a:lnTo>
                  <a:lnTo>
                    <a:pt x="405" y="167"/>
                  </a:lnTo>
                  <a:lnTo>
                    <a:pt x="395" y="212"/>
                  </a:lnTo>
                  <a:lnTo>
                    <a:pt x="383" y="215"/>
                  </a:lnTo>
                  <a:lnTo>
                    <a:pt x="382" y="242"/>
                  </a:lnTo>
                  <a:lnTo>
                    <a:pt x="376" y="247"/>
                  </a:lnTo>
                  <a:lnTo>
                    <a:pt x="367" y="219"/>
                  </a:lnTo>
                  <a:lnTo>
                    <a:pt x="363" y="215"/>
                  </a:lnTo>
                  <a:lnTo>
                    <a:pt x="360" y="225"/>
                  </a:lnTo>
                  <a:lnTo>
                    <a:pt x="348" y="216"/>
                  </a:lnTo>
                  <a:lnTo>
                    <a:pt x="348" y="209"/>
                  </a:lnTo>
                  <a:lnTo>
                    <a:pt x="363" y="191"/>
                  </a:lnTo>
                  <a:lnTo>
                    <a:pt x="328" y="187"/>
                  </a:lnTo>
                  <a:lnTo>
                    <a:pt x="319" y="172"/>
                  </a:lnTo>
                  <a:lnTo>
                    <a:pt x="309" y="168"/>
                  </a:lnTo>
                  <a:lnTo>
                    <a:pt x="307" y="172"/>
                  </a:lnTo>
                  <a:lnTo>
                    <a:pt x="303" y="168"/>
                  </a:lnTo>
                  <a:lnTo>
                    <a:pt x="299" y="172"/>
                  </a:lnTo>
                  <a:lnTo>
                    <a:pt x="300" y="183"/>
                  </a:lnTo>
                  <a:lnTo>
                    <a:pt x="305" y="184"/>
                  </a:lnTo>
                  <a:lnTo>
                    <a:pt x="297" y="199"/>
                  </a:lnTo>
                  <a:lnTo>
                    <a:pt x="307" y="205"/>
                  </a:lnTo>
                  <a:lnTo>
                    <a:pt x="321" y="253"/>
                  </a:lnTo>
                  <a:lnTo>
                    <a:pt x="312" y="254"/>
                  </a:lnTo>
                  <a:lnTo>
                    <a:pt x="307" y="244"/>
                  </a:lnTo>
                  <a:lnTo>
                    <a:pt x="307" y="250"/>
                  </a:lnTo>
                  <a:lnTo>
                    <a:pt x="293" y="256"/>
                  </a:lnTo>
                  <a:lnTo>
                    <a:pt x="287" y="282"/>
                  </a:lnTo>
                  <a:lnTo>
                    <a:pt x="267" y="292"/>
                  </a:lnTo>
                  <a:lnTo>
                    <a:pt x="259" y="307"/>
                  </a:lnTo>
                  <a:lnTo>
                    <a:pt x="229" y="333"/>
                  </a:lnTo>
                  <a:lnTo>
                    <a:pt x="226" y="346"/>
                  </a:lnTo>
                  <a:lnTo>
                    <a:pt x="213" y="348"/>
                  </a:lnTo>
                  <a:lnTo>
                    <a:pt x="211" y="356"/>
                  </a:lnTo>
                  <a:lnTo>
                    <a:pt x="202" y="355"/>
                  </a:lnTo>
                  <a:lnTo>
                    <a:pt x="198" y="369"/>
                  </a:lnTo>
                  <a:lnTo>
                    <a:pt x="204" y="400"/>
                  </a:lnTo>
                  <a:lnTo>
                    <a:pt x="197" y="426"/>
                  </a:lnTo>
                  <a:lnTo>
                    <a:pt x="199" y="453"/>
                  </a:lnTo>
                  <a:lnTo>
                    <a:pt x="192" y="453"/>
                  </a:lnTo>
                  <a:lnTo>
                    <a:pt x="188" y="470"/>
                  </a:lnTo>
                  <a:lnTo>
                    <a:pt x="176" y="477"/>
                  </a:lnTo>
                  <a:lnTo>
                    <a:pt x="166" y="491"/>
                  </a:lnTo>
                  <a:lnTo>
                    <a:pt x="148" y="475"/>
                  </a:lnTo>
                  <a:lnTo>
                    <a:pt x="110" y="378"/>
                  </a:lnTo>
                  <a:lnTo>
                    <a:pt x="93" y="343"/>
                  </a:lnTo>
                  <a:lnTo>
                    <a:pt x="71" y="242"/>
                  </a:lnTo>
                  <a:lnTo>
                    <a:pt x="67" y="242"/>
                  </a:lnTo>
                  <a:lnTo>
                    <a:pt x="65" y="259"/>
                  </a:lnTo>
                  <a:lnTo>
                    <a:pt x="58" y="264"/>
                  </a:lnTo>
                  <a:lnTo>
                    <a:pt x="42" y="267"/>
                  </a:lnTo>
                  <a:lnTo>
                    <a:pt x="17" y="242"/>
                  </a:lnTo>
                  <a:lnTo>
                    <a:pt x="33" y="240"/>
                  </a:lnTo>
                  <a:lnTo>
                    <a:pt x="35" y="229"/>
                  </a:lnTo>
                  <a:lnTo>
                    <a:pt x="18" y="232"/>
                  </a:lnTo>
                  <a:lnTo>
                    <a:pt x="0" y="216"/>
                  </a:lnTo>
                  <a:lnTo>
                    <a:pt x="10" y="206"/>
                  </a:lnTo>
                  <a:lnTo>
                    <a:pt x="42" y="205"/>
                  </a:lnTo>
                  <a:lnTo>
                    <a:pt x="42" y="194"/>
                  </a:lnTo>
                  <a:lnTo>
                    <a:pt x="35" y="180"/>
                  </a:lnTo>
                  <a:lnTo>
                    <a:pt x="26" y="177"/>
                  </a:lnTo>
                  <a:lnTo>
                    <a:pt x="26" y="165"/>
                  </a:lnTo>
                  <a:lnTo>
                    <a:pt x="17" y="164"/>
                  </a:lnTo>
                  <a:lnTo>
                    <a:pt x="17" y="153"/>
                  </a:lnTo>
                  <a:lnTo>
                    <a:pt x="26" y="140"/>
                  </a:lnTo>
                  <a:lnTo>
                    <a:pt x="35" y="145"/>
                  </a:lnTo>
                  <a:lnTo>
                    <a:pt x="46" y="140"/>
                  </a:lnTo>
                  <a:lnTo>
                    <a:pt x="83" y="85"/>
                  </a:lnTo>
                  <a:lnTo>
                    <a:pt x="78" y="72"/>
                  </a:lnTo>
                  <a:lnTo>
                    <a:pt x="87" y="67"/>
                  </a:lnTo>
                  <a:lnTo>
                    <a:pt x="87" y="63"/>
                  </a:lnTo>
                  <a:lnTo>
                    <a:pt x="67" y="50"/>
                  </a:lnTo>
                  <a:lnTo>
                    <a:pt x="64" y="32"/>
                  </a:lnTo>
                  <a:lnTo>
                    <a:pt x="55" y="25"/>
                  </a:lnTo>
                  <a:lnTo>
                    <a:pt x="58" y="19"/>
                  </a:lnTo>
                  <a:lnTo>
                    <a:pt x="86" y="25"/>
                  </a:lnTo>
                  <a:lnTo>
                    <a:pt x="102" y="19"/>
                  </a:lnTo>
                  <a:lnTo>
                    <a:pt x="109" y="9"/>
                  </a:lnTo>
                  <a:lnTo>
                    <a:pt x="132" y="0"/>
                  </a:lnTo>
                  <a:lnTo>
                    <a:pt x="147" y="6"/>
                  </a:lnTo>
                  <a:lnTo>
                    <a:pt x="147" y="22"/>
                  </a:lnTo>
                  <a:lnTo>
                    <a:pt x="137" y="38"/>
                  </a:lnTo>
                  <a:lnTo>
                    <a:pt x="147" y="60"/>
                  </a:lnTo>
                  <a:lnTo>
                    <a:pt x="134" y="60"/>
                  </a:lnTo>
                  <a:lnTo>
                    <a:pt x="134" y="64"/>
                  </a:lnTo>
                  <a:lnTo>
                    <a:pt x="147" y="88"/>
                  </a:lnTo>
                  <a:lnTo>
                    <a:pt x="179" y="101"/>
                  </a:lnTo>
                  <a:lnTo>
                    <a:pt x="169" y="127"/>
                  </a:lnTo>
                  <a:lnTo>
                    <a:pt x="214" y="150"/>
                  </a:lnTo>
                  <a:lnTo>
                    <a:pt x="234" y="152"/>
                  </a:lnTo>
                  <a:lnTo>
                    <a:pt x="249" y="162"/>
                  </a:lnTo>
                  <a:lnTo>
                    <a:pt x="281" y="168"/>
                  </a:lnTo>
                  <a:lnTo>
                    <a:pt x="296" y="168"/>
                  </a:lnTo>
                  <a:lnTo>
                    <a:pt x="293" y="156"/>
                  </a:lnTo>
                  <a:lnTo>
                    <a:pt x="293" y="142"/>
                  </a:lnTo>
                  <a:lnTo>
                    <a:pt x="300" y="139"/>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6" name=""/>
            <p:cNvSpPr/>
            <p:nvPr/>
          </p:nvSpPr>
          <p:spPr>
            <a:xfrm>
              <a:off x="6167160" y="3109680"/>
              <a:ext cx="222120" cy="115560"/>
            </a:xfrm>
            <a:custGeom>
              <a:avLst/>
              <a:gdLst/>
              <a:ahLst/>
              <a:rect l="l" t="t" r="r" b="b"/>
              <a:pathLst>
                <a:path w="127" h="67">
                  <a:moveTo>
                    <a:pt x="124" y="55"/>
                  </a:moveTo>
                  <a:lnTo>
                    <a:pt x="124" y="41"/>
                  </a:lnTo>
                  <a:lnTo>
                    <a:pt x="90" y="41"/>
                  </a:lnTo>
                  <a:lnTo>
                    <a:pt x="57" y="16"/>
                  </a:lnTo>
                  <a:lnTo>
                    <a:pt x="49" y="19"/>
                  </a:lnTo>
                  <a:lnTo>
                    <a:pt x="30" y="1"/>
                  </a:lnTo>
                  <a:lnTo>
                    <a:pt x="10" y="0"/>
                  </a:lnTo>
                  <a:lnTo>
                    <a:pt x="0" y="26"/>
                  </a:lnTo>
                  <a:lnTo>
                    <a:pt x="45" y="49"/>
                  </a:lnTo>
                  <a:lnTo>
                    <a:pt x="65" y="51"/>
                  </a:lnTo>
                  <a:lnTo>
                    <a:pt x="80" y="61"/>
                  </a:lnTo>
                  <a:lnTo>
                    <a:pt x="112" y="67"/>
                  </a:lnTo>
                  <a:lnTo>
                    <a:pt x="127" y="67"/>
                  </a:lnTo>
                  <a:lnTo>
                    <a:pt x="124" y="5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7" name=""/>
            <p:cNvSpPr/>
            <p:nvPr/>
          </p:nvSpPr>
          <p:spPr>
            <a:xfrm>
              <a:off x="5190840" y="2809800"/>
              <a:ext cx="542520" cy="450360"/>
            </a:xfrm>
            <a:custGeom>
              <a:avLst/>
              <a:gdLst/>
              <a:ahLst/>
              <a:rect l="l" t="t" r="r" b="b"/>
              <a:pathLst>
                <a:path w="311" h="258">
                  <a:moveTo>
                    <a:pt x="223" y="250"/>
                  </a:moveTo>
                  <a:lnTo>
                    <a:pt x="213" y="228"/>
                  </a:lnTo>
                  <a:lnTo>
                    <a:pt x="182" y="238"/>
                  </a:lnTo>
                  <a:lnTo>
                    <a:pt x="169" y="235"/>
                  </a:lnTo>
                  <a:lnTo>
                    <a:pt x="131" y="213"/>
                  </a:lnTo>
                  <a:lnTo>
                    <a:pt x="111" y="178"/>
                  </a:lnTo>
                  <a:lnTo>
                    <a:pt x="89" y="166"/>
                  </a:lnTo>
                  <a:lnTo>
                    <a:pt x="84" y="174"/>
                  </a:lnTo>
                  <a:lnTo>
                    <a:pt x="67" y="156"/>
                  </a:lnTo>
                  <a:lnTo>
                    <a:pt x="60" y="131"/>
                  </a:lnTo>
                  <a:lnTo>
                    <a:pt x="41" y="120"/>
                  </a:lnTo>
                  <a:lnTo>
                    <a:pt x="29" y="104"/>
                  </a:lnTo>
                  <a:lnTo>
                    <a:pt x="38" y="80"/>
                  </a:lnTo>
                  <a:lnTo>
                    <a:pt x="14" y="47"/>
                  </a:lnTo>
                  <a:lnTo>
                    <a:pt x="0" y="9"/>
                  </a:lnTo>
                  <a:lnTo>
                    <a:pt x="4" y="0"/>
                  </a:lnTo>
                  <a:lnTo>
                    <a:pt x="19" y="16"/>
                  </a:lnTo>
                  <a:lnTo>
                    <a:pt x="28" y="16"/>
                  </a:lnTo>
                  <a:lnTo>
                    <a:pt x="33" y="16"/>
                  </a:lnTo>
                  <a:lnTo>
                    <a:pt x="38" y="16"/>
                  </a:lnTo>
                  <a:lnTo>
                    <a:pt x="52" y="3"/>
                  </a:lnTo>
                  <a:lnTo>
                    <a:pt x="57" y="6"/>
                  </a:lnTo>
                  <a:lnTo>
                    <a:pt x="57" y="16"/>
                  </a:lnTo>
                  <a:lnTo>
                    <a:pt x="70" y="25"/>
                  </a:lnTo>
                  <a:lnTo>
                    <a:pt x="74" y="41"/>
                  </a:lnTo>
                  <a:lnTo>
                    <a:pt x="114" y="58"/>
                  </a:lnTo>
                  <a:lnTo>
                    <a:pt x="147" y="54"/>
                  </a:lnTo>
                  <a:lnTo>
                    <a:pt x="146" y="44"/>
                  </a:lnTo>
                  <a:lnTo>
                    <a:pt x="166" y="31"/>
                  </a:lnTo>
                  <a:lnTo>
                    <a:pt x="190" y="28"/>
                  </a:lnTo>
                  <a:lnTo>
                    <a:pt x="257" y="63"/>
                  </a:lnTo>
                  <a:lnTo>
                    <a:pt x="258" y="70"/>
                  </a:lnTo>
                  <a:lnTo>
                    <a:pt x="258" y="88"/>
                  </a:lnTo>
                  <a:lnTo>
                    <a:pt x="252" y="102"/>
                  </a:lnTo>
                  <a:lnTo>
                    <a:pt x="252" y="104"/>
                  </a:lnTo>
                  <a:lnTo>
                    <a:pt x="263" y="143"/>
                  </a:lnTo>
                  <a:lnTo>
                    <a:pt x="276" y="149"/>
                  </a:lnTo>
                  <a:lnTo>
                    <a:pt x="279" y="158"/>
                  </a:lnTo>
                  <a:lnTo>
                    <a:pt x="268" y="178"/>
                  </a:lnTo>
                  <a:lnTo>
                    <a:pt x="286" y="200"/>
                  </a:lnTo>
                  <a:lnTo>
                    <a:pt x="298" y="204"/>
                  </a:lnTo>
                  <a:lnTo>
                    <a:pt x="311" y="225"/>
                  </a:lnTo>
                  <a:lnTo>
                    <a:pt x="309" y="231"/>
                  </a:lnTo>
                  <a:lnTo>
                    <a:pt x="290" y="242"/>
                  </a:lnTo>
                  <a:lnTo>
                    <a:pt x="289" y="258"/>
                  </a:lnTo>
                  <a:lnTo>
                    <a:pt x="223" y="25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8" name=""/>
            <p:cNvSpPr/>
            <p:nvPr/>
          </p:nvSpPr>
          <p:spPr>
            <a:xfrm>
              <a:off x="5659200" y="2900160"/>
              <a:ext cx="402840" cy="409320"/>
            </a:xfrm>
            <a:custGeom>
              <a:avLst/>
              <a:gdLst/>
              <a:ahLst/>
              <a:rect l="l" t="t" r="r" b="b"/>
              <a:pathLst>
                <a:path w="231" h="235">
                  <a:moveTo>
                    <a:pt x="132" y="225"/>
                  </a:moveTo>
                  <a:lnTo>
                    <a:pt x="164" y="224"/>
                  </a:lnTo>
                  <a:lnTo>
                    <a:pt x="164" y="213"/>
                  </a:lnTo>
                  <a:lnTo>
                    <a:pt x="157" y="199"/>
                  </a:lnTo>
                  <a:lnTo>
                    <a:pt x="148" y="196"/>
                  </a:lnTo>
                  <a:lnTo>
                    <a:pt x="148" y="184"/>
                  </a:lnTo>
                  <a:lnTo>
                    <a:pt x="139" y="183"/>
                  </a:lnTo>
                  <a:lnTo>
                    <a:pt x="139" y="172"/>
                  </a:lnTo>
                  <a:lnTo>
                    <a:pt x="148" y="159"/>
                  </a:lnTo>
                  <a:lnTo>
                    <a:pt x="157" y="164"/>
                  </a:lnTo>
                  <a:lnTo>
                    <a:pt x="168" y="159"/>
                  </a:lnTo>
                  <a:lnTo>
                    <a:pt x="205" y="104"/>
                  </a:lnTo>
                  <a:lnTo>
                    <a:pt x="200" y="91"/>
                  </a:lnTo>
                  <a:lnTo>
                    <a:pt x="209" y="86"/>
                  </a:lnTo>
                  <a:lnTo>
                    <a:pt x="209" y="82"/>
                  </a:lnTo>
                  <a:lnTo>
                    <a:pt x="189" y="69"/>
                  </a:lnTo>
                  <a:lnTo>
                    <a:pt x="186" y="51"/>
                  </a:lnTo>
                  <a:lnTo>
                    <a:pt x="177" y="44"/>
                  </a:lnTo>
                  <a:lnTo>
                    <a:pt x="180" y="38"/>
                  </a:lnTo>
                  <a:lnTo>
                    <a:pt x="208" y="44"/>
                  </a:lnTo>
                  <a:lnTo>
                    <a:pt x="224" y="38"/>
                  </a:lnTo>
                  <a:lnTo>
                    <a:pt x="231" y="28"/>
                  </a:lnTo>
                  <a:lnTo>
                    <a:pt x="208" y="19"/>
                  </a:lnTo>
                  <a:lnTo>
                    <a:pt x="199" y="5"/>
                  </a:lnTo>
                  <a:lnTo>
                    <a:pt x="180" y="0"/>
                  </a:lnTo>
                  <a:lnTo>
                    <a:pt x="168" y="2"/>
                  </a:lnTo>
                  <a:lnTo>
                    <a:pt x="155" y="2"/>
                  </a:lnTo>
                  <a:lnTo>
                    <a:pt x="138" y="13"/>
                  </a:lnTo>
                  <a:lnTo>
                    <a:pt x="143" y="35"/>
                  </a:lnTo>
                  <a:lnTo>
                    <a:pt x="139" y="53"/>
                  </a:lnTo>
                  <a:lnTo>
                    <a:pt x="123" y="53"/>
                  </a:lnTo>
                  <a:lnTo>
                    <a:pt x="129" y="63"/>
                  </a:lnTo>
                  <a:lnTo>
                    <a:pt x="122" y="72"/>
                  </a:lnTo>
                  <a:lnTo>
                    <a:pt x="119" y="92"/>
                  </a:lnTo>
                  <a:lnTo>
                    <a:pt x="88" y="99"/>
                  </a:lnTo>
                  <a:lnTo>
                    <a:pt x="81" y="107"/>
                  </a:lnTo>
                  <a:lnTo>
                    <a:pt x="81" y="127"/>
                  </a:lnTo>
                  <a:lnTo>
                    <a:pt x="24" y="134"/>
                  </a:lnTo>
                  <a:lnTo>
                    <a:pt x="0" y="127"/>
                  </a:lnTo>
                  <a:lnTo>
                    <a:pt x="18" y="149"/>
                  </a:lnTo>
                  <a:lnTo>
                    <a:pt x="30" y="153"/>
                  </a:lnTo>
                  <a:lnTo>
                    <a:pt x="43" y="174"/>
                  </a:lnTo>
                  <a:lnTo>
                    <a:pt x="41" y="180"/>
                  </a:lnTo>
                  <a:lnTo>
                    <a:pt x="22" y="191"/>
                  </a:lnTo>
                  <a:lnTo>
                    <a:pt x="21" y="207"/>
                  </a:lnTo>
                  <a:lnTo>
                    <a:pt x="54" y="205"/>
                  </a:lnTo>
                  <a:lnTo>
                    <a:pt x="68" y="209"/>
                  </a:lnTo>
                  <a:lnTo>
                    <a:pt x="97" y="206"/>
                  </a:lnTo>
                  <a:lnTo>
                    <a:pt x="111" y="231"/>
                  </a:lnTo>
                  <a:lnTo>
                    <a:pt x="122" y="235"/>
                  </a:lnTo>
                  <a:lnTo>
                    <a:pt x="132" y="22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9" name=""/>
            <p:cNvSpPr/>
            <p:nvPr/>
          </p:nvSpPr>
          <p:spPr>
            <a:xfrm>
              <a:off x="5630760" y="2854080"/>
              <a:ext cx="347400" cy="279000"/>
            </a:xfrm>
            <a:custGeom>
              <a:avLst/>
              <a:gdLst/>
              <a:ahLst/>
              <a:rect l="l" t="t" r="r" b="b"/>
              <a:pathLst>
                <a:path w="199" h="160">
                  <a:moveTo>
                    <a:pt x="76" y="20"/>
                  </a:moveTo>
                  <a:lnTo>
                    <a:pt x="94" y="23"/>
                  </a:lnTo>
                  <a:lnTo>
                    <a:pt x="100" y="26"/>
                  </a:lnTo>
                  <a:lnTo>
                    <a:pt x="116" y="23"/>
                  </a:lnTo>
                  <a:lnTo>
                    <a:pt x="120" y="16"/>
                  </a:lnTo>
                  <a:lnTo>
                    <a:pt x="129" y="16"/>
                  </a:lnTo>
                  <a:lnTo>
                    <a:pt x="136" y="0"/>
                  </a:lnTo>
                  <a:lnTo>
                    <a:pt x="148" y="10"/>
                  </a:lnTo>
                  <a:lnTo>
                    <a:pt x="154" y="31"/>
                  </a:lnTo>
                  <a:lnTo>
                    <a:pt x="177" y="19"/>
                  </a:lnTo>
                  <a:lnTo>
                    <a:pt x="199" y="22"/>
                  </a:lnTo>
                  <a:lnTo>
                    <a:pt x="196" y="23"/>
                  </a:lnTo>
                  <a:lnTo>
                    <a:pt x="196" y="26"/>
                  </a:lnTo>
                  <a:lnTo>
                    <a:pt x="184" y="28"/>
                  </a:lnTo>
                  <a:lnTo>
                    <a:pt x="171" y="28"/>
                  </a:lnTo>
                  <a:lnTo>
                    <a:pt x="154" y="39"/>
                  </a:lnTo>
                  <a:lnTo>
                    <a:pt x="159" y="61"/>
                  </a:lnTo>
                  <a:lnTo>
                    <a:pt x="155" y="79"/>
                  </a:lnTo>
                  <a:lnTo>
                    <a:pt x="139" y="79"/>
                  </a:lnTo>
                  <a:lnTo>
                    <a:pt x="145" y="89"/>
                  </a:lnTo>
                  <a:lnTo>
                    <a:pt x="138" y="98"/>
                  </a:lnTo>
                  <a:lnTo>
                    <a:pt x="135" y="118"/>
                  </a:lnTo>
                  <a:lnTo>
                    <a:pt x="104" y="125"/>
                  </a:lnTo>
                  <a:lnTo>
                    <a:pt x="97" y="133"/>
                  </a:lnTo>
                  <a:lnTo>
                    <a:pt x="97" y="153"/>
                  </a:lnTo>
                  <a:lnTo>
                    <a:pt x="40" y="160"/>
                  </a:lnTo>
                  <a:lnTo>
                    <a:pt x="16" y="153"/>
                  </a:lnTo>
                  <a:lnTo>
                    <a:pt x="27" y="133"/>
                  </a:lnTo>
                  <a:lnTo>
                    <a:pt x="24" y="124"/>
                  </a:lnTo>
                  <a:lnTo>
                    <a:pt x="11" y="118"/>
                  </a:lnTo>
                  <a:lnTo>
                    <a:pt x="0" y="79"/>
                  </a:lnTo>
                  <a:lnTo>
                    <a:pt x="0" y="77"/>
                  </a:lnTo>
                  <a:lnTo>
                    <a:pt x="6" y="63"/>
                  </a:lnTo>
                  <a:lnTo>
                    <a:pt x="6" y="45"/>
                  </a:lnTo>
                  <a:lnTo>
                    <a:pt x="30" y="52"/>
                  </a:lnTo>
                  <a:lnTo>
                    <a:pt x="35" y="45"/>
                  </a:lnTo>
                  <a:lnTo>
                    <a:pt x="51" y="38"/>
                  </a:lnTo>
                  <a:lnTo>
                    <a:pt x="54" y="22"/>
                  </a:lnTo>
                  <a:lnTo>
                    <a:pt x="62" y="22"/>
                  </a:lnTo>
                  <a:lnTo>
                    <a:pt x="65" y="16"/>
                  </a:lnTo>
                  <a:lnTo>
                    <a:pt x="76" y="2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0" name=""/>
            <p:cNvSpPr/>
            <p:nvPr/>
          </p:nvSpPr>
          <p:spPr>
            <a:xfrm>
              <a:off x="7194240" y="2719080"/>
              <a:ext cx="128520" cy="156960"/>
            </a:xfrm>
            <a:custGeom>
              <a:avLst/>
              <a:gdLst/>
              <a:ahLst/>
              <a:rect l="l" t="t" r="r" b="b"/>
              <a:pathLst>
                <a:path w="74" h="90">
                  <a:moveTo>
                    <a:pt x="57" y="0"/>
                  </a:moveTo>
                  <a:lnTo>
                    <a:pt x="52" y="16"/>
                  </a:lnTo>
                  <a:lnTo>
                    <a:pt x="41" y="16"/>
                  </a:lnTo>
                  <a:lnTo>
                    <a:pt x="41" y="27"/>
                  </a:lnTo>
                  <a:lnTo>
                    <a:pt x="25" y="23"/>
                  </a:lnTo>
                  <a:lnTo>
                    <a:pt x="0" y="56"/>
                  </a:lnTo>
                  <a:lnTo>
                    <a:pt x="22" y="61"/>
                  </a:lnTo>
                  <a:lnTo>
                    <a:pt x="23" y="84"/>
                  </a:lnTo>
                  <a:lnTo>
                    <a:pt x="52" y="90"/>
                  </a:lnTo>
                  <a:lnTo>
                    <a:pt x="58" y="83"/>
                  </a:lnTo>
                  <a:lnTo>
                    <a:pt x="74" y="77"/>
                  </a:lnTo>
                  <a:lnTo>
                    <a:pt x="51" y="64"/>
                  </a:lnTo>
                  <a:lnTo>
                    <a:pt x="47" y="52"/>
                  </a:lnTo>
                  <a:lnTo>
                    <a:pt x="71" y="36"/>
                  </a:lnTo>
                  <a:lnTo>
                    <a:pt x="63" y="23"/>
                  </a:lnTo>
                  <a:lnTo>
                    <a:pt x="71" y="5"/>
                  </a:lnTo>
                  <a:lnTo>
                    <a:pt x="57"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 name=""/>
            <p:cNvSpPr/>
            <p:nvPr/>
          </p:nvSpPr>
          <p:spPr>
            <a:xfrm>
              <a:off x="7284960" y="2854080"/>
              <a:ext cx="97920" cy="126720"/>
            </a:xfrm>
            <a:custGeom>
              <a:avLst/>
              <a:gdLst/>
              <a:ahLst/>
              <a:rect l="l" t="t" r="r" b="b"/>
              <a:pathLst>
                <a:path w="56" h="73">
                  <a:moveTo>
                    <a:pt x="0" y="13"/>
                  </a:moveTo>
                  <a:lnTo>
                    <a:pt x="6" y="6"/>
                  </a:lnTo>
                  <a:lnTo>
                    <a:pt x="22" y="0"/>
                  </a:lnTo>
                  <a:lnTo>
                    <a:pt x="40" y="17"/>
                  </a:lnTo>
                  <a:lnTo>
                    <a:pt x="54" y="45"/>
                  </a:lnTo>
                  <a:lnTo>
                    <a:pt x="56" y="58"/>
                  </a:lnTo>
                  <a:lnTo>
                    <a:pt x="25" y="73"/>
                  </a:lnTo>
                  <a:lnTo>
                    <a:pt x="14" y="55"/>
                  </a:lnTo>
                  <a:lnTo>
                    <a:pt x="18" y="48"/>
                  </a:lnTo>
                  <a:lnTo>
                    <a:pt x="0" y="28"/>
                  </a:lnTo>
                  <a:lnTo>
                    <a:pt x="8" y="26"/>
                  </a:lnTo>
                  <a:lnTo>
                    <a:pt x="3" y="19"/>
                  </a:lnTo>
                  <a:lnTo>
                    <a:pt x="0" y="13"/>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2" name=""/>
            <p:cNvSpPr/>
            <p:nvPr/>
          </p:nvSpPr>
          <p:spPr>
            <a:xfrm>
              <a:off x="6183000" y="2439720"/>
              <a:ext cx="785520" cy="315720"/>
            </a:xfrm>
            <a:custGeom>
              <a:avLst/>
              <a:gdLst/>
              <a:ahLst/>
              <a:rect l="l" t="t" r="r" b="b"/>
              <a:pathLst>
                <a:path w="450" h="181">
                  <a:moveTo>
                    <a:pt x="376" y="49"/>
                  </a:moveTo>
                  <a:lnTo>
                    <a:pt x="392" y="76"/>
                  </a:lnTo>
                  <a:lnTo>
                    <a:pt x="410" y="78"/>
                  </a:lnTo>
                  <a:lnTo>
                    <a:pt x="426" y="73"/>
                  </a:lnTo>
                  <a:lnTo>
                    <a:pt x="440" y="81"/>
                  </a:lnTo>
                  <a:lnTo>
                    <a:pt x="450" y="94"/>
                  </a:lnTo>
                  <a:lnTo>
                    <a:pt x="417" y="95"/>
                  </a:lnTo>
                  <a:lnTo>
                    <a:pt x="408" y="110"/>
                  </a:lnTo>
                  <a:lnTo>
                    <a:pt x="396" y="114"/>
                  </a:lnTo>
                  <a:lnTo>
                    <a:pt x="388" y="127"/>
                  </a:lnTo>
                  <a:lnTo>
                    <a:pt x="369" y="122"/>
                  </a:lnTo>
                  <a:lnTo>
                    <a:pt x="361" y="132"/>
                  </a:lnTo>
                  <a:lnTo>
                    <a:pt x="373" y="145"/>
                  </a:lnTo>
                  <a:lnTo>
                    <a:pt x="357" y="164"/>
                  </a:lnTo>
                  <a:lnTo>
                    <a:pt x="354" y="167"/>
                  </a:lnTo>
                  <a:lnTo>
                    <a:pt x="324" y="168"/>
                  </a:lnTo>
                  <a:lnTo>
                    <a:pt x="293" y="181"/>
                  </a:lnTo>
                  <a:lnTo>
                    <a:pt x="223" y="160"/>
                  </a:lnTo>
                  <a:lnTo>
                    <a:pt x="167" y="161"/>
                  </a:lnTo>
                  <a:lnTo>
                    <a:pt x="131" y="133"/>
                  </a:lnTo>
                  <a:lnTo>
                    <a:pt x="64" y="117"/>
                  </a:lnTo>
                  <a:lnTo>
                    <a:pt x="55" y="92"/>
                  </a:lnTo>
                  <a:lnTo>
                    <a:pt x="40" y="76"/>
                  </a:lnTo>
                  <a:lnTo>
                    <a:pt x="21" y="73"/>
                  </a:lnTo>
                  <a:lnTo>
                    <a:pt x="0" y="54"/>
                  </a:lnTo>
                  <a:lnTo>
                    <a:pt x="2" y="46"/>
                  </a:lnTo>
                  <a:lnTo>
                    <a:pt x="43" y="28"/>
                  </a:lnTo>
                  <a:lnTo>
                    <a:pt x="75" y="30"/>
                  </a:lnTo>
                  <a:lnTo>
                    <a:pt x="93" y="38"/>
                  </a:lnTo>
                  <a:lnTo>
                    <a:pt x="127" y="37"/>
                  </a:lnTo>
                  <a:lnTo>
                    <a:pt x="127" y="25"/>
                  </a:lnTo>
                  <a:lnTo>
                    <a:pt x="118" y="12"/>
                  </a:lnTo>
                  <a:lnTo>
                    <a:pt x="129" y="0"/>
                  </a:lnTo>
                  <a:lnTo>
                    <a:pt x="170" y="11"/>
                  </a:lnTo>
                  <a:lnTo>
                    <a:pt x="194" y="30"/>
                  </a:lnTo>
                  <a:lnTo>
                    <a:pt x="229" y="28"/>
                  </a:lnTo>
                  <a:lnTo>
                    <a:pt x="300" y="50"/>
                  </a:lnTo>
                  <a:lnTo>
                    <a:pt x="337" y="44"/>
                  </a:lnTo>
                  <a:lnTo>
                    <a:pt x="354" y="33"/>
                  </a:lnTo>
                  <a:lnTo>
                    <a:pt x="380" y="38"/>
                  </a:lnTo>
                  <a:lnTo>
                    <a:pt x="376" y="49"/>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 name=""/>
            <p:cNvSpPr/>
            <p:nvPr/>
          </p:nvSpPr>
          <p:spPr>
            <a:xfrm>
              <a:off x="4735440" y="2747880"/>
              <a:ext cx="478800" cy="183600"/>
            </a:xfrm>
            <a:custGeom>
              <a:avLst/>
              <a:gdLst/>
              <a:ahLst/>
              <a:rect l="l" t="t" r="r" b="b"/>
              <a:pathLst>
                <a:path w="275" h="106">
                  <a:moveTo>
                    <a:pt x="245" y="16"/>
                  </a:moveTo>
                  <a:lnTo>
                    <a:pt x="239" y="7"/>
                  </a:lnTo>
                  <a:lnTo>
                    <a:pt x="219" y="5"/>
                  </a:lnTo>
                  <a:lnTo>
                    <a:pt x="197" y="16"/>
                  </a:lnTo>
                  <a:lnTo>
                    <a:pt x="157" y="16"/>
                  </a:lnTo>
                  <a:lnTo>
                    <a:pt x="125" y="0"/>
                  </a:lnTo>
                  <a:lnTo>
                    <a:pt x="99" y="0"/>
                  </a:lnTo>
                  <a:lnTo>
                    <a:pt x="70" y="16"/>
                  </a:lnTo>
                  <a:lnTo>
                    <a:pt x="52" y="16"/>
                  </a:lnTo>
                  <a:lnTo>
                    <a:pt x="33" y="11"/>
                  </a:lnTo>
                  <a:lnTo>
                    <a:pt x="26" y="1"/>
                  </a:lnTo>
                  <a:lnTo>
                    <a:pt x="1" y="3"/>
                  </a:lnTo>
                  <a:lnTo>
                    <a:pt x="0" y="26"/>
                  </a:lnTo>
                  <a:lnTo>
                    <a:pt x="5" y="24"/>
                  </a:lnTo>
                  <a:lnTo>
                    <a:pt x="1" y="32"/>
                  </a:lnTo>
                  <a:lnTo>
                    <a:pt x="19" y="19"/>
                  </a:lnTo>
                  <a:lnTo>
                    <a:pt x="38" y="16"/>
                  </a:lnTo>
                  <a:lnTo>
                    <a:pt x="46" y="23"/>
                  </a:lnTo>
                  <a:lnTo>
                    <a:pt x="39" y="24"/>
                  </a:lnTo>
                  <a:lnTo>
                    <a:pt x="43" y="29"/>
                  </a:lnTo>
                  <a:lnTo>
                    <a:pt x="10" y="29"/>
                  </a:lnTo>
                  <a:lnTo>
                    <a:pt x="1" y="35"/>
                  </a:lnTo>
                  <a:lnTo>
                    <a:pt x="0" y="45"/>
                  </a:lnTo>
                  <a:lnTo>
                    <a:pt x="13" y="43"/>
                  </a:lnTo>
                  <a:lnTo>
                    <a:pt x="14" y="62"/>
                  </a:lnTo>
                  <a:lnTo>
                    <a:pt x="5" y="59"/>
                  </a:lnTo>
                  <a:lnTo>
                    <a:pt x="4" y="65"/>
                  </a:lnTo>
                  <a:lnTo>
                    <a:pt x="19" y="71"/>
                  </a:lnTo>
                  <a:lnTo>
                    <a:pt x="17" y="77"/>
                  </a:lnTo>
                  <a:lnTo>
                    <a:pt x="23" y="83"/>
                  </a:lnTo>
                  <a:lnTo>
                    <a:pt x="19" y="87"/>
                  </a:lnTo>
                  <a:lnTo>
                    <a:pt x="33" y="87"/>
                  </a:lnTo>
                  <a:lnTo>
                    <a:pt x="30" y="92"/>
                  </a:lnTo>
                  <a:lnTo>
                    <a:pt x="58" y="103"/>
                  </a:lnTo>
                  <a:lnTo>
                    <a:pt x="68" y="99"/>
                  </a:lnTo>
                  <a:lnTo>
                    <a:pt x="70" y="90"/>
                  </a:lnTo>
                  <a:lnTo>
                    <a:pt x="78" y="92"/>
                  </a:lnTo>
                  <a:lnTo>
                    <a:pt x="100" y="106"/>
                  </a:lnTo>
                  <a:lnTo>
                    <a:pt x="113" y="103"/>
                  </a:lnTo>
                  <a:lnTo>
                    <a:pt x="127" y="90"/>
                  </a:lnTo>
                  <a:lnTo>
                    <a:pt x="141" y="94"/>
                  </a:lnTo>
                  <a:lnTo>
                    <a:pt x="148" y="89"/>
                  </a:lnTo>
                  <a:lnTo>
                    <a:pt x="148" y="106"/>
                  </a:lnTo>
                  <a:lnTo>
                    <a:pt x="159" y="99"/>
                  </a:lnTo>
                  <a:lnTo>
                    <a:pt x="157" y="90"/>
                  </a:lnTo>
                  <a:lnTo>
                    <a:pt x="182" y="87"/>
                  </a:lnTo>
                  <a:lnTo>
                    <a:pt x="194" y="92"/>
                  </a:lnTo>
                  <a:lnTo>
                    <a:pt x="217" y="84"/>
                  </a:lnTo>
                  <a:lnTo>
                    <a:pt x="242" y="84"/>
                  </a:lnTo>
                  <a:lnTo>
                    <a:pt x="248" y="78"/>
                  </a:lnTo>
                  <a:lnTo>
                    <a:pt x="275" y="83"/>
                  </a:lnTo>
                  <a:lnTo>
                    <a:pt x="261" y="45"/>
                  </a:lnTo>
                  <a:lnTo>
                    <a:pt x="265" y="36"/>
                  </a:lnTo>
                  <a:lnTo>
                    <a:pt x="255" y="29"/>
                  </a:lnTo>
                  <a:lnTo>
                    <a:pt x="245" y="1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 name=""/>
            <p:cNvSpPr/>
            <p:nvPr/>
          </p:nvSpPr>
          <p:spPr>
            <a:xfrm>
              <a:off x="4989240" y="2893680"/>
              <a:ext cx="168120" cy="149040"/>
            </a:xfrm>
            <a:custGeom>
              <a:avLst/>
              <a:gdLst/>
              <a:ahLst/>
              <a:rect l="l" t="t" r="r" b="b"/>
              <a:pathLst>
                <a:path w="96" h="85">
                  <a:moveTo>
                    <a:pt x="96" y="0"/>
                  </a:moveTo>
                  <a:lnTo>
                    <a:pt x="71" y="0"/>
                  </a:lnTo>
                  <a:lnTo>
                    <a:pt x="48" y="8"/>
                  </a:lnTo>
                  <a:lnTo>
                    <a:pt x="36" y="3"/>
                  </a:lnTo>
                  <a:lnTo>
                    <a:pt x="11" y="6"/>
                  </a:lnTo>
                  <a:lnTo>
                    <a:pt x="13" y="15"/>
                  </a:lnTo>
                  <a:lnTo>
                    <a:pt x="2" y="22"/>
                  </a:lnTo>
                  <a:lnTo>
                    <a:pt x="2" y="48"/>
                  </a:lnTo>
                  <a:lnTo>
                    <a:pt x="14" y="51"/>
                  </a:lnTo>
                  <a:lnTo>
                    <a:pt x="0" y="70"/>
                  </a:lnTo>
                  <a:lnTo>
                    <a:pt x="0" y="79"/>
                  </a:lnTo>
                  <a:lnTo>
                    <a:pt x="14" y="85"/>
                  </a:lnTo>
                  <a:lnTo>
                    <a:pt x="46" y="67"/>
                  </a:lnTo>
                  <a:lnTo>
                    <a:pt x="80" y="47"/>
                  </a:lnTo>
                  <a:lnTo>
                    <a:pt x="81" y="12"/>
                  </a:lnTo>
                  <a:lnTo>
                    <a:pt x="96"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 name=""/>
            <p:cNvSpPr/>
            <p:nvPr/>
          </p:nvSpPr>
          <p:spPr>
            <a:xfrm>
              <a:off x="4976640" y="3011400"/>
              <a:ext cx="109080" cy="124920"/>
            </a:xfrm>
            <a:custGeom>
              <a:avLst/>
              <a:gdLst/>
              <a:ahLst/>
              <a:rect l="l" t="t" r="r" b="b"/>
              <a:pathLst>
                <a:path w="63" h="72">
                  <a:moveTo>
                    <a:pt x="8" y="12"/>
                  </a:moveTo>
                  <a:lnTo>
                    <a:pt x="22" y="18"/>
                  </a:lnTo>
                  <a:lnTo>
                    <a:pt x="54" y="0"/>
                  </a:lnTo>
                  <a:lnTo>
                    <a:pt x="63" y="19"/>
                  </a:lnTo>
                  <a:lnTo>
                    <a:pt x="32" y="33"/>
                  </a:lnTo>
                  <a:lnTo>
                    <a:pt x="47" y="49"/>
                  </a:lnTo>
                  <a:lnTo>
                    <a:pt x="38" y="60"/>
                  </a:lnTo>
                  <a:lnTo>
                    <a:pt x="29" y="60"/>
                  </a:lnTo>
                  <a:lnTo>
                    <a:pt x="21" y="72"/>
                  </a:lnTo>
                  <a:lnTo>
                    <a:pt x="3" y="70"/>
                  </a:lnTo>
                  <a:lnTo>
                    <a:pt x="8" y="38"/>
                  </a:lnTo>
                  <a:lnTo>
                    <a:pt x="0" y="24"/>
                  </a:lnTo>
                  <a:lnTo>
                    <a:pt x="8" y="1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 name=""/>
            <p:cNvSpPr/>
            <p:nvPr/>
          </p:nvSpPr>
          <p:spPr>
            <a:xfrm>
              <a:off x="5070240" y="2884320"/>
              <a:ext cx="266400" cy="258480"/>
            </a:xfrm>
            <a:custGeom>
              <a:avLst/>
              <a:gdLst/>
              <a:ahLst/>
              <a:rect l="l" t="t" r="r" b="b"/>
              <a:pathLst>
                <a:path w="153" h="148">
                  <a:moveTo>
                    <a:pt x="83" y="5"/>
                  </a:moveTo>
                  <a:lnTo>
                    <a:pt x="107" y="38"/>
                  </a:lnTo>
                  <a:lnTo>
                    <a:pt x="98" y="62"/>
                  </a:lnTo>
                  <a:lnTo>
                    <a:pt x="110" y="78"/>
                  </a:lnTo>
                  <a:lnTo>
                    <a:pt x="129" y="89"/>
                  </a:lnTo>
                  <a:lnTo>
                    <a:pt x="136" y="114"/>
                  </a:lnTo>
                  <a:lnTo>
                    <a:pt x="153" y="132"/>
                  </a:lnTo>
                  <a:lnTo>
                    <a:pt x="152" y="133"/>
                  </a:lnTo>
                  <a:lnTo>
                    <a:pt x="136" y="133"/>
                  </a:lnTo>
                  <a:lnTo>
                    <a:pt x="124" y="148"/>
                  </a:lnTo>
                  <a:lnTo>
                    <a:pt x="108" y="142"/>
                  </a:lnTo>
                  <a:lnTo>
                    <a:pt x="98" y="146"/>
                  </a:lnTo>
                  <a:lnTo>
                    <a:pt x="79" y="138"/>
                  </a:lnTo>
                  <a:lnTo>
                    <a:pt x="76" y="126"/>
                  </a:lnTo>
                  <a:lnTo>
                    <a:pt x="64" y="119"/>
                  </a:lnTo>
                  <a:lnTo>
                    <a:pt x="32" y="100"/>
                  </a:lnTo>
                  <a:lnTo>
                    <a:pt x="9" y="92"/>
                  </a:lnTo>
                  <a:lnTo>
                    <a:pt x="0" y="73"/>
                  </a:lnTo>
                  <a:lnTo>
                    <a:pt x="34" y="53"/>
                  </a:lnTo>
                  <a:lnTo>
                    <a:pt x="35" y="18"/>
                  </a:lnTo>
                  <a:lnTo>
                    <a:pt x="50" y="6"/>
                  </a:lnTo>
                  <a:lnTo>
                    <a:pt x="56" y="0"/>
                  </a:lnTo>
                  <a:lnTo>
                    <a:pt x="83" y="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 name=""/>
            <p:cNvSpPr/>
            <p:nvPr/>
          </p:nvSpPr>
          <p:spPr>
            <a:xfrm>
              <a:off x="4976640" y="2977920"/>
              <a:ext cx="37800" cy="42480"/>
            </a:xfrm>
            <a:custGeom>
              <a:avLst/>
              <a:gdLst/>
              <a:ahLst/>
              <a:rect l="l" t="t" r="r" b="b"/>
              <a:pathLst>
                <a:path w="22" h="24">
                  <a:moveTo>
                    <a:pt x="10" y="0"/>
                  </a:moveTo>
                  <a:lnTo>
                    <a:pt x="22" y="3"/>
                  </a:lnTo>
                  <a:lnTo>
                    <a:pt x="8" y="22"/>
                  </a:lnTo>
                  <a:lnTo>
                    <a:pt x="0" y="24"/>
                  </a:lnTo>
                  <a:lnTo>
                    <a:pt x="10" y="0"/>
                  </a:lnTo>
                  <a:close/>
                </a:path>
              </a:pathLst>
            </a:custGeom>
            <a:solidFill>
              <a:srgbClr val="ccffff"/>
            </a:solidFill>
            <a:ln w="3240">
              <a:solidFill>
                <a:srgbClr val="00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Arial"/>
              </a:endParaRPr>
            </a:p>
          </p:txBody>
        </p:sp>
        <p:sp>
          <p:nvSpPr>
            <p:cNvPr id="148" name=""/>
            <p:cNvSpPr/>
            <p:nvPr/>
          </p:nvSpPr>
          <p:spPr>
            <a:xfrm>
              <a:off x="4959360" y="3016080"/>
              <a:ext cx="29520" cy="117000"/>
            </a:xfrm>
            <a:custGeom>
              <a:avLst/>
              <a:gdLst/>
              <a:ahLst/>
              <a:rect l="l" t="t" r="r" b="b"/>
              <a:pathLst>
                <a:path w="18" h="67">
                  <a:moveTo>
                    <a:pt x="18" y="9"/>
                  </a:moveTo>
                  <a:lnTo>
                    <a:pt x="10" y="21"/>
                  </a:lnTo>
                  <a:lnTo>
                    <a:pt x="18" y="35"/>
                  </a:lnTo>
                  <a:lnTo>
                    <a:pt x="13" y="67"/>
                  </a:lnTo>
                  <a:lnTo>
                    <a:pt x="0" y="34"/>
                  </a:lnTo>
                  <a:lnTo>
                    <a:pt x="3" y="30"/>
                  </a:lnTo>
                  <a:lnTo>
                    <a:pt x="10" y="2"/>
                  </a:lnTo>
                  <a:lnTo>
                    <a:pt x="18" y="0"/>
                  </a:lnTo>
                  <a:lnTo>
                    <a:pt x="18" y="9"/>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 name=""/>
            <p:cNvSpPr/>
            <p:nvPr/>
          </p:nvSpPr>
          <p:spPr>
            <a:xfrm>
              <a:off x="4714560" y="3060360"/>
              <a:ext cx="293400" cy="304560"/>
            </a:xfrm>
            <a:custGeom>
              <a:avLst/>
              <a:gdLst/>
              <a:ahLst/>
              <a:rect l="l" t="t" r="r" b="b"/>
              <a:pathLst>
                <a:path w="169" h="175">
                  <a:moveTo>
                    <a:pt x="140" y="9"/>
                  </a:moveTo>
                  <a:lnTo>
                    <a:pt x="118" y="13"/>
                  </a:lnTo>
                  <a:lnTo>
                    <a:pt x="112" y="9"/>
                  </a:lnTo>
                  <a:lnTo>
                    <a:pt x="111" y="16"/>
                  </a:lnTo>
                  <a:lnTo>
                    <a:pt x="105" y="13"/>
                  </a:lnTo>
                  <a:lnTo>
                    <a:pt x="105" y="6"/>
                  </a:lnTo>
                  <a:lnTo>
                    <a:pt x="96" y="5"/>
                  </a:lnTo>
                  <a:lnTo>
                    <a:pt x="63" y="16"/>
                  </a:lnTo>
                  <a:lnTo>
                    <a:pt x="32" y="6"/>
                  </a:lnTo>
                  <a:lnTo>
                    <a:pt x="6" y="5"/>
                  </a:lnTo>
                  <a:lnTo>
                    <a:pt x="4" y="0"/>
                  </a:lnTo>
                  <a:lnTo>
                    <a:pt x="0" y="35"/>
                  </a:lnTo>
                  <a:lnTo>
                    <a:pt x="6" y="54"/>
                  </a:lnTo>
                  <a:lnTo>
                    <a:pt x="9" y="171"/>
                  </a:lnTo>
                  <a:lnTo>
                    <a:pt x="10" y="171"/>
                  </a:lnTo>
                  <a:lnTo>
                    <a:pt x="134" y="171"/>
                  </a:lnTo>
                  <a:lnTo>
                    <a:pt x="147" y="175"/>
                  </a:lnTo>
                  <a:lnTo>
                    <a:pt x="169" y="153"/>
                  </a:lnTo>
                  <a:lnTo>
                    <a:pt x="169" y="137"/>
                  </a:lnTo>
                  <a:lnTo>
                    <a:pt x="121" y="48"/>
                  </a:lnTo>
                  <a:lnTo>
                    <a:pt x="115" y="35"/>
                  </a:lnTo>
                  <a:lnTo>
                    <a:pt x="118" y="32"/>
                  </a:lnTo>
                  <a:lnTo>
                    <a:pt x="133" y="59"/>
                  </a:lnTo>
                  <a:lnTo>
                    <a:pt x="144" y="72"/>
                  </a:lnTo>
                  <a:lnTo>
                    <a:pt x="153" y="42"/>
                  </a:lnTo>
                  <a:lnTo>
                    <a:pt x="140" y="9"/>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0" name=""/>
            <p:cNvSpPr/>
            <p:nvPr/>
          </p:nvSpPr>
          <p:spPr>
            <a:xfrm>
              <a:off x="4863960" y="3914640"/>
              <a:ext cx="144000" cy="163080"/>
            </a:xfrm>
            <a:custGeom>
              <a:avLst/>
              <a:gdLst/>
              <a:ahLst/>
              <a:rect l="l" t="t" r="r" b="b"/>
              <a:pathLst>
                <a:path w="83" h="94">
                  <a:moveTo>
                    <a:pt x="67" y="0"/>
                  </a:moveTo>
                  <a:lnTo>
                    <a:pt x="37" y="7"/>
                  </a:lnTo>
                  <a:lnTo>
                    <a:pt x="19" y="7"/>
                  </a:lnTo>
                  <a:lnTo>
                    <a:pt x="19" y="25"/>
                  </a:lnTo>
                  <a:lnTo>
                    <a:pt x="26" y="34"/>
                  </a:lnTo>
                  <a:lnTo>
                    <a:pt x="15" y="50"/>
                  </a:lnTo>
                  <a:lnTo>
                    <a:pt x="4" y="63"/>
                  </a:lnTo>
                  <a:lnTo>
                    <a:pt x="0" y="94"/>
                  </a:lnTo>
                  <a:lnTo>
                    <a:pt x="13" y="89"/>
                  </a:lnTo>
                  <a:lnTo>
                    <a:pt x="35" y="88"/>
                  </a:lnTo>
                  <a:lnTo>
                    <a:pt x="67" y="88"/>
                  </a:lnTo>
                  <a:lnTo>
                    <a:pt x="67" y="67"/>
                  </a:lnTo>
                  <a:lnTo>
                    <a:pt x="83" y="35"/>
                  </a:lnTo>
                  <a:lnTo>
                    <a:pt x="72" y="2"/>
                  </a:lnTo>
                  <a:lnTo>
                    <a:pt x="67"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 name=""/>
            <p:cNvSpPr/>
            <p:nvPr/>
          </p:nvSpPr>
          <p:spPr>
            <a:xfrm>
              <a:off x="4981320" y="3898800"/>
              <a:ext cx="214200" cy="282240"/>
            </a:xfrm>
            <a:custGeom>
              <a:avLst/>
              <a:gdLst/>
              <a:ahLst/>
              <a:rect l="l" t="t" r="r" b="b"/>
              <a:pathLst>
                <a:path w="123" h="162">
                  <a:moveTo>
                    <a:pt x="61" y="146"/>
                  </a:moveTo>
                  <a:lnTo>
                    <a:pt x="56" y="130"/>
                  </a:lnTo>
                  <a:lnTo>
                    <a:pt x="5" y="97"/>
                  </a:lnTo>
                  <a:lnTo>
                    <a:pt x="0" y="97"/>
                  </a:lnTo>
                  <a:lnTo>
                    <a:pt x="0" y="76"/>
                  </a:lnTo>
                  <a:lnTo>
                    <a:pt x="16" y="44"/>
                  </a:lnTo>
                  <a:lnTo>
                    <a:pt x="5" y="11"/>
                  </a:lnTo>
                  <a:lnTo>
                    <a:pt x="0" y="9"/>
                  </a:lnTo>
                  <a:lnTo>
                    <a:pt x="7" y="0"/>
                  </a:lnTo>
                  <a:lnTo>
                    <a:pt x="29" y="0"/>
                  </a:lnTo>
                  <a:lnTo>
                    <a:pt x="42" y="0"/>
                  </a:lnTo>
                  <a:lnTo>
                    <a:pt x="60" y="15"/>
                  </a:lnTo>
                  <a:lnTo>
                    <a:pt x="78" y="18"/>
                  </a:lnTo>
                  <a:lnTo>
                    <a:pt x="107" y="5"/>
                  </a:lnTo>
                  <a:lnTo>
                    <a:pt x="123" y="12"/>
                  </a:lnTo>
                  <a:lnTo>
                    <a:pt x="110" y="34"/>
                  </a:lnTo>
                  <a:lnTo>
                    <a:pt x="110" y="92"/>
                  </a:lnTo>
                  <a:lnTo>
                    <a:pt x="118" y="108"/>
                  </a:lnTo>
                  <a:lnTo>
                    <a:pt x="120" y="108"/>
                  </a:lnTo>
                  <a:lnTo>
                    <a:pt x="104" y="124"/>
                  </a:lnTo>
                  <a:lnTo>
                    <a:pt x="98" y="123"/>
                  </a:lnTo>
                  <a:lnTo>
                    <a:pt x="98" y="133"/>
                  </a:lnTo>
                  <a:lnTo>
                    <a:pt x="83" y="162"/>
                  </a:lnTo>
                  <a:lnTo>
                    <a:pt x="61" y="14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 name=""/>
            <p:cNvSpPr/>
            <p:nvPr/>
          </p:nvSpPr>
          <p:spPr>
            <a:xfrm>
              <a:off x="4862520" y="4068720"/>
              <a:ext cx="291600" cy="329760"/>
            </a:xfrm>
            <a:custGeom>
              <a:avLst/>
              <a:gdLst/>
              <a:ahLst/>
              <a:rect l="l" t="t" r="r" b="b"/>
              <a:pathLst>
                <a:path w="167" h="189">
                  <a:moveTo>
                    <a:pt x="14" y="1"/>
                  </a:moveTo>
                  <a:lnTo>
                    <a:pt x="20" y="14"/>
                  </a:lnTo>
                  <a:lnTo>
                    <a:pt x="17" y="26"/>
                  </a:lnTo>
                  <a:lnTo>
                    <a:pt x="17" y="42"/>
                  </a:lnTo>
                  <a:lnTo>
                    <a:pt x="1" y="61"/>
                  </a:lnTo>
                  <a:lnTo>
                    <a:pt x="0" y="61"/>
                  </a:lnTo>
                  <a:lnTo>
                    <a:pt x="0" y="93"/>
                  </a:lnTo>
                  <a:lnTo>
                    <a:pt x="19" y="127"/>
                  </a:lnTo>
                  <a:lnTo>
                    <a:pt x="23" y="134"/>
                  </a:lnTo>
                  <a:lnTo>
                    <a:pt x="24" y="134"/>
                  </a:lnTo>
                  <a:lnTo>
                    <a:pt x="52" y="149"/>
                  </a:lnTo>
                  <a:lnTo>
                    <a:pt x="67" y="152"/>
                  </a:lnTo>
                  <a:lnTo>
                    <a:pt x="75" y="157"/>
                  </a:lnTo>
                  <a:lnTo>
                    <a:pt x="83" y="188"/>
                  </a:lnTo>
                  <a:lnTo>
                    <a:pt x="105" y="189"/>
                  </a:lnTo>
                  <a:lnTo>
                    <a:pt x="146" y="181"/>
                  </a:lnTo>
                  <a:lnTo>
                    <a:pt x="167" y="169"/>
                  </a:lnTo>
                  <a:lnTo>
                    <a:pt x="157" y="159"/>
                  </a:lnTo>
                  <a:lnTo>
                    <a:pt x="151" y="138"/>
                  </a:lnTo>
                  <a:lnTo>
                    <a:pt x="154" y="109"/>
                  </a:lnTo>
                  <a:lnTo>
                    <a:pt x="143" y="90"/>
                  </a:lnTo>
                  <a:lnTo>
                    <a:pt x="151" y="65"/>
                  </a:lnTo>
                  <a:lnTo>
                    <a:pt x="129" y="49"/>
                  </a:lnTo>
                  <a:lnTo>
                    <a:pt x="124" y="33"/>
                  </a:lnTo>
                  <a:lnTo>
                    <a:pt x="73" y="0"/>
                  </a:lnTo>
                  <a:lnTo>
                    <a:pt x="68" y="0"/>
                  </a:lnTo>
                  <a:lnTo>
                    <a:pt x="36" y="0"/>
                  </a:lnTo>
                  <a:lnTo>
                    <a:pt x="14" y="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3" name=""/>
            <p:cNvSpPr/>
            <p:nvPr/>
          </p:nvSpPr>
          <p:spPr>
            <a:xfrm>
              <a:off x="4654440" y="4290840"/>
              <a:ext cx="313920" cy="301320"/>
            </a:xfrm>
            <a:custGeom>
              <a:avLst/>
              <a:gdLst/>
              <a:ahLst/>
              <a:rect l="l" t="t" r="r" b="b"/>
              <a:pathLst>
                <a:path w="180" h="173">
                  <a:moveTo>
                    <a:pt x="108" y="134"/>
                  </a:moveTo>
                  <a:lnTo>
                    <a:pt x="100" y="150"/>
                  </a:lnTo>
                  <a:lnTo>
                    <a:pt x="70" y="173"/>
                  </a:lnTo>
                  <a:lnTo>
                    <a:pt x="47" y="170"/>
                  </a:lnTo>
                  <a:lnTo>
                    <a:pt x="31" y="162"/>
                  </a:lnTo>
                  <a:lnTo>
                    <a:pt x="16" y="166"/>
                  </a:lnTo>
                  <a:lnTo>
                    <a:pt x="0" y="149"/>
                  </a:lnTo>
                  <a:lnTo>
                    <a:pt x="0" y="87"/>
                  </a:lnTo>
                  <a:lnTo>
                    <a:pt x="32" y="84"/>
                  </a:lnTo>
                  <a:lnTo>
                    <a:pt x="30" y="81"/>
                  </a:lnTo>
                  <a:lnTo>
                    <a:pt x="31" y="46"/>
                  </a:lnTo>
                  <a:lnTo>
                    <a:pt x="63" y="65"/>
                  </a:lnTo>
                  <a:lnTo>
                    <a:pt x="76" y="62"/>
                  </a:lnTo>
                  <a:lnTo>
                    <a:pt x="103" y="84"/>
                  </a:lnTo>
                  <a:lnTo>
                    <a:pt x="116" y="89"/>
                  </a:lnTo>
                  <a:lnTo>
                    <a:pt x="117" y="70"/>
                  </a:lnTo>
                  <a:lnTo>
                    <a:pt x="108" y="71"/>
                  </a:lnTo>
                  <a:lnTo>
                    <a:pt x="101" y="64"/>
                  </a:lnTo>
                  <a:lnTo>
                    <a:pt x="107" y="17"/>
                  </a:lnTo>
                  <a:lnTo>
                    <a:pt x="110" y="7"/>
                  </a:lnTo>
                  <a:lnTo>
                    <a:pt x="133" y="1"/>
                  </a:lnTo>
                  <a:lnTo>
                    <a:pt x="138" y="0"/>
                  </a:lnTo>
                  <a:lnTo>
                    <a:pt x="142" y="7"/>
                  </a:lnTo>
                  <a:lnTo>
                    <a:pt x="143" y="7"/>
                  </a:lnTo>
                  <a:lnTo>
                    <a:pt x="171" y="22"/>
                  </a:lnTo>
                  <a:lnTo>
                    <a:pt x="180" y="45"/>
                  </a:lnTo>
                  <a:lnTo>
                    <a:pt x="175" y="58"/>
                  </a:lnTo>
                  <a:lnTo>
                    <a:pt x="177" y="74"/>
                  </a:lnTo>
                  <a:lnTo>
                    <a:pt x="165" y="97"/>
                  </a:lnTo>
                  <a:lnTo>
                    <a:pt x="171" y="103"/>
                  </a:lnTo>
                  <a:lnTo>
                    <a:pt x="124" y="121"/>
                  </a:lnTo>
                  <a:lnTo>
                    <a:pt x="127" y="131"/>
                  </a:lnTo>
                  <a:lnTo>
                    <a:pt x="108" y="13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4" name=""/>
            <p:cNvSpPr/>
            <p:nvPr/>
          </p:nvSpPr>
          <p:spPr>
            <a:xfrm>
              <a:off x="4871880" y="4363920"/>
              <a:ext cx="282240" cy="499680"/>
            </a:xfrm>
            <a:custGeom>
              <a:avLst/>
              <a:gdLst/>
              <a:ahLst/>
              <a:rect l="l" t="t" r="r" b="b"/>
              <a:pathLst>
                <a:path w="162" h="286">
                  <a:moveTo>
                    <a:pt x="22" y="286"/>
                  </a:moveTo>
                  <a:lnTo>
                    <a:pt x="35" y="286"/>
                  </a:lnTo>
                  <a:lnTo>
                    <a:pt x="37" y="277"/>
                  </a:lnTo>
                  <a:lnTo>
                    <a:pt x="31" y="274"/>
                  </a:lnTo>
                  <a:lnTo>
                    <a:pt x="37" y="264"/>
                  </a:lnTo>
                  <a:lnTo>
                    <a:pt x="73" y="247"/>
                  </a:lnTo>
                  <a:lnTo>
                    <a:pt x="79" y="210"/>
                  </a:lnTo>
                  <a:lnTo>
                    <a:pt x="66" y="175"/>
                  </a:lnTo>
                  <a:lnTo>
                    <a:pt x="68" y="168"/>
                  </a:lnTo>
                  <a:lnTo>
                    <a:pt x="110" y="123"/>
                  </a:lnTo>
                  <a:lnTo>
                    <a:pt x="135" y="115"/>
                  </a:lnTo>
                  <a:lnTo>
                    <a:pt x="162" y="82"/>
                  </a:lnTo>
                  <a:lnTo>
                    <a:pt x="162" y="0"/>
                  </a:lnTo>
                  <a:lnTo>
                    <a:pt x="141" y="12"/>
                  </a:lnTo>
                  <a:lnTo>
                    <a:pt x="100" y="20"/>
                  </a:lnTo>
                  <a:lnTo>
                    <a:pt x="78" y="19"/>
                  </a:lnTo>
                  <a:lnTo>
                    <a:pt x="68" y="28"/>
                  </a:lnTo>
                  <a:lnTo>
                    <a:pt x="75" y="53"/>
                  </a:lnTo>
                  <a:lnTo>
                    <a:pt x="89" y="76"/>
                  </a:lnTo>
                  <a:lnTo>
                    <a:pt x="88" y="92"/>
                  </a:lnTo>
                  <a:lnTo>
                    <a:pt x="78" y="111"/>
                  </a:lnTo>
                  <a:lnTo>
                    <a:pt x="66" y="95"/>
                  </a:lnTo>
                  <a:lnTo>
                    <a:pt x="68" y="72"/>
                  </a:lnTo>
                  <a:lnTo>
                    <a:pt x="54" y="72"/>
                  </a:lnTo>
                  <a:lnTo>
                    <a:pt x="47" y="61"/>
                  </a:lnTo>
                  <a:lnTo>
                    <a:pt x="0" y="79"/>
                  </a:lnTo>
                  <a:lnTo>
                    <a:pt x="3" y="89"/>
                  </a:lnTo>
                  <a:lnTo>
                    <a:pt x="3" y="95"/>
                  </a:lnTo>
                  <a:lnTo>
                    <a:pt x="18" y="96"/>
                  </a:lnTo>
                  <a:lnTo>
                    <a:pt x="41" y="108"/>
                  </a:lnTo>
                  <a:lnTo>
                    <a:pt x="43" y="123"/>
                  </a:lnTo>
                  <a:lnTo>
                    <a:pt x="40" y="166"/>
                  </a:lnTo>
                  <a:lnTo>
                    <a:pt x="18" y="213"/>
                  </a:lnTo>
                  <a:lnTo>
                    <a:pt x="22" y="269"/>
                  </a:lnTo>
                  <a:lnTo>
                    <a:pt x="22" y="28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5" name=""/>
            <p:cNvSpPr/>
            <p:nvPr/>
          </p:nvSpPr>
          <p:spPr>
            <a:xfrm>
              <a:off x="4943160" y="4329000"/>
              <a:ext cx="82440" cy="228240"/>
            </a:xfrm>
            <a:custGeom>
              <a:avLst/>
              <a:gdLst/>
              <a:ahLst/>
              <a:rect l="l" t="t" r="r" b="b"/>
              <a:pathLst>
                <a:path w="48" h="131">
                  <a:moveTo>
                    <a:pt x="6" y="0"/>
                  </a:moveTo>
                  <a:lnTo>
                    <a:pt x="15" y="23"/>
                  </a:lnTo>
                  <a:lnTo>
                    <a:pt x="10" y="36"/>
                  </a:lnTo>
                  <a:lnTo>
                    <a:pt x="12" y="52"/>
                  </a:lnTo>
                  <a:lnTo>
                    <a:pt x="0" y="75"/>
                  </a:lnTo>
                  <a:lnTo>
                    <a:pt x="6" y="81"/>
                  </a:lnTo>
                  <a:lnTo>
                    <a:pt x="13" y="92"/>
                  </a:lnTo>
                  <a:lnTo>
                    <a:pt x="27" y="92"/>
                  </a:lnTo>
                  <a:lnTo>
                    <a:pt x="25" y="115"/>
                  </a:lnTo>
                  <a:lnTo>
                    <a:pt x="37" y="131"/>
                  </a:lnTo>
                  <a:lnTo>
                    <a:pt x="47" y="112"/>
                  </a:lnTo>
                  <a:lnTo>
                    <a:pt x="48" y="96"/>
                  </a:lnTo>
                  <a:lnTo>
                    <a:pt x="34" y="73"/>
                  </a:lnTo>
                  <a:lnTo>
                    <a:pt x="27" y="48"/>
                  </a:lnTo>
                  <a:lnTo>
                    <a:pt x="37" y="39"/>
                  </a:lnTo>
                  <a:lnTo>
                    <a:pt x="29" y="8"/>
                  </a:lnTo>
                  <a:lnTo>
                    <a:pt x="21" y="3"/>
                  </a:lnTo>
                  <a:lnTo>
                    <a:pt x="6"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6" name=""/>
            <p:cNvSpPr/>
            <p:nvPr/>
          </p:nvSpPr>
          <p:spPr>
            <a:xfrm>
              <a:off x="4736880" y="4519440"/>
              <a:ext cx="209160" cy="215640"/>
            </a:xfrm>
            <a:custGeom>
              <a:avLst/>
              <a:gdLst/>
              <a:ahLst/>
              <a:rect l="l" t="t" r="r" b="b"/>
              <a:pathLst>
                <a:path w="120" h="124">
                  <a:moveTo>
                    <a:pt x="61" y="114"/>
                  </a:moveTo>
                  <a:lnTo>
                    <a:pt x="42" y="107"/>
                  </a:lnTo>
                  <a:lnTo>
                    <a:pt x="38" y="89"/>
                  </a:lnTo>
                  <a:lnTo>
                    <a:pt x="13" y="67"/>
                  </a:lnTo>
                  <a:lnTo>
                    <a:pt x="0" y="39"/>
                  </a:lnTo>
                  <a:lnTo>
                    <a:pt x="23" y="42"/>
                  </a:lnTo>
                  <a:lnTo>
                    <a:pt x="53" y="19"/>
                  </a:lnTo>
                  <a:lnTo>
                    <a:pt x="61" y="3"/>
                  </a:lnTo>
                  <a:lnTo>
                    <a:pt x="80" y="0"/>
                  </a:lnTo>
                  <a:lnTo>
                    <a:pt x="80" y="6"/>
                  </a:lnTo>
                  <a:lnTo>
                    <a:pt x="95" y="7"/>
                  </a:lnTo>
                  <a:lnTo>
                    <a:pt x="118" y="19"/>
                  </a:lnTo>
                  <a:lnTo>
                    <a:pt x="120" y="34"/>
                  </a:lnTo>
                  <a:lnTo>
                    <a:pt x="117" y="77"/>
                  </a:lnTo>
                  <a:lnTo>
                    <a:pt x="95" y="124"/>
                  </a:lnTo>
                  <a:lnTo>
                    <a:pt x="86" y="117"/>
                  </a:lnTo>
                  <a:lnTo>
                    <a:pt x="61" y="11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7" name=""/>
            <p:cNvSpPr/>
            <p:nvPr/>
          </p:nvSpPr>
          <p:spPr>
            <a:xfrm>
              <a:off x="4498920" y="4717800"/>
              <a:ext cx="433080" cy="393480"/>
            </a:xfrm>
            <a:custGeom>
              <a:avLst/>
              <a:gdLst/>
              <a:ahLst/>
              <a:rect l="l" t="t" r="r" b="b"/>
              <a:pathLst>
                <a:path w="248" h="225">
                  <a:moveTo>
                    <a:pt x="197" y="0"/>
                  </a:moveTo>
                  <a:lnTo>
                    <a:pt x="222" y="3"/>
                  </a:lnTo>
                  <a:lnTo>
                    <a:pt x="231" y="10"/>
                  </a:lnTo>
                  <a:lnTo>
                    <a:pt x="235" y="66"/>
                  </a:lnTo>
                  <a:lnTo>
                    <a:pt x="224" y="67"/>
                  </a:lnTo>
                  <a:lnTo>
                    <a:pt x="219" y="83"/>
                  </a:lnTo>
                  <a:lnTo>
                    <a:pt x="227" y="90"/>
                  </a:lnTo>
                  <a:lnTo>
                    <a:pt x="235" y="83"/>
                  </a:lnTo>
                  <a:lnTo>
                    <a:pt x="247" y="83"/>
                  </a:lnTo>
                  <a:lnTo>
                    <a:pt x="248" y="88"/>
                  </a:lnTo>
                  <a:lnTo>
                    <a:pt x="240" y="115"/>
                  </a:lnTo>
                  <a:lnTo>
                    <a:pt x="225" y="125"/>
                  </a:lnTo>
                  <a:lnTo>
                    <a:pt x="208" y="156"/>
                  </a:lnTo>
                  <a:lnTo>
                    <a:pt x="177" y="190"/>
                  </a:lnTo>
                  <a:lnTo>
                    <a:pt x="157" y="204"/>
                  </a:lnTo>
                  <a:lnTo>
                    <a:pt x="120" y="214"/>
                  </a:lnTo>
                  <a:lnTo>
                    <a:pt x="91" y="212"/>
                  </a:lnTo>
                  <a:lnTo>
                    <a:pt x="53" y="225"/>
                  </a:lnTo>
                  <a:lnTo>
                    <a:pt x="44" y="225"/>
                  </a:lnTo>
                  <a:lnTo>
                    <a:pt x="32" y="212"/>
                  </a:lnTo>
                  <a:lnTo>
                    <a:pt x="27" y="214"/>
                  </a:lnTo>
                  <a:lnTo>
                    <a:pt x="21" y="190"/>
                  </a:lnTo>
                  <a:lnTo>
                    <a:pt x="27" y="185"/>
                  </a:lnTo>
                  <a:lnTo>
                    <a:pt x="27" y="175"/>
                  </a:lnTo>
                  <a:lnTo>
                    <a:pt x="5" y="123"/>
                  </a:lnTo>
                  <a:lnTo>
                    <a:pt x="0" y="118"/>
                  </a:lnTo>
                  <a:lnTo>
                    <a:pt x="6" y="111"/>
                  </a:lnTo>
                  <a:lnTo>
                    <a:pt x="15" y="115"/>
                  </a:lnTo>
                  <a:lnTo>
                    <a:pt x="18" y="123"/>
                  </a:lnTo>
                  <a:lnTo>
                    <a:pt x="38" y="123"/>
                  </a:lnTo>
                  <a:lnTo>
                    <a:pt x="50" y="111"/>
                  </a:lnTo>
                  <a:lnTo>
                    <a:pt x="53" y="47"/>
                  </a:lnTo>
                  <a:lnTo>
                    <a:pt x="53" y="47"/>
                  </a:lnTo>
                  <a:lnTo>
                    <a:pt x="65" y="60"/>
                  </a:lnTo>
                  <a:lnTo>
                    <a:pt x="65" y="80"/>
                  </a:lnTo>
                  <a:lnTo>
                    <a:pt x="70" y="83"/>
                  </a:lnTo>
                  <a:lnTo>
                    <a:pt x="86" y="80"/>
                  </a:lnTo>
                  <a:lnTo>
                    <a:pt x="107" y="58"/>
                  </a:lnTo>
                  <a:lnTo>
                    <a:pt x="121" y="64"/>
                  </a:lnTo>
                  <a:lnTo>
                    <a:pt x="136" y="63"/>
                  </a:lnTo>
                  <a:lnTo>
                    <a:pt x="168" y="20"/>
                  </a:lnTo>
                  <a:lnTo>
                    <a:pt x="197"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 name=""/>
            <p:cNvSpPr/>
            <p:nvPr/>
          </p:nvSpPr>
          <p:spPr>
            <a:xfrm>
              <a:off x="4375080" y="4559040"/>
              <a:ext cx="361440" cy="374400"/>
            </a:xfrm>
            <a:custGeom>
              <a:avLst/>
              <a:gdLst/>
              <a:ahLst/>
              <a:rect l="l" t="t" r="r" b="b"/>
              <a:pathLst>
                <a:path w="207" h="214">
                  <a:moveTo>
                    <a:pt x="124" y="138"/>
                  </a:moveTo>
                  <a:lnTo>
                    <a:pt x="124" y="94"/>
                  </a:lnTo>
                  <a:lnTo>
                    <a:pt x="140" y="87"/>
                  </a:lnTo>
                  <a:lnTo>
                    <a:pt x="141" y="27"/>
                  </a:lnTo>
                  <a:lnTo>
                    <a:pt x="172" y="21"/>
                  </a:lnTo>
                  <a:lnTo>
                    <a:pt x="178" y="22"/>
                  </a:lnTo>
                  <a:lnTo>
                    <a:pt x="181" y="30"/>
                  </a:lnTo>
                  <a:lnTo>
                    <a:pt x="191" y="21"/>
                  </a:lnTo>
                  <a:lnTo>
                    <a:pt x="207" y="16"/>
                  </a:lnTo>
                  <a:lnTo>
                    <a:pt x="191" y="8"/>
                  </a:lnTo>
                  <a:lnTo>
                    <a:pt x="176" y="12"/>
                  </a:lnTo>
                  <a:lnTo>
                    <a:pt x="153" y="19"/>
                  </a:lnTo>
                  <a:lnTo>
                    <a:pt x="114" y="16"/>
                  </a:lnTo>
                  <a:lnTo>
                    <a:pt x="102" y="8"/>
                  </a:lnTo>
                  <a:lnTo>
                    <a:pt x="36" y="8"/>
                  </a:lnTo>
                  <a:lnTo>
                    <a:pt x="25" y="0"/>
                  </a:lnTo>
                  <a:lnTo>
                    <a:pt x="0" y="8"/>
                  </a:lnTo>
                  <a:lnTo>
                    <a:pt x="3" y="18"/>
                  </a:lnTo>
                  <a:lnTo>
                    <a:pt x="42" y="98"/>
                  </a:lnTo>
                  <a:lnTo>
                    <a:pt x="42" y="126"/>
                  </a:lnTo>
                  <a:lnTo>
                    <a:pt x="54" y="187"/>
                  </a:lnTo>
                  <a:lnTo>
                    <a:pt x="71" y="209"/>
                  </a:lnTo>
                  <a:lnTo>
                    <a:pt x="77" y="202"/>
                  </a:lnTo>
                  <a:lnTo>
                    <a:pt x="86" y="206"/>
                  </a:lnTo>
                  <a:lnTo>
                    <a:pt x="89" y="214"/>
                  </a:lnTo>
                  <a:lnTo>
                    <a:pt x="109" y="214"/>
                  </a:lnTo>
                  <a:lnTo>
                    <a:pt x="121" y="202"/>
                  </a:lnTo>
                  <a:lnTo>
                    <a:pt x="124" y="13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 name=""/>
            <p:cNvSpPr/>
            <p:nvPr/>
          </p:nvSpPr>
          <p:spPr>
            <a:xfrm>
              <a:off x="4375080" y="4214520"/>
              <a:ext cx="334440" cy="377640"/>
            </a:xfrm>
            <a:custGeom>
              <a:avLst/>
              <a:gdLst/>
              <a:ahLst/>
              <a:rect l="l" t="t" r="r" b="b"/>
              <a:pathLst>
                <a:path w="192" h="216">
                  <a:moveTo>
                    <a:pt x="29" y="2"/>
                  </a:moveTo>
                  <a:lnTo>
                    <a:pt x="67" y="0"/>
                  </a:lnTo>
                  <a:lnTo>
                    <a:pt x="76" y="6"/>
                  </a:lnTo>
                  <a:lnTo>
                    <a:pt x="82" y="27"/>
                  </a:lnTo>
                  <a:lnTo>
                    <a:pt x="96" y="43"/>
                  </a:lnTo>
                  <a:lnTo>
                    <a:pt x="117" y="40"/>
                  </a:lnTo>
                  <a:lnTo>
                    <a:pt x="121" y="22"/>
                  </a:lnTo>
                  <a:lnTo>
                    <a:pt x="141" y="21"/>
                  </a:lnTo>
                  <a:lnTo>
                    <a:pt x="141" y="25"/>
                  </a:lnTo>
                  <a:lnTo>
                    <a:pt x="153" y="27"/>
                  </a:lnTo>
                  <a:lnTo>
                    <a:pt x="156" y="32"/>
                  </a:lnTo>
                  <a:lnTo>
                    <a:pt x="157" y="68"/>
                  </a:lnTo>
                  <a:lnTo>
                    <a:pt x="163" y="85"/>
                  </a:lnTo>
                  <a:lnTo>
                    <a:pt x="159" y="92"/>
                  </a:lnTo>
                  <a:lnTo>
                    <a:pt x="162" y="97"/>
                  </a:lnTo>
                  <a:lnTo>
                    <a:pt x="191" y="89"/>
                  </a:lnTo>
                  <a:lnTo>
                    <a:pt x="190" y="124"/>
                  </a:lnTo>
                  <a:lnTo>
                    <a:pt x="192" y="127"/>
                  </a:lnTo>
                  <a:lnTo>
                    <a:pt x="160" y="130"/>
                  </a:lnTo>
                  <a:lnTo>
                    <a:pt x="160" y="192"/>
                  </a:lnTo>
                  <a:lnTo>
                    <a:pt x="176" y="209"/>
                  </a:lnTo>
                  <a:lnTo>
                    <a:pt x="153" y="216"/>
                  </a:lnTo>
                  <a:lnTo>
                    <a:pt x="114" y="213"/>
                  </a:lnTo>
                  <a:lnTo>
                    <a:pt x="102" y="205"/>
                  </a:lnTo>
                  <a:lnTo>
                    <a:pt x="36" y="205"/>
                  </a:lnTo>
                  <a:lnTo>
                    <a:pt x="25" y="197"/>
                  </a:lnTo>
                  <a:lnTo>
                    <a:pt x="0" y="205"/>
                  </a:lnTo>
                  <a:lnTo>
                    <a:pt x="3" y="181"/>
                  </a:lnTo>
                  <a:lnTo>
                    <a:pt x="14" y="135"/>
                  </a:lnTo>
                  <a:lnTo>
                    <a:pt x="30" y="116"/>
                  </a:lnTo>
                  <a:lnTo>
                    <a:pt x="33" y="97"/>
                  </a:lnTo>
                  <a:lnTo>
                    <a:pt x="20" y="62"/>
                  </a:lnTo>
                  <a:lnTo>
                    <a:pt x="26" y="51"/>
                  </a:lnTo>
                  <a:lnTo>
                    <a:pt x="13" y="11"/>
                  </a:lnTo>
                  <a:lnTo>
                    <a:pt x="29" y="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 name=""/>
            <p:cNvSpPr/>
            <p:nvPr/>
          </p:nvSpPr>
          <p:spPr>
            <a:xfrm>
              <a:off x="4386240" y="4174920"/>
              <a:ext cx="23400" cy="45720"/>
            </a:xfrm>
            <a:custGeom>
              <a:avLst/>
              <a:gdLst/>
              <a:ahLst/>
              <a:rect l="l" t="t" r="r" b="b"/>
              <a:pathLst>
                <a:path w="14" h="26">
                  <a:moveTo>
                    <a:pt x="14" y="4"/>
                  </a:moveTo>
                  <a:lnTo>
                    <a:pt x="7" y="10"/>
                  </a:lnTo>
                  <a:lnTo>
                    <a:pt x="4" y="26"/>
                  </a:lnTo>
                  <a:lnTo>
                    <a:pt x="1" y="16"/>
                  </a:lnTo>
                  <a:lnTo>
                    <a:pt x="0" y="10"/>
                  </a:lnTo>
                  <a:lnTo>
                    <a:pt x="10" y="0"/>
                  </a:lnTo>
                  <a:lnTo>
                    <a:pt x="14" y="4"/>
                  </a:lnTo>
                  <a:close/>
                </a:path>
              </a:pathLst>
            </a:custGeom>
            <a:solidFill>
              <a:srgbClr val="ccffff"/>
            </a:solidFill>
            <a:ln w="324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a:endParaRPr>
            </a:p>
          </p:txBody>
        </p:sp>
        <p:sp>
          <p:nvSpPr>
            <p:cNvPr id="161" name=""/>
            <p:cNvSpPr/>
            <p:nvPr/>
          </p:nvSpPr>
          <p:spPr>
            <a:xfrm>
              <a:off x="4287600" y="3635280"/>
              <a:ext cx="205920" cy="352080"/>
            </a:xfrm>
            <a:custGeom>
              <a:avLst/>
              <a:gdLst/>
              <a:ahLst/>
              <a:rect l="l" t="t" r="r" b="b"/>
              <a:pathLst>
                <a:path w="118" h="202">
                  <a:moveTo>
                    <a:pt x="86" y="0"/>
                  </a:moveTo>
                  <a:lnTo>
                    <a:pt x="86" y="11"/>
                  </a:lnTo>
                  <a:lnTo>
                    <a:pt x="91" y="24"/>
                  </a:lnTo>
                  <a:lnTo>
                    <a:pt x="76" y="40"/>
                  </a:lnTo>
                  <a:lnTo>
                    <a:pt x="66" y="75"/>
                  </a:lnTo>
                  <a:lnTo>
                    <a:pt x="59" y="81"/>
                  </a:lnTo>
                  <a:lnTo>
                    <a:pt x="47" y="113"/>
                  </a:lnTo>
                  <a:lnTo>
                    <a:pt x="40" y="118"/>
                  </a:lnTo>
                  <a:lnTo>
                    <a:pt x="32" y="110"/>
                  </a:lnTo>
                  <a:lnTo>
                    <a:pt x="19" y="110"/>
                  </a:lnTo>
                  <a:lnTo>
                    <a:pt x="0" y="148"/>
                  </a:lnTo>
                  <a:lnTo>
                    <a:pt x="8" y="160"/>
                  </a:lnTo>
                  <a:lnTo>
                    <a:pt x="15" y="163"/>
                  </a:lnTo>
                  <a:lnTo>
                    <a:pt x="24" y="178"/>
                  </a:lnTo>
                  <a:lnTo>
                    <a:pt x="19" y="194"/>
                  </a:lnTo>
                  <a:lnTo>
                    <a:pt x="43" y="194"/>
                  </a:lnTo>
                  <a:lnTo>
                    <a:pt x="78" y="194"/>
                  </a:lnTo>
                  <a:lnTo>
                    <a:pt x="118" y="202"/>
                  </a:lnTo>
                  <a:lnTo>
                    <a:pt x="118" y="182"/>
                  </a:lnTo>
                  <a:lnTo>
                    <a:pt x="97" y="147"/>
                  </a:lnTo>
                  <a:lnTo>
                    <a:pt x="94" y="129"/>
                  </a:lnTo>
                  <a:lnTo>
                    <a:pt x="107" y="100"/>
                  </a:lnTo>
                  <a:lnTo>
                    <a:pt x="101" y="78"/>
                  </a:lnTo>
                  <a:lnTo>
                    <a:pt x="86" y="65"/>
                  </a:lnTo>
                  <a:lnTo>
                    <a:pt x="91" y="55"/>
                  </a:lnTo>
                  <a:lnTo>
                    <a:pt x="105" y="52"/>
                  </a:lnTo>
                  <a:lnTo>
                    <a:pt x="98" y="36"/>
                  </a:lnTo>
                  <a:lnTo>
                    <a:pt x="94" y="5"/>
                  </a:lnTo>
                  <a:lnTo>
                    <a:pt x="86"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2" name=""/>
            <p:cNvSpPr/>
            <p:nvPr/>
          </p:nvSpPr>
          <p:spPr>
            <a:xfrm>
              <a:off x="4363920" y="3925800"/>
              <a:ext cx="199440" cy="266400"/>
            </a:xfrm>
            <a:custGeom>
              <a:avLst/>
              <a:gdLst/>
              <a:ahLst/>
              <a:rect l="l" t="t" r="r" b="b"/>
              <a:pathLst>
                <a:path w="114" h="153">
                  <a:moveTo>
                    <a:pt x="22" y="143"/>
                  </a:moveTo>
                  <a:lnTo>
                    <a:pt x="26" y="147"/>
                  </a:lnTo>
                  <a:lnTo>
                    <a:pt x="35" y="150"/>
                  </a:lnTo>
                  <a:lnTo>
                    <a:pt x="47" y="143"/>
                  </a:lnTo>
                  <a:lnTo>
                    <a:pt x="50" y="150"/>
                  </a:lnTo>
                  <a:lnTo>
                    <a:pt x="72" y="134"/>
                  </a:lnTo>
                  <a:lnTo>
                    <a:pt x="79" y="102"/>
                  </a:lnTo>
                  <a:lnTo>
                    <a:pt x="99" y="77"/>
                  </a:lnTo>
                  <a:lnTo>
                    <a:pt x="104" y="31"/>
                  </a:lnTo>
                  <a:lnTo>
                    <a:pt x="114" y="0"/>
                  </a:lnTo>
                  <a:lnTo>
                    <a:pt x="104" y="6"/>
                  </a:lnTo>
                  <a:lnTo>
                    <a:pt x="95" y="0"/>
                  </a:lnTo>
                  <a:lnTo>
                    <a:pt x="82" y="6"/>
                  </a:lnTo>
                  <a:lnTo>
                    <a:pt x="74" y="16"/>
                  </a:lnTo>
                  <a:lnTo>
                    <a:pt x="74" y="36"/>
                  </a:lnTo>
                  <a:lnTo>
                    <a:pt x="34" y="28"/>
                  </a:lnTo>
                  <a:lnTo>
                    <a:pt x="42" y="34"/>
                  </a:lnTo>
                  <a:lnTo>
                    <a:pt x="39" y="38"/>
                  </a:lnTo>
                  <a:lnTo>
                    <a:pt x="47" y="44"/>
                  </a:lnTo>
                  <a:lnTo>
                    <a:pt x="42" y="61"/>
                  </a:lnTo>
                  <a:lnTo>
                    <a:pt x="45" y="85"/>
                  </a:lnTo>
                  <a:lnTo>
                    <a:pt x="42" y="107"/>
                  </a:lnTo>
                  <a:lnTo>
                    <a:pt x="20" y="99"/>
                  </a:lnTo>
                  <a:lnTo>
                    <a:pt x="3" y="112"/>
                  </a:lnTo>
                  <a:lnTo>
                    <a:pt x="6" y="127"/>
                  </a:lnTo>
                  <a:lnTo>
                    <a:pt x="0" y="137"/>
                  </a:lnTo>
                  <a:lnTo>
                    <a:pt x="12" y="153"/>
                  </a:lnTo>
                  <a:lnTo>
                    <a:pt x="22" y="143"/>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3" name=""/>
            <p:cNvSpPr/>
            <p:nvPr/>
          </p:nvSpPr>
          <p:spPr>
            <a:xfrm>
              <a:off x="4297320" y="3973320"/>
              <a:ext cx="148680" cy="190080"/>
            </a:xfrm>
            <a:custGeom>
              <a:avLst/>
              <a:gdLst/>
              <a:ahLst/>
              <a:rect l="l" t="t" r="r" b="b"/>
              <a:pathLst>
                <a:path w="86" h="109">
                  <a:moveTo>
                    <a:pt x="81" y="6"/>
                  </a:moveTo>
                  <a:lnTo>
                    <a:pt x="78" y="10"/>
                  </a:lnTo>
                  <a:lnTo>
                    <a:pt x="86" y="16"/>
                  </a:lnTo>
                  <a:lnTo>
                    <a:pt x="81" y="33"/>
                  </a:lnTo>
                  <a:lnTo>
                    <a:pt x="84" y="57"/>
                  </a:lnTo>
                  <a:lnTo>
                    <a:pt x="81" y="79"/>
                  </a:lnTo>
                  <a:lnTo>
                    <a:pt x="59" y="71"/>
                  </a:lnTo>
                  <a:lnTo>
                    <a:pt x="42" y="84"/>
                  </a:lnTo>
                  <a:lnTo>
                    <a:pt x="45" y="99"/>
                  </a:lnTo>
                  <a:lnTo>
                    <a:pt x="39" y="109"/>
                  </a:lnTo>
                  <a:lnTo>
                    <a:pt x="17" y="86"/>
                  </a:lnTo>
                  <a:lnTo>
                    <a:pt x="0" y="52"/>
                  </a:lnTo>
                  <a:lnTo>
                    <a:pt x="7" y="45"/>
                  </a:lnTo>
                  <a:lnTo>
                    <a:pt x="10" y="38"/>
                  </a:lnTo>
                  <a:lnTo>
                    <a:pt x="14" y="22"/>
                  </a:lnTo>
                  <a:lnTo>
                    <a:pt x="39" y="17"/>
                  </a:lnTo>
                  <a:lnTo>
                    <a:pt x="38" y="0"/>
                  </a:lnTo>
                  <a:lnTo>
                    <a:pt x="73" y="0"/>
                  </a:lnTo>
                  <a:lnTo>
                    <a:pt x="81" y="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4" name=""/>
            <p:cNvSpPr/>
            <p:nvPr/>
          </p:nvSpPr>
          <p:spPr>
            <a:xfrm>
              <a:off x="4308480" y="3973320"/>
              <a:ext cx="55080" cy="39240"/>
            </a:xfrm>
            <a:custGeom>
              <a:avLst/>
              <a:gdLst/>
              <a:ahLst/>
              <a:rect l="l" t="t" r="r" b="b"/>
              <a:pathLst>
                <a:path w="32" h="22">
                  <a:moveTo>
                    <a:pt x="32" y="17"/>
                  </a:moveTo>
                  <a:lnTo>
                    <a:pt x="31" y="0"/>
                  </a:lnTo>
                  <a:lnTo>
                    <a:pt x="7" y="0"/>
                  </a:lnTo>
                  <a:lnTo>
                    <a:pt x="0" y="17"/>
                  </a:lnTo>
                  <a:lnTo>
                    <a:pt x="6" y="22"/>
                  </a:lnTo>
                  <a:lnTo>
                    <a:pt x="32" y="17"/>
                  </a:lnTo>
                  <a:close/>
                </a:path>
              </a:pathLst>
            </a:custGeom>
            <a:solidFill>
              <a:srgbClr val="ccffff"/>
            </a:solidFill>
            <a:ln w="3240">
              <a:solidFill>
                <a:srgbClr val="000000"/>
              </a:solidFill>
              <a:round/>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Arial"/>
              </a:endParaRPr>
            </a:p>
          </p:txBody>
        </p:sp>
        <p:sp>
          <p:nvSpPr>
            <p:cNvPr id="165" name=""/>
            <p:cNvSpPr/>
            <p:nvPr/>
          </p:nvSpPr>
          <p:spPr>
            <a:xfrm>
              <a:off x="3971880" y="3695400"/>
              <a:ext cx="120240" cy="196560"/>
            </a:xfrm>
            <a:custGeom>
              <a:avLst/>
              <a:gdLst/>
              <a:ahLst/>
              <a:rect l="l" t="t" r="r" b="b"/>
              <a:pathLst>
                <a:path w="69" h="112">
                  <a:moveTo>
                    <a:pt x="62" y="75"/>
                  </a:moveTo>
                  <a:lnTo>
                    <a:pt x="59" y="38"/>
                  </a:lnTo>
                  <a:lnTo>
                    <a:pt x="47" y="0"/>
                  </a:lnTo>
                  <a:lnTo>
                    <a:pt x="9" y="3"/>
                  </a:lnTo>
                  <a:lnTo>
                    <a:pt x="6" y="5"/>
                  </a:lnTo>
                  <a:lnTo>
                    <a:pt x="9" y="27"/>
                  </a:lnTo>
                  <a:lnTo>
                    <a:pt x="13" y="51"/>
                  </a:lnTo>
                  <a:lnTo>
                    <a:pt x="2" y="80"/>
                  </a:lnTo>
                  <a:lnTo>
                    <a:pt x="9" y="105"/>
                  </a:lnTo>
                  <a:lnTo>
                    <a:pt x="0" y="108"/>
                  </a:lnTo>
                  <a:lnTo>
                    <a:pt x="19" y="112"/>
                  </a:lnTo>
                  <a:lnTo>
                    <a:pt x="54" y="94"/>
                  </a:lnTo>
                  <a:lnTo>
                    <a:pt x="66" y="94"/>
                  </a:lnTo>
                  <a:lnTo>
                    <a:pt x="69" y="89"/>
                  </a:lnTo>
                  <a:lnTo>
                    <a:pt x="62" y="7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 name=""/>
            <p:cNvSpPr/>
            <p:nvPr/>
          </p:nvSpPr>
          <p:spPr>
            <a:xfrm>
              <a:off x="4054320" y="3695400"/>
              <a:ext cx="58320" cy="155160"/>
            </a:xfrm>
            <a:custGeom>
              <a:avLst/>
              <a:gdLst/>
              <a:ahLst/>
              <a:rect l="l" t="t" r="r" b="b"/>
              <a:pathLst>
                <a:path w="34" h="89">
                  <a:moveTo>
                    <a:pt x="15" y="75"/>
                  </a:moveTo>
                  <a:lnTo>
                    <a:pt x="12" y="38"/>
                  </a:lnTo>
                  <a:lnTo>
                    <a:pt x="0" y="0"/>
                  </a:lnTo>
                  <a:lnTo>
                    <a:pt x="17" y="3"/>
                  </a:lnTo>
                  <a:lnTo>
                    <a:pt x="15" y="13"/>
                  </a:lnTo>
                  <a:lnTo>
                    <a:pt x="25" y="24"/>
                  </a:lnTo>
                  <a:lnTo>
                    <a:pt x="31" y="45"/>
                  </a:lnTo>
                  <a:lnTo>
                    <a:pt x="34" y="87"/>
                  </a:lnTo>
                  <a:lnTo>
                    <a:pt x="22" y="89"/>
                  </a:lnTo>
                  <a:lnTo>
                    <a:pt x="15" y="7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 name=""/>
            <p:cNvSpPr/>
            <p:nvPr/>
          </p:nvSpPr>
          <p:spPr>
            <a:xfrm>
              <a:off x="4130640" y="3614400"/>
              <a:ext cx="315360" cy="293400"/>
            </a:xfrm>
            <a:custGeom>
              <a:avLst/>
              <a:gdLst/>
              <a:ahLst/>
              <a:rect l="l" t="t" r="r" b="b"/>
              <a:pathLst>
                <a:path w="181" h="168">
                  <a:moveTo>
                    <a:pt x="176" y="12"/>
                  </a:moveTo>
                  <a:lnTo>
                    <a:pt x="168" y="0"/>
                  </a:lnTo>
                  <a:lnTo>
                    <a:pt x="163" y="0"/>
                  </a:lnTo>
                  <a:lnTo>
                    <a:pt x="149" y="10"/>
                  </a:lnTo>
                  <a:lnTo>
                    <a:pt x="121" y="7"/>
                  </a:lnTo>
                  <a:lnTo>
                    <a:pt x="102" y="17"/>
                  </a:lnTo>
                  <a:lnTo>
                    <a:pt x="81" y="7"/>
                  </a:lnTo>
                  <a:lnTo>
                    <a:pt x="68" y="14"/>
                  </a:lnTo>
                  <a:lnTo>
                    <a:pt x="46" y="0"/>
                  </a:lnTo>
                  <a:lnTo>
                    <a:pt x="33" y="1"/>
                  </a:lnTo>
                  <a:lnTo>
                    <a:pt x="17" y="20"/>
                  </a:lnTo>
                  <a:lnTo>
                    <a:pt x="16" y="36"/>
                  </a:lnTo>
                  <a:lnTo>
                    <a:pt x="19" y="55"/>
                  </a:lnTo>
                  <a:lnTo>
                    <a:pt x="3" y="93"/>
                  </a:lnTo>
                  <a:lnTo>
                    <a:pt x="0" y="133"/>
                  </a:lnTo>
                  <a:lnTo>
                    <a:pt x="22" y="130"/>
                  </a:lnTo>
                  <a:lnTo>
                    <a:pt x="38" y="139"/>
                  </a:lnTo>
                  <a:lnTo>
                    <a:pt x="44" y="163"/>
                  </a:lnTo>
                  <a:lnTo>
                    <a:pt x="51" y="168"/>
                  </a:lnTo>
                  <a:lnTo>
                    <a:pt x="90" y="160"/>
                  </a:lnTo>
                  <a:lnTo>
                    <a:pt x="109" y="122"/>
                  </a:lnTo>
                  <a:lnTo>
                    <a:pt x="122" y="122"/>
                  </a:lnTo>
                  <a:lnTo>
                    <a:pt x="130" y="130"/>
                  </a:lnTo>
                  <a:lnTo>
                    <a:pt x="137" y="125"/>
                  </a:lnTo>
                  <a:lnTo>
                    <a:pt x="149" y="93"/>
                  </a:lnTo>
                  <a:lnTo>
                    <a:pt x="156" y="87"/>
                  </a:lnTo>
                  <a:lnTo>
                    <a:pt x="166" y="52"/>
                  </a:lnTo>
                  <a:lnTo>
                    <a:pt x="181" y="36"/>
                  </a:lnTo>
                  <a:lnTo>
                    <a:pt x="176" y="23"/>
                  </a:lnTo>
                  <a:lnTo>
                    <a:pt x="176" y="1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 name=""/>
            <p:cNvSpPr/>
            <p:nvPr/>
          </p:nvSpPr>
          <p:spPr>
            <a:xfrm>
              <a:off x="4079880" y="3659040"/>
              <a:ext cx="83520" cy="188640"/>
            </a:xfrm>
            <a:custGeom>
              <a:avLst/>
              <a:gdLst/>
              <a:ahLst/>
              <a:rect l="l" t="t" r="r" b="b"/>
              <a:pathLst>
                <a:path w="48" h="108">
                  <a:moveTo>
                    <a:pt x="16" y="66"/>
                  </a:moveTo>
                  <a:lnTo>
                    <a:pt x="10" y="45"/>
                  </a:lnTo>
                  <a:lnTo>
                    <a:pt x="0" y="34"/>
                  </a:lnTo>
                  <a:lnTo>
                    <a:pt x="2" y="24"/>
                  </a:lnTo>
                  <a:lnTo>
                    <a:pt x="11" y="15"/>
                  </a:lnTo>
                  <a:lnTo>
                    <a:pt x="19" y="16"/>
                  </a:lnTo>
                  <a:lnTo>
                    <a:pt x="26" y="7"/>
                  </a:lnTo>
                  <a:lnTo>
                    <a:pt x="29" y="0"/>
                  </a:lnTo>
                  <a:lnTo>
                    <a:pt x="39" y="0"/>
                  </a:lnTo>
                  <a:lnTo>
                    <a:pt x="45" y="10"/>
                  </a:lnTo>
                  <a:lnTo>
                    <a:pt x="48" y="29"/>
                  </a:lnTo>
                  <a:lnTo>
                    <a:pt x="32" y="67"/>
                  </a:lnTo>
                  <a:lnTo>
                    <a:pt x="29" y="107"/>
                  </a:lnTo>
                  <a:lnTo>
                    <a:pt x="19" y="108"/>
                  </a:lnTo>
                  <a:lnTo>
                    <a:pt x="16" y="6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9" name=""/>
            <p:cNvSpPr/>
            <p:nvPr/>
          </p:nvSpPr>
          <p:spPr>
            <a:xfrm>
              <a:off x="3832200" y="3709800"/>
              <a:ext cx="161280" cy="193320"/>
            </a:xfrm>
            <a:custGeom>
              <a:avLst/>
              <a:gdLst/>
              <a:ahLst/>
              <a:rect l="l" t="t" r="r" b="b"/>
              <a:pathLst>
                <a:path w="93" h="111">
                  <a:moveTo>
                    <a:pt x="89" y="97"/>
                  </a:moveTo>
                  <a:lnTo>
                    <a:pt x="82" y="72"/>
                  </a:lnTo>
                  <a:lnTo>
                    <a:pt x="93" y="43"/>
                  </a:lnTo>
                  <a:lnTo>
                    <a:pt x="89" y="19"/>
                  </a:lnTo>
                  <a:lnTo>
                    <a:pt x="74" y="12"/>
                  </a:lnTo>
                  <a:lnTo>
                    <a:pt x="55" y="13"/>
                  </a:lnTo>
                  <a:lnTo>
                    <a:pt x="51" y="6"/>
                  </a:lnTo>
                  <a:lnTo>
                    <a:pt x="38" y="8"/>
                  </a:lnTo>
                  <a:lnTo>
                    <a:pt x="32" y="0"/>
                  </a:lnTo>
                  <a:lnTo>
                    <a:pt x="19" y="8"/>
                  </a:lnTo>
                  <a:lnTo>
                    <a:pt x="12" y="5"/>
                  </a:lnTo>
                  <a:lnTo>
                    <a:pt x="7" y="8"/>
                  </a:lnTo>
                  <a:lnTo>
                    <a:pt x="6" y="18"/>
                  </a:lnTo>
                  <a:lnTo>
                    <a:pt x="12" y="37"/>
                  </a:lnTo>
                  <a:lnTo>
                    <a:pt x="3" y="43"/>
                  </a:lnTo>
                  <a:lnTo>
                    <a:pt x="6" y="51"/>
                  </a:lnTo>
                  <a:lnTo>
                    <a:pt x="0" y="56"/>
                  </a:lnTo>
                  <a:lnTo>
                    <a:pt x="0" y="75"/>
                  </a:lnTo>
                  <a:lnTo>
                    <a:pt x="15" y="88"/>
                  </a:lnTo>
                  <a:lnTo>
                    <a:pt x="12" y="111"/>
                  </a:lnTo>
                  <a:lnTo>
                    <a:pt x="38" y="100"/>
                  </a:lnTo>
                  <a:lnTo>
                    <a:pt x="63" y="97"/>
                  </a:lnTo>
                  <a:lnTo>
                    <a:pt x="80" y="100"/>
                  </a:lnTo>
                  <a:lnTo>
                    <a:pt x="89" y="97"/>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0" name=""/>
            <p:cNvSpPr/>
            <p:nvPr/>
          </p:nvSpPr>
          <p:spPr>
            <a:xfrm>
              <a:off x="3747960" y="3776400"/>
              <a:ext cx="109080" cy="126720"/>
            </a:xfrm>
            <a:custGeom>
              <a:avLst/>
              <a:gdLst/>
              <a:ahLst/>
              <a:rect l="l" t="t" r="r" b="b"/>
              <a:pathLst>
                <a:path w="63" h="73">
                  <a:moveTo>
                    <a:pt x="48" y="18"/>
                  </a:moveTo>
                  <a:lnTo>
                    <a:pt x="48" y="37"/>
                  </a:lnTo>
                  <a:lnTo>
                    <a:pt x="63" y="50"/>
                  </a:lnTo>
                  <a:lnTo>
                    <a:pt x="60" y="73"/>
                  </a:lnTo>
                  <a:lnTo>
                    <a:pt x="48" y="72"/>
                  </a:lnTo>
                  <a:lnTo>
                    <a:pt x="0" y="29"/>
                  </a:lnTo>
                  <a:lnTo>
                    <a:pt x="0" y="27"/>
                  </a:lnTo>
                  <a:lnTo>
                    <a:pt x="19" y="3"/>
                  </a:lnTo>
                  <a:lnTo>
                    <a:pt x="29" y="0"/>
                  </a:lnTo>
                  <a:lnTo>
                    <a:pt x="38" y="24"/>
                  </a:lnTo>
                  <a:lnTo>
                    <a:pt x="48" y="1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1" name=""/>
            <p:cNvSpPr/>
            <p:nvPr/>
          </p:nvSpPr>
          <p:spPr>
            <a:xfrm>
              <a:off x="3592440" y="3527280"/>
              <a:ext cx="161640" cy="129960"/>
            </a:xfrm>
            <a:custGeom>
              <a:avLst/>
              <a:gdLst/>
              <a:ahLst/>
              <a:rect l="l" t="t" r="r" b="b"/>
              <a:pathLst>
                <a:path w="93" h="75">
                  <a:moveTo>
                    <a:pt x="82" y="34"/>
                  </a:moveTo>
                  <a:lnTo>
                    <a:pt x="93" y="73"/>
                  </a:lnTo>
                  <a:lnTo>
                    <a:pt x="57" y="70"/>
                  </a:lnTo>
                  <a:lnTo>
                    <a:pt x="10" y="73"/>
                  </a:lnTo>
                  <a:lnTo>
                    <a:pt x="9" y="75"/>
                  </a:lnTo>
                  <a:lnTo>
                    <a:pt x="9" y="62"/>
                  </a:lnTo>
                  <a:lnTo>
                    <a:pt x="10" y="63"/>
                  </a:lnTo>
                  <a:lnTo>
                    <a:pt x="33" y="54"/>
                  </a:lnTo>
                  <a:lnTo>
                    <a:pt x="52" y="57"/>
                  </a:lnTo>
                  <a:lnTo>
                    <a:pt x="54" y="54"/>
                  </a:lnTo>
                  <a:lnTo>
                    <a:pt x="32" y="48"/>
                  </a:lnTo>
                  <a:lnTo>
                    <a:pt x="11" y="51"/>
                  </a:lnTo>
                  <a:lnTo>
                    <a:pt x="10" y="51"/>
                  </a:lnTo>
                  <a:lnTo>
                    <a:pt x="10" y="47"/>
                  </a:lnTo>
                  <a:lnTo>
                    <a:pt x="0" y="34"/>
                  </a:lnTo>
                  <a:lnTo>
                    <a:pt x="16" y="13"/>
                  </a:lnTo>
                  <a:lnTo>
                    <a:pt x="28" y="3"/>
                  </a:lnTo>
                  <a:lnTo>
                    <a:pt x="44" y="0"/>
                  </a:lnTo>
                  <a:lnTo>
                    <a:pt x="64" y="12"/>
                  </a:lnTo>
                  <a:lnTo>
                    <a:pt x="82" y="3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 name=""/>
            <p:cNvSpPr/>
            <p:nvPr/>
          </p:nvSpPr>
          <p:spPr>
            <a:xfrm>
              <a:off x="3611520" y="3186000"/>
              <a:ext cx="232920" cy="202680"/>
            </a:xfrm>
            <a:custGeom>
              <a:avLst/>
              <a:gdLst/>
              <a:ahLst/>
              <a:rect l="l" t="t" r="r" b="b"/>
              <a:pathLst>
                <a:path w="133" h="116">
                  <a:moveTo>
                    <a:pt x="133" y="0"/>
                  </a:moveTo>
                  <a:lnTo>
                    <a:pt x="133" y="8"/>
                  </a:lnTo>
                  <a:lnTo>
                    <a:pt x="132" y="27"/>
                  </a:lnTo>
                  <a:lnTo>
                    <a:pt x="82" y="27"/>
                  </a:lnTo>
                  <a:lnTo>
                    <a:pt x="81" y="70"/>
                  </a:lnTo>
                  <a:lnTo>
                    <a:pt x="62" y="83"/>
                  </a:lnTo>
                  <a:lnTo>
                    <a:pt x="62" y="109"/>
                  </a:lnTo>
                  <a:lnTo>
                    <a:pt x="9" y="111"/>
                  </a:lnTo>
                  <a:lnTo>
                    <a:pt x="0" y="116"/>
                  </a:lnTo>
                  <a:lnTo>
                    <a:pt x="3" y="99"/>
                  </a:lnTo>
                  <a:lnTo>
                    <a:pt x="33" y="54"/>
                  </a:lnTo>
                  <a:lnTo>
                    <a:pt x="43" y="27"/>
                  </a:lnTo>
                  <a:lnTo>
                    <a:pt x="54" y="19"/>
                  </a:lnTo>
                  <a:lnTo>
                    <a:pt x="66" y="0"/>
                  </a:lnTo>
                  <a:lnTo>
                    <a:pt x="133"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 name=""/>
            <p:cNvSpPr/>
            <p:nvPr/>
          </p:nvSpPr>
          <p:spPr>
            <a:xfrm>
              <a:off x="4268520" y="2892240"/>
              <a:ext cx="93240" cy="212400"/>
            </a:xfrm>
            <a:custGeom>
              <a:avLst/>
              <a:gdLst/>
              <a:ahLst/>
              <a:rect l="l" t="t" r="r" b="b"/>
              <a:pathLst>
                <a:path w="54" h="122">
                  <a:moveTo>
                    <a:pt x="51" y="71"/>
                  </a:moveTo>
                  <a:lnTo>
                    <a:pt x="54" y="84"/>
                  </a:lnTo>
                  <a:lnTo>
                    <a:pt x="36" y="101"/>
                  </a:lnTo>
                  <a:lnTo>
                    <a:pt x="36" y="117"/>
                  </a:lnTo>
                  <a:lnTo>
                    <a:pt x="26" y="122"/>
                  </a:lnTo>
                  <a:lnTo>
                    <a:pt x="21" y="95"/>
                  </a:lnTo>
                  <a:lnTo>
                    <a:pt x="10" y="83"/>
                  </a:lnTo>
                  <a:lnTo>
                    <a:pt x="0" y="61"/>
                  </a:lnTo>
                  <a:lnTo>
                    <a:pt x="11" y="42"/>
                  </a:lnTo>
                  <a:lnTo>
                    <a:pt x="11" y="11"/>
                  </a:lnTo>
                  <a:lnTo>
                    <a:pt x="19" y="4"/>
                  </a:lnTo>
                  <a:lnTo>
                    <a:pt x="30" y="0"/>
                  </a:lnTo>
                  <a:lnTo>
                    <a:pt x="37" y="1"/>
                  </a:lnTo>
                  <a:lnTo>
                    <a:pt x="42" y="10"/>
                  </a:lnTo>
                  <a:lnTo>
                    <a:pt x="51" y="6"/>
                  </a:lnTo>
                  <a:lnTo>
                    <a:pt x="42" y="16"/>
                  </a:lnTo>
                  <a:lnTo>
                    <a:pt x="51" y="36"/>
                  </a:lnTo>
                  <a:lnTo>
                    <a:pt x="36" y="54"/>
                  </a:lnTo>
                  <a:lnTo>
                    <a:pt x="37" y="61"/>
                  </a:lnTo>
                  <a:lnTo>
                    <a:pt x="51" y="64"/>
                  </a:lnTo>
                  <a:lnTo>
                    <a:pt x="51" y="7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 name=""/>
            <p:cNvSpPr/>
            <p:nvPr/>
          </p:nvSpPr>
          <p:spPr>
            <a:xfrm>
              <a:off x="3859200" y="2693880"/>
              <a:ext cx="304200" cy="232920"/>
            </a:xfrm>
            <a:custGeom>
              <a:avLst/>
              <a:gdLst/>
              <a:ahLst/>
              <a:rect l="l" t="t" r="r" b="b"/>
              <a:pathLst>
                <a:path w="174" h="134">
                  <a:moveTo>
                    <a:pt x="126" y="15"/>
                  </a:moveTo>
                  <a:lnTo>
                    <a:pt x="172" y="20"/>
                  </a:lnTo>
                  <a:lnTo>
                    <a:pt x="174" y="31"/>
                  </a:lnTo>
                  <a:lnTo>
                    <a:pt x="142" y="47"/>
                  </a:lnTo>
                  <a:lnTo>
                    <a:pt x="121" y="74"/>
                  </a:lnTo>
                  <a:lnTo>
                    <a:pt x="130" y="88"/>
                  </a:lnTo>
                  <a:lnTo>
                    <a:pt x="93" y="123"/>
                  </a:lnTo>
                  <a:lnTo>
                    <a:pt x="58" y="124"/>
                  </a:lnTo>
                  <a:lnTo>
                    <a:pt x="44" y="134"/>
                  </a:lnTo>
                  <a:lnTo>
                    <a:pt x="23" y="114"/>
                  </a:lnTo>
                  <a:lnTo>
                    <a:pt x="29" y="96"/>
                  </a:lnTo>
                  <a:lnTo>
                    <a:pt x="23" y="71"/>
                  </a:lnTo>
                  <a:lnTo>
                    <a:pt x="32" y="66"/>
                  </a:lnTo>
                  <a:lnTo>
                    <a:pt x="34" y="50"/>
                  </a:lnTo>
                  <a:lnTo>
                    <a:pt x="42" y="39"/>
                  </a:lnTo>
                  <a:lnTo>
                    <a:pt x="39" y="32"/>
                  </a:lnTo>
                  <a:lnTo>
                    <a:pt x="7" y="31"/>
                  </a:lnTo>
                  <a:lnTo>
                    <a:pt x="0" y="12"/>
                  </a:lnTo>
                  <a:lnTo>
                    <a:pt x="3" y="9"/>
                  </a:lnTo>
                  <a:lnTo>
                    <a:pt x="18" y="0"/>
                  </a:lnTo>
                  <a:lnTo>
                    <a:pt x="67" y="7"/>
                  </a:lnTo>
                  <a:lnTo>
                    <a:pt x="99" y="7"/>
                  </a:lnTo>
                  <a:lnTo>
                    <a:pt x="107" y="7"/>
                  </a:lnTo>
                  <a:lnTo>
                    <a:pt x="126" y="1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5" name=""/>
            <p:cNvSpPr/>
            <p:nvPr/>
          </p:nvSpPr>
          <p:spPr>
            <a:xfrm>
              <a:off x="3844800" y="2747880"/>
              <a:ext cx="88560" cy="145440"/>
            </a:xfrm>
            <a:custGeom>
              <a:avLst/>
              <a:gdLst/>
              <a:ahLst/>
              <a:rect l="l" t="t" r="r" b="b"/>
              <a:pathLst>
                <a:path w="51" h="84">
                  <a:moveTo>
                    <a:pt x="38" y="65"/>
                  </a:moveTo>
                  <a:lnTo>
                    <a:pt x="32" y="40"/>
                  </a:lnTo>
                  <a:lnTo>
                    <a:pt x="41" y="35"/>
                  </a:lnTo>
                  <a:lnTo>
                    <a:pt x="43" y="19"/>
                  </a:lnTo>
                  <a:lnTo>
                    <a:pt x="51" y="8"/>
                  </a:lnTo>
                  <a:lnTo>
                    <a:pt x="48" y="1"/>
                  </a:lnTo>
                  <a:lnTo>
                    <a:pt x="16" y="0"/>
                  </a:lnTo>
                  <a:lnTo>
                    <a:pt x="15" y="13"/>
                  </a:lnTo>
                  <a:lnTo>
                    <a:pt x="0" y="55"/>
                  </a:lnTo>
                  <a:lnTo>
                    <a:pt x="11" y="61"/>
                  </a:lnTo>
                  <a:lnTo>
                    <a:pt x="5" y="84"/>
                  </a:lnTo>
                  <a:lnTo>
                    <a:pt x="32" y="83"/>
                  </a:lnTo>
                  <a:lnTo>
                    <a:pt x="38" y="6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6" name=""/>
            <p:cNvSpPr/>
            <p:nvPr/>
          </p:nvSpPr>
          <p:spPr>
            <a:xfrm>
              <a:off x="3981240" y="2471400"/>
              <a:ext cx="304560" cy="257040"/>
            </a:xfrm>
            <a:custGeom>
              <a:avLst/>
              <a:gdLst/>
              <a:ahLst/>
              <a:rect l="l" t="t" r="r" b="b"/>
              <a:pathLst>
                <a:path w="174" h="147">
                  <a:moveTo>
                    <a:pt x="166" y="58"/>
                  </a:moveTo>
                  <a:lnTo>
                    <a:pt x="174" y="39"/>
                  </a:lnTo>
                  <a:lnTo>
                    <a:pt x="150" y="26"/>
                  </a:lnTo>
                  <a:lnTo>
                    <a:pt x="143" y="26"/>
                  </a:lnTo>
                  <a:lnTo>
                    <a:pt x="134" y="23"/>
                  </a:lnTo>
                  <a:lnTo>
                    <a:pt x="133" y="17"/>
                  </a:lnTo>
                  <a:lnTo>
                    <a:pt x="123" y="19"/>
                  </a:lnTo>
                  <a:lnTo>
                    <a:pt x="107" y="0"/>
                  </a:lnTo>
                  <a:lnTo>
                    <a:pt x="105" y="0"/>
                  </a:lnTo>
                  <a:lnTo>
                    <a:pt x="91" y="4"/>
                  </a:lnTo>
                  <a:lnTo>
                    <a:pt x="86" y="17"/>
                  </a:lnTo>
                  <a:lnTo>
                    <a:pt x="67" y="23"/>
                  </a:lnTo>
                  <a:lnTo>
                    <a:pt x="66" y="32"/>
                  </a:lnTo>
                  <a:lnTo>
                    <a:pt x="51" y="32"/>
                  </a:lnTo>
                  <a:lnTo>
                    <a:pt x="48" y="23"/>
                  </a:lnTo>
                  <a:lnTo>
                    <a:pt x="39" y="23"/>
                  </a:lnTo>
                  <a:lnTo>
                    <a:pt x="45" y="42"/>
                  </a:lnTo>
                  <a:lnTo>
                    <a:pt x="29" y="45"/>
                  </a:lnTo>
                  <a:lnTo>
                    <a:pt x="23" y="39"/>
                  </a:lnTo>
                  <a:lnTo>
                    <a:pt x="0" y="45"/>
                  </a:lnTo>
                  <a:lnTo>
                    <a:pt x="0" y="54"/>
                  </a:lnTo>
                  <a:lnTo>
                    <a:pt x="29" y="61"/>
                  </a:lnTo>
                  <a:lnTo>
                    <a:pt x="45" y="83"/>
                  </a:lnTo>
                  <a:lnTo>
                    <a:pt x="48" y="90"/>
                  </a:lnTo>
                  <a:lnTo>
                    <a:pt x="39" y="127"/>
                  </a:lnTo>
                  <a:lnTo>
                    <a:pt x="37" y="134"/>
                  </a:lnTo>
                  <a:lnTo>
                    <a:pt x="56" y="142"/>
                  </a:lnTo>
                  <a:lnTo>
                    <a:pt x="102" y="147"/>
                  </a:lnTo>
                  <a:lnTo>
                    <a:pt x="102" y="139"/>
                  </a:lnTo>
                  <a:lnTo>
                    <a:pt x="115" y="131"/>
                  </a:lnTo>
                  <a:lnTo>
                    <a:pt x="150" y="139"/>
                  </a:lnTo>
                  <a:lnTo>
                    <a:pt x="166" y="125"/>
                  </a:lnTo>
                  <a:lnTo>
                    <a:pt x="155" y="107"/>
                  </a:lnTo>
                  <a:lnTo>
                    <a:pt x="159" y="90"/>
                  </a:lnTo>
                  <a:lnTo>
                    <a:pt x="155" y="80"/>
                  </a:lnTo>
                  <a:lnTo>
                    <a:pt x="147" y="85"/>
                  </a:lnTo>
                  <a:lnTo>
                    <a:pt x="146" y="79"/>
                  </a:lnTo>
                  <a:lnTo>
                    <a:pt x="159" y="61"/>
                  </a:lnTo>
                  <a:lnTo>
                    <a:pt x="168" y="60"/>
                  </a:lnTo>
                  <a:lnTo>
                    <a:pt x="166" y="5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7" name=""/>
            <p:cNvSpPr/>
            <p:nvPr/>
          </p:nvSpPr>
          <p:spPr>
            <a:xfrm>
              <a:off x="4635360" y="2681280"/>
              <a:ext cx="155160" cy="88200"/>
            </a:xfrm>
            <a:custGeom>
              <a:avLst/>
              <a:gdLst/>
              <a:ahLst/>
              <a:rect l="l" t="t" r="r" b="b"/>
              <a:pathLst>
                <a:path w="89" h="51">
                  <a:moveTo>
                    <a:pt x="64" y="0"/>
                  </a:moveTo>
                  <a:lnTo>
                    <a:pt x="43" y="7"/>
                  </a:lnTo>
                  <a:lnTo>
                    <a:pt x="22" y="5"/>
                  </a:lnTo>
                  <a:lnTo>
                    <a:pt x="4" y="0"/>
                  </a:lnTo>
                  <a:lnTo>
                    <a:pt x="0" y="5"/>
                  </a:lnTo>
                  <a:lnTo>
                    <a:pt x="4" y="22"/>
                  </a:lnTo>
                  <a:lnTo>
                    <a:pt x="3" y="32"/>
                  </a:lnTo>
                  <a:lnTo>
                    <a:pt x="11" y="48"/>
                  </a:lnTo>
                  <a:lnTo>
                    <a:pt x="32" y="43"/>
                  </a:lnTo>
                  <a:lnTo>
                    <a:pt x="48" y="51"/>
                  </a:lnTo>
                  <a:lnTo>
                    <a:pt x="58" y="41"/>
                  </a:lnTo>
                  <a:lnTo>
                    <a:pt x="83" y="39"/>
                  </a:lnTo>
                  <a:lnTo>
                    <a:pt x="74" y="29"/>
                  </a:lnTo>
                  <a:lnTo>
                    <a:pt x="80" y="14"/>
                  </a:lnTo>
                  <a:lnTo>
                    <a:pt x="87" y="13"/>
                  </a:lnTo>
                  <a:lnTo>
                    <a:pt x="89" y="7"/>
                  </a:lnTo>
                  <a:lnTo>
                    <a:pt x="64" y="0"/>
                  </a:lnTo>
                  <a:close/>
                </a:path>
              </a:pathLst>
            </a:custGeom>
            <a:solidFill>
              <a:srgbClr val="ccffff"/>
            </a:solidFill>
            <a:ln w="3240">
              <a:solidFill>
                <a:srgbClr val="000000"/>
              </a:solidFill>
              <a:round/>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Arial"/>
              </a:endParaRPr>
            </a:p>
          </p:txBody>
        </p:sp>
        <p:sp>
          <p:nvSpPr>
            <p:cNvPr id="178" name=""/>
            <p:cNvSpPr/>
            <p:nvPr/>
          </p:nvSpPr>
          <p:spPr>
            <a:xfrm>
              <a:off x="4584600" y="2752560"/>
              <a:ext cx="151920" cy="129960"/>
            </a:xfrm>
            <a:custGeom>
              <a:avLst/>
              <a:gdLst/>
              <a:ahLst/>
              <a:rect l="l" t="t" r="r" b="b"/>
              <a:pathLst>
                <a:path w="87" h="74">
                  <a:moveTo>
                    <a:pt x="87" y="0"/>
                  </a:moveTo>
                  <a:lnTo>
                    <a:pt x="77" y="10"/>
                  </a:lnTo>
                  <a:lnTo>
                    <a:pt x="61" y="2"/>
                  </a:lnTo>
                  <a:lnTo>
                    <a:pt x="40" y="7"/>
                  </a:lnTo>
                  <a:lnTo>
                    <a:pt x="13" y="16"/>
                  </a:lnTo>
                  <a:lnTo>
                    <a:pt x="13" y="21"/>
                  </a:lnTo>
                  <a:lnTo>
                    <a:pt x="0" y="36"/>
                  </a:lnTo>
                  <a:lnTo>
                    <a:pt x="0" y="37"/>
                  </a:lnTo>
                  <a:lnTo>
                    <a:pt x="16" y="61"/>
                  </a:lnTo>
                  <a:lnTo>
                    <a:pt x="37" y="61"/>
                  </a:lnTo>
                  <a:lnTo>
                    <a:pt x="58" y="74"/>
                  </a:lnTo>
                  <a:lnTo>
                    <a:pt x="58" y="64"/>
                  </a:lnTo>
                  <a:lnTo>
                    <a:pt x="65" y="67"/>
                  </a:lnTo>
                  <a:lnTo>
                    <a:pt x="48" y="51"/>
                  </a:lnTo>
                  <a:lnTo>
                    <a:pt x="33" y="32"/>
                  </a:lnTo>
                  <a:lnTo>
                    <a:pt x="36" y="21"/>
                  </a:lnTo>
                  <a:lnTo>
                    <a:pt x="49" y="29"/>
                  </a:lnTo>
                  <a:lnTo>
                    <a:pt x="48" y="20"/>
                  </a:lnTo>
                  <a:lnTo>
                    <a:pt x="58" y="16"/>
                  </a:lnTo>
                  <a:lnTo>
                    <a:pt x="80" y="17"/>
                  </a:lnTo>
                  <a:lnTo>
                    <a:pt x="86" y="23"/>
                  </a:lnTo>
                  <a:lnTo>
                    <a:pt x="87"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9" name=""/>
            <p:cNvSpPr/>
            <p:nvPr/>
          </p:nvSpPr>
          <p:spPr>
            <a:xfrm>
              <a:off x="4579920" y="2555640"/>
              <a:ext cx="229680" cy="137880"/>
            </a:xfrm>
            <a:custGeom>
              <a:avLst/>
              <a:gdLst/>
              <a:ahLst/>
              <a:rect l="l" t="t" r="r" b="b"/>
              <a:pathLst>
                <a:path w="132" h="79">
                  <a:moveTo>
                    <a:pt x="113" y="45"/>
                  </a:moveTo>
                  <a:lnTo>
                    <a:pt x="115" y="51"/>
                  </a:lnTo>
                  <a:lnTo>
                    <a:pt x="132" y="51"/>
                  </a:lnTo>
                  <a:lnTo>
                    <a:pt x="131" y="61"/>
                  </a:lnTo>
                  <a:lnTo>
                    <a:pt x="119" y="69"/>
                  </a:lnTo>
                  <a:lnTo>
                    <a:pt x="121" y="79"/>
                  </a:lnTo>
                  <a:lnTo>
                    <a:pt x="96" y="72"/>
                  </a:lnTo>
                  <a:lnTo>
                    <a:pt x="75" y="79"/>
                  </a:lnTo>
                  <a:lnTo>
                    <a:pt x="54" y="77"/>
                  </a:lnTo>
                  <a:lnTo>
                    <a:pt x="36" y="72"/>
                  </a:lnTo>
                  <a:lnTo>
                    <a:pt x="32" y="61"/>
                  </a:lnTo>
                  <a:lnTo>
                    <a:pt x="19" y="59"/>
                  </a:lnTo>
                  <a:lnTo>
                    <a:pt x="0" y="37"/>
                  </a:lnTo>
                  <a:lnTo>
                    <a:pt x="0" y="37"/>
                  </a:lnTo>
                  <a:lnTo>
                    <a:pt x="13" y="34"/>
                  </a:lnTo>
                  <a:lnTo>
                    <a:pt x="24" y="10"/>
                  </a:lnTo>
                  <a:lnTo>
                    <a:pt x="35" y="6"/>
                  </a:lnTo>
                  <a:lnTo>
                    <a:pt x="64" y="7"/>
                  </a:lnTo>
                  <a:lnTo>
                    <a:pt x="84" y="0"/>
                  </a:lnTo>
                  <a:lnTo>
                    <a:pt x="90" y="3"/>
                  </a:lnTo>
                  <a:lnTo>
                    <a:pt x="108" y="23"/>
                  </a:lnTo>
                  <a:lnTo>
                    <a:pt x="113" y="4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0" name=""/>
            <p:cNvSpPr/>
            <p:nvPr/>
          </p:nvSpPr>
          <p:spPr>
            <a:xfrm>
              <a:off x="4419360" y="2595240"/>
              <a:ext cx="64800" cy="47520"/>
            </a:xfrm>
            <a:custGeom>
              <a:avLst/>
              <a:gdLst/>
              <a:ahLst/>
              <a:rect l="l" t="t" r="r" b="b"/>
              <a:pathLst>
                <a:path w="38" h="27">
                  <a:moveTo>
                    <a:pt x="1" y="25"/>
                  </a:moveTo>
                  <a:lnTo>
                    <a:pt x="1" y="24"/>
                  </a:lnTo>
                  <a:lnTo>
                    <a:pt x="4" y="22"/>
                  </a:lnTo>
                  <a:lnTo>
                    <a:pt x="0" y="14"/>
                  </a:lnTo>
                  <a:lnTo>
                    <a:pt x="1" y="8"/>
                  </a:lnTo>
                  <a:lnTo>
                    <a:pt x="35" y="0"/>
                  </a:lnTo>
                  <a:lnTo>
                    <a:pt x="38" y="3"/>
                  </a:lnTo>
                  <a:lnTo>
                    <a:pt x="24" y="14"/>
                  </a:lnTo>
                  <a:lnTo>
                    <a:pt x="24" y="21"/>
                  </a:lnTo>
                  <a:lnTo>
                    <a:pt x="16" y="19"/>
                  </a:lnTo>
                  <a:lnTo>
                    <a:pt x="5" y="27"/>
                  </a:lnTo>
                  <a:lnTo>
                    <a:pt x="1" y="25"/>
                  </a:lnTo>
                  <a:close/>
                </a:path>
              </a:pathLst>
            </a:custGeom>
            <a:solidFill>
              <a:srgbClr val="ccffff"/>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Arial"/>
              </a:endParaRPr>
            </a:p>
          </p:txBody>
        </p:sp>
        <p:sp>
          <p:nvSpPr>
            <p:cNvPr id="181" name=""/>
            <p:cNvSpPr/>
            <p:nvPr/>
          </p:nvSpPr>
          <p:spPr>
            <a:xfrm>
              <a:off x="4421160" y="2600280"/>
              <a:ext cx="137520" cy="128160"/>
            </a:xfrm>
            <a:custGeom>
              <a:avLst/>
              <a:gdLst/>
              <a:ahLst/>
              <a:rect l="l" t="t" r="r" b="b"/>
              <a:pathLst>
                <a:path w="79" h="73">
                  <a:moveTo>
                    <a:pt x="72" y="16"/>
                  </a:moveTo>
                  <a:lnTo>
                    <a:pt x="60" y="16"/>
                  </a:lnTo>
                  <a:lnTo>
                    <a:pt x="37" y="0"/>
                  </a:lnTo>
                  <a:lnTo>
                    <a:pt x="23" y="11"/>
                  </a:lnTo>
                  <a:lnTo>
                    <a:pt x="23" y="18"/>
                  </a:lnTo>
                  <a:lnTo>
                    <a:pt x="15" y="16"/>
                  </a:lnTo>
                  <a:lnTo>
                    <a:pt x="4" y="24"/>
                  </a:lnTo>
                  <a:lnTo>
                    <a:pt x="0" y="22"/>
                  </a:lnTo>
                  <a:lnTo>
                    <a:pt x="2" y="35"/>
                  </a:lnTo>
                  <a:lnTo>
                    <a:pt x="7" y="25"/>
                  </a:lnTo>
                  <a:lnTo>
                    <a:pt x="16" y="33"/>
                  </a:lnTo>
                  <a:lnTo>
                    <a:pt x="22" y="49"/>
                  </a:lnTo>
                  <a:lnTo>
                    <a:pt x="63" y="73"/>
                  </a:lnTo>
                  <a:lnTo>
                    <a:pt x="66" y="69"/>
                  </a:lnTo>
                  <a:lnTo>
                    <a:pt x="38" y="46"/>
                  </a:lnTo>
                  <a:lnTo>
                    <a:pt x="34" y="35"/>
                  </a:lnTo>
                  <a:lnTo>
                    <a:pt x="35" y="27"/>
                  </a:lnTo>
                  <a:lnTo>
                    <a:pt x="66" y="30"/>
                  </a:lnTo>
                  <a:lnTo>
                    <a:pt x="76" y="33"/>
                  </a:lnTo>
                  <a:lnTo>
                    <a:pt x="79" y="28"/>
                  </a:lnTo>
                  <a:lnTo>
                    <a:pt x="75" y="25"/>
                  </a:lnTo>
                  <a:lnTo>
                    <a:pt x="72" y="1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 name=""/>
            <p:cNvSpPr/>
            <p:nvPr/>
          </p:nvSpPr>
          <p:spPr>
            <a:xfrm>
              <a:off x="4479840" y="2647800"/>
              <a:ext cx="85320" cy="72720"/>
            </a:xfrm>
            <a:custGeom>
              <a:avLst/>
              <a:gdLst/>
              <a:ahLst/>
              <a:rect l="l" t="t" r="r" b="b"/>
              <a:pathLst>
                <a:path w="49" h="42">
                  <a:moveTo>
                    <a:pt x="42" y="6"/>
                  </a:moveTo>
                  <a:lnTo>
                    <a:pt x="46" y="8"/>
                  </a:lnTo>
                  <a:lnTo>
                    <a:pt x="45" y="19"/>
                  </a:lnTo>
                  <a:lnTo>
                    <a:pt x="49" y="19"/>
                  </a:lnTo>
                  <a:lnTo>
                    <a:pt x="45" y="29"/>
                  </a:lnTo>
                  <a:lnTo>
                    <a:pt x="36" y="29"/>
                  </a:lnTo>
                  <a:lnTo>
                    <a:pt x="32" y="42"/>
                  </a:lnTo>
                  <a:lnTo>
                    <a:pt x="4" y="19"/>
                  </a:lnTo>
                  <a:lnTo>
                    <a:pt x="0" y="8"/>
                  </a:lnTo>
                  <a:lnTo>
                    <a:pt x="1" y="0"/>
                  </a:lnTo>
                  <a:lnTo>
                    <a:pt x="32" y="3"/>
                  </a:lnTo>
                  <a:lnTo>
                    <a:pt x="42" y="6"/>
                  </a:lnTo>
                  <a:close/>
                </a:path>
              </a:pathLst>
            </a:custGeom>
            <a:solidFill>
              <a:srgbClr val="ccffff"/>
            </a:solidFill>
            <a:ln w="3240">
              <a:solidFill>
                <a:srgbClr val="000000"/>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183" name=""/>
            <p:cNvSpPr/>
            <p:nvPr/>
          </p:nvSpPr>
          <p:spPr>
            <a:xfrm>
              <a:off x="4530600" y="2698560"/>
              <a:ext cx="48960" cy="50400"/>
            </a:xfrm>
            <a:custGeom>
              <a:avLst/>
              <a:gdLst/>
              <a:ahLst/>
              <a:rect l="l" t="t" r="r" b="b"/>
              <a:pathLst>
                <a:path w="28" h="29">
                  <a:moveTo>
                    <a:pt x="0" y="17"/>
                  </a:moveTo>
                  <a:lnTo>
                    <a:pt x="19" y="29"/>
                  </a:lnTo>
                  <a:lnTo>
                    <a:pt x="23" y="16"/>
                  </a:lnTo>
                  <a:lnTo>
                    <a:pt x="28" y="9"/>
                  </a:lnTo>
                  <a:lnTo>
                    <a:pt x="16" y="0"/>
                  </a:lnTo>
                  <a:lnTo>
                    <a:pt x="7" y="0"/>
                  </a:lnTo>
                  <a:lnTo>
                    <a:pt x="3" y="13"/>
                  </a:lnTo>
                  <a:lnTo>
                    <a:pt x="0" y="17"/>
                  </a:lnTo>
                  <a:close/>
                </a:path>
              </a:pathLst>
            </a:custGeom>
            <a:solidFill>
              <a:srgbClr val="ccffff"/>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Arial"/>
              </a:endParaRPr>
            </a:p>
          </p:txBody>
        </p:sp>
        <p:sp>
          <p:nvSpPr>
            <p:cNvPr id="184" name=""/>
            <p:cNvSpPr/>
            <p:nvPr/>
          </p:nvSpPr>
          <p:spPr>
            <a:xfrm>
              <a:off x="4546440" y="2619360"/>
              <a:ext cx="95040" cy="134280"/>
            </a:xfrm>
            <a:custGeom>
              <a:avLst/>
              <a:gdLst/>
              <a:ahLst/>
              <a:rect l="l" t="t" r="r" b="b"/>
              <a:pathLst>
                <a:path w="55" h="77">
                  <a:moveTo>
                    <a:pt x="27" y="77"/>
                  </a:moveTo>
                  <a:lnTo>
                    <a:pt x="20" y="64"/>
                  </a:lnTo>
                  <a:lnTo>
                    <a:pt x="14" y="61"/>
                  </a:lnTo>
                  <a:lnTo>
                    <a:pt x="19" y="54"/>
                  </a:lnTo>
                  <a:lnTo>
                    <a:pt x="7" y="45"/>
                  </a:lnTo>
                  <a:lnTo>
                    <a:pt x="11" y="35"/>
                  </a:lnTo>
                  <a:lnTo>
                    <a:pt x="7" y="35"/>
                  </a:lnTo>
                  <a:lnTo>
                    <a:pt x="8" y="24"/>
                  </a:lnTo>
                  <a:lnTo>
                    <a:pt x="4" y="22"/>
                  </a:lnTo>
                  <a:lnTo>
                    <a:pt x="7" y="17"/>
                  </a:lnTo>
                  <a:lnTo>
                    <a:pt x="3" y="14"/>
                  </a:lnTo>
                  <a:lnTo>
                    <a:pt x="0" y="5"/>
                  </a:lnTo>
                  <a:lnTo>
                    <a:pt x="19" y="0"/>
                  </a:lnTo>
                  <a:lnTo>
                    <a:pt x="38" y="22"/>
                  </a:lnTo>
                  <a:lnTo>
                    <a:pt x="51" y="24"/>
                  </a:lnTo>
                  <a:lnTo>
                    <a:pt x="55" y="35"/>
                  </a:lnTo>
                  <a:lnTo>
                    <a:pt x="51" y="40"/>
                  </a:lnTo>
                  <a:lnTo>
                    <a:pt x="55" y="57"/>
                  </a:lnTo>
                  <a:lnTo>
                    <a:pt x="54" y="67"/>
                  </a:lnTo>
                  <a:lnTo>
                    <a:pt x="39" y="68"/>
                  </a:lnTo>
                  <a:lnTo>
                    <a:pt x="27" y="77"/>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5" name=""/>
            <p:cNvSpPr/>
            <p:nvPr/>
          </p:nvSpPr>
          <p:spPr>
            <a:xfrm>
              <a:off x="4593960" y="2736720"/>
              <a:ext cx="60120" cy="43920"/>
            </a:xfrm>
            <a:custGeom>
              <a:avLst/>
              <a:gdLst/>
              <a:ahLst/>
              <a:rect l="l" t="t" r="r" b="b"/>
              <a:pathLst>
                <a:path w="35" h="25">
                  <a:moveTo>
                    <a:pt x="35" y="16"/>
                  </a:moveTo>
                  <a:lnTo>
                    <a:pt x="27" y="0"/>
                  </a:lnTo>
                  <a:lnTo>
                    <a:pt x="12" y="1"/>
                  </a:lnTo>
                  <a:lnTo>
                    <a:pt x="0" y="10"/>
                  </a:lnTo>
                  <a:lnTo>
                    <a:pt x="8" y="25"/>
                  </a:lnTo>
                  <a:lnTo>
                    <a:pt x="35" y="16"/>
                  </a:lnTo>
                  <a:close/>
                </a:path>
              </a:pathLst>
            </a:custGeom>
            <a:solidFill>
              <a:srgbClr val="ccffff"/>
            </a:solidFill>
            <a:ln w="3240">
              <a:solidFill>
                <a:srgbClr val="000000"/>
              </a:solidFill>
              <a:round/>
            </a:ln>
          </p:spPr>
          <p:style>
            <a:lnRef idx="0"/>
            <a:fillRef idx="0"/>
            <a:effectRef idx="0"/>
            <a:fontRef idx="minor"/>
          </p:style>
          <p:txBody>
            <a:bodyPr lIns="90000" rIns="90000" tIns="-2880" bIns="-2880" anchor="t">
              <a:noAutofit/>
            </a:bodyPr>
            <a:p>
              <a:endParaRPr b="0" lang="en-US" sz="2400" strike="noStrike" u="none">
                <a:solidFill>
                  <a:srgbClr val="000000"/>
                </a:solidFill>
                <a:effectLst/>
                <a:uFillTx/>
                <a:latin typeface="Arial"/>
              </a:endParaRPr>
            </a:p>
          </p:txBody>
        </p:sp>
        <p:sp>
          <p:nvSpPr>
            <p:cNvPr id="186" name=""/>
            <p:cNvSpPr/>
            <p:nvPr/>
          </p:nvSpPr>
          <p:spPr>
            <a:xfrm>
              <a:off x="4427280" y="2365200"/>
              <a:ext cx="231480" cy="164880"/>
            </a:xfrm>
            <a:custGeom>
              <a:avLst/>
              <a:gdLst/>
              <a:ahLst/>
              <a:rect l="l" t="t" r="r" b="b"/>
              <a:pathLst>
                <a:path w="133" h="95">
                  <a:moveTo>
                    <a:pt x="126" y="52"/>
                  </a:moveTo>
                  <a:lnTo>
                    <a:pt x="123" y="42"/>
                  </a:lnTo>
                  <a:lnTo>
                    <a:pt x="129" y="30"/>
                  </a:lnTo>
                  <a:lnTo>
                    <a:pt x="123" y="11"/>
                  </a:lnTo>
                  <a:lnTo>
                    <a:pt x="113" y="5"/>
                  </a:lnTo>
                  <a:lnTo>
                    <a:pt x="71" y="4"/>
                  </a:lnTo>
                  <a:lnTo>
                    <a:pt x="68" y="7"/>
                  </a:lnTo>
                  <a:lnTo>
                    <a:pt x="59" y="7"/>
                  </a:lnTo>
                  <a:lnTo>
                    <a:pt x="54" y="0"/>
                  </a:lnTo>
                  <a:lnTo>
                    <a:pt x="0" y="17"/>
                  </a:lnTo>
                  <a:lnTo>
                    <a:pt x="8" y="65"/>
                  </a:lnTo>
                  <a:lnTo>
                    <a:pt x="22" y="65"/>
                  </a:lnTo>
                  <a:lnTo>
                    <a:pt x="37" y="77"/>
                  </a:lnTo>
                  <a:lnTo>
                    <a:pt x="38" y="73"/>
                  </a:lnTo>
                  <a:lnTo>
                    <a:pt x="54" y="80"/>
                  </a:lnTo>
                  <a:lnTo>
                    <a:pt x="81" y="93"/>
                  </a:lnTo>
                  <a:lnTo>
                    <a:pt x="101" y="89"/>
                  </a:lnTo>
                  <a:lnTo>
                    <a:pt x="114" y="95"/>
                  </a:lnTo>
                  <a:lnTo>
                    <a:pt x="133" y="73"/>
                  </a:lnTo>
                  <a:lnTo>
                    <a:pt x="126" y="5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7" name=""/>
            <p:cNvSpPr/>
            <p:nvPr/>
          </p:nvSpPr>
          <p:spPr>
            <a:xfrm>
              <a:off x="4238280" y="2361960"/>
              <a:ext cx="203040" cy="215640"/>
            </a:xfrm>
            <a:custGeom>
              <a:avLst/>
              <a:gdLst/>
              <a:ahLst/>
              <a:rect l="l" t="t" r="r" b="b"/>
              <a:pathLst>
                <a:path w="116" h="124">
                  <a:moveTo>
                    <a:pt x="68" y="10"/>
                  </a:moveTo>
                  <a:lnTo>
                    <a:pt x="49" y="0"/>
                  </a:lnTo>
                  <a:lnTo>
                    <a:pt x="40" y="0"/>
                  </a:lnTo>
                  <a:lnTo>
                    <a:pt x="43" y="6"/>
                  </a:lnTo>
                  <a:lnTo>
                    <a:pt x="36" y="22"/>
                  </a:lnTo>
                  <a:lnTo>
                    <a:pt x="19" y="19"/>
                  </a:lnTo>
                  <a:lnTo>
                    <a:pt x="11" y="38"/>
                  </a:lnTo>
                  <a:lnTo>
                    <a:pt x="15" y="43"/>
                  </a:lnTo>
                  <a:lnTo>
                    <a:pt x="0" y="51"/>
                  </a:lnTo>
                  <a:lnTo>
                    <a:pt x="0" y="70"/>
                  </a:lnTo>
                  <a:lnTo>
                    <a:pt x="0" y="79"/>
                  </a:lnTo>
                  <a:lnTo>
                    <a:pt x="3" y="89"/>
                  </a:lnTo>
                  <a:lnTo>
                    <a:pt x="27" y="102"/>
                  </a:lnTo>
                  <a:lnTo>
                    <a:pt x="19" y="121"/>
                  </a:lnTo>
                  <a:lnTo>
                    <a:pt x="21" y="123"/>
                  </a:lnTo>
                  <a:lnTo>
                    <a:pt x="47" y="124"/>
                  </a:lnTo>
                  <a:lnTo>
                    <a:pt x="92" y="121"/>
                  </a:lnTo>
                  <a:lnTo>
                    <a:pt x="91" y="114"/>
                  </a:lnTo>
                  <a:lnTo>
                    <a:pt x="104" y="102"/>
                  </a:lnTo>
                  <a:lnTo>
                    <a:pt x="88" y="89"/>
                  </a:lnTo>
                  <a:lnTo>
                    <a:pt x="79" y="76"/>
                  </a:lnTo>
                  <a:lnTo>
                    <a:pt x="111" y="63"/>
                  </a:lnTo>
                  <a:lnTo>
                    <a:pt x="116" y="67"/>
                  </a:lnTo>
                  <a:lnTo>
                    <a:pt x="108" y="19"/>
                  </a:lnTo>
                  <a:lnTo>
                    <a:pt x="97" y="12"/>
                  </a:lnTo>
                  <a:lnTo>
                    <a:pt x="103" y="9"/>
                  </a:lnTo>
                  <a:lnTo>
                    <a:pt x="98" y="3"/>
                  </a:lnTo>
                  <a:lnTo>
                    <a:pt x="66" y="18"/>
                  </a:lnTo>
                  <a:lnTo>
                    <a:pt x="68" y="1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8" name=""/>
            <p:cNvSpPr/>
            <p:nvPr/>
          </p:nvSpPr>
          <p:spPr>
            <a:xfrm>
              <a:off x="4168440" y="2460600"/>
              <a:ext cx="69480" cy="56520"/>
            </a:xfrm>
            <a:custGeom>
              <a:avLst/>
              <a:gdLst/>
              <a:ahLst/>
              <a:rect l="l" t="t" r="r" b="b"/>
              <a:pathLst>
                <a:path w="40" h="32">
                  <a:moveTo>
                    <a:pt x="11" y="0"/>
                  </a:moveTo>
                  <a:lnTo>
                    <a:pt x="29" y="2"/>
                  </a:lnTo>
                  <a:lnTo>
                    <a:pt x="40" y="13"/>
                  </a:lnTo>
                  <a:lnTo>
                    <a:pt x="40" y="22"/>
                  </a:lnTo>
                  <a:lnTo>
                    <a:pt x="36" y="32"/>
                  </a:lnTo>
                  <a:lnTo>
                    <a:pt x="27" y="29"/>
                  </a:lnTo>
                  <a:lnTo>
                    <a:pt x="26" y="23"/>
                  </a:lnTo>
                  <a:lnTo>
                    <a:pt x="16" y="25"/>
                  </a:lnTo>
                  <a:lnTo>
                    <a:pt x="0" y="6"/>
                  </a:lnTo>
                  <a:lnTo>
                    <a:pt x="11" y="0"/>
                  </a:lnTo>
                  <a:close/>
                </a:path>
              </a:pathLst>
            </a:custGeom>
            <a:solidFill>
              <a:srgbClr val="ccffff"/>
            </a:solidFill>
            <a:ln w="3240">
              <a:solidFill>
                <a:srgbClr val="000000"/>
              </a:solidFill>
              <a:round/>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Arial"/>
              </a:endParaRPr>
            </a:p>
          </p:txBody>
        </p:sp>
        <p:sp>
          <p:nvSpPr>
            <p:cNvPr id="189" name=""/>
            <p:cNvSpPr/>
            <p:nvPr/>
          </p:nvSpPr>
          <p:spPr>
            <a:xfrm>
              <a:off x="4224240" y="1912680"/>
              <a:ext cx="522000" cy="356760"/>
            </a:xfrm>
            <a:custGeom>
              <a:avLst/>
              <a:gdLst/>
              <a:ahLst/>
              <a:rect l="l" t="t" r="r" b="b"/>
              <a:pathLst>
                <a:path w="299" h="205">
                  <a:moveTo>
                    <a:pt x="184" y="31"/>
                  </a:moveTo>
                  <a:lnTo>
                    <a:pt x="179" y="41"/>
                  </a:lnTo>
                  <a:lnTo>
                    <a:pt x="160" y="40"/>
                  </a:lnTo>
                  <a:lnTo>
                    <a:pt x="156" y="46"/>
                  </a:lnTo>
                  <a:lnTo>
                    <a:pt x="143" y="48"/>
                  </a:lnTo>
                  <a:lnTo>
                    <a:pt x="134" y="65"/>
                  </a:lnTo>
                  <a:lnTo>
                    <a:pt x="118" y="76"/>
                  </a:lnTo>
                  <a:lnTo>
                    <a:pt x="108" y="98"/>
                  </a:lnTo>
                  <a:lnTo>
                    <a:pt x="112" y="107"/>
                  </a:lnTo>
                  <a:lnTo>
                    <a:pt x="89" y="114"/>
                  </a:lnTo>
                  <a:lnTo>
                    <a:pt x="87" y="133"/>
                  </a:lnTo>
                  <a:lnTo>
                    <a:pt x="95" y="154"/>
                  </a:lnTo>
                  <a:lnTo>
                    <a:pt x="89" y="156"/>
                  </a:lnTo>
                  <a:lnTo>
                    <a:pt x="92" y="173"/>
                  </a:lnTo>
                  <a:lnTo>
                    <a:pt x="83" y="178"/>
                  </a:lnTo>
                  <a:lnTo>
                    <a:pt x="80" y="190"/>
                  </a:lnTo>
                  <a:lnTo>
                    <a:pt x="76" y="189"/>
                  </a:lnTo>
                  <a:lnTo>
                    <a:pt x="70" y="183"/>
                  </a:lnTo>
                  <a:lnTo>
                    <a:pt x="35" y="205"/>
                  </a:lnTo>
                  <a:lnTo>
                    <a:pt x="13" y="200"/>
                  </a:lnTo>
                  <a:lnTo>
                    <a:pt x="8" y="196"/>
                  </a:lnTo>
                  <a:lnTo>
                    <a:pt x="16" y="183"/>
                  </a:lnTo>
                  <a:lnTo>
                    <a:pt x="6" y="186"/>
                  </a:lnTo>
                  <a:lnTo>
                    <a:pt x="8" y="174"/>
                  </a:lnTo>
                  <a:lnTo>
                    <a:pt x="3" y="167"/>
                  </a:lnTo>
                  <a:lnTo>
                    <a:pt x="0" y="154"/>
                  </a:lnTo>
                  <a:lnTo>
                    <a:pt x="6" y="148"/>
                  </a:lnTo>
                  <a:lnTo>
                    <a:pt x="1" y="142"/>
                  </a:lnTo>
                  <a:lnTo>
                    <a:pt x="27" y="126"/>
                  </a:lnTo>
                  <a:lnTo>
                    <a:pt x="39" y="124"/>
                  </a:lnTo>
                  <a:lnTo>
                    <a:pt x="51" y="113"/>
                  </a:lnTo>
                  <a:lnTo>
                    <a:pt x="58" y="117"/>
                  </a:lnTo>
                  <a:lnTo>
                    <a:pt x="89" y="89"/>
                  </a:lnTo>
                  <a:lnTo>
                    <a:pt x="108" y="63"/>
                  </a:lnTo>
                  <a:lnTo>
                    <a:pt x="130" y="44"/>
                  </a:lnTo>
                  <a:lnTo>
                    <a:pt x="98" y="50"/>
                  </a:lnTo>
                  <a:lnTo>
                    <a:pt x="122" y="41"/>
                  </a:lnTo>
                  <a:lnTo>
                    <a:pt x="115" y="38"/>
                  </a:lnTo>
                  <a:lnTo>
                    <a:pt x="134" y="28"/>
                  </a:lnTo>
                  <a:lnTo>
                    <a:pt x="131" y="35"/>
                  </a:lnTo>
                  <a:lnTo>
                    <a:pt x="138" y="32"/>
                  </a:lnTo>
                  <a:lnTo>
                    <a:pt x="140" y="38"/>
                  </a:lnTo>
                  <a:lnTo>
                    <a:pt x="150" y="32"/>
                  </a:lnTo>
                  <a:lnTo>
                    <a:pt x="143" y="31"/>
                  </a:lnTo>
                  <a:lnTo>
                    <a:pt x="143" y="27"/>
                  </a:lnTo>
                  <a:lnTo>
                    <a:pt x="163" y="16"/>
                  </a:lnTo>
                  <a:lnTo>
                    <a:pt x="194" y="13"/>
                  </a:lnTo>
                  <a:lnTo>
                    <a:pt x="211" y="5"/>
                  </a:lnTo>
                  <a:lnTo>
                    <a:pt x="223" y="9"/>
                  </a:lnTo>
                  <a:lnTo>
                    <a:pt x="238" y="0"/>
                  </a:lnTo>
                  <a:lnTo>
                    <a:pt x="238" y="9"/>
                  </a:lnTo>
                  <a:lnTo>
                    <a:pt x="248" y="5"/>
                  </a:lnTo>
                  <a:lnTo>
                    <a:pt x="251" y="10"/>
                  </a:lnTo>
                  <a:lnTo>
                    <a:pt x="261" y="2"/>
                  </a:lnTo>
                  <a:lnTo>
                    <a:pt x="276" y="5"/>
                  </a:lnTo>
                  <a:lnTo>
                    <a:pt x="299" y="10"/>
                  </a:lnTo>
                  <a:lnTo>
                    <a:pt x="274" y="15"/>
                  </a:lnTo>
                  <a:lnTo>
                    <a:pt x="299" y="22"/>
                  </a:lnTo>
                  <a:lnTo>
                    <a:pt x="280" y="32"/>
                  </a:lnTo>
                  <a:lnTo>
                    <a:pt x="280" y="22"/>
                  </a:lnTo>
                  <a:lnTo>
                    <a:pt x="264" y="18"/>
                  </a:lnTo>
                  <a:lnTo>
                    <a:pt x="246" y="21"/>
                  </a:lnTo>
                  <a:lnTo>
                    <a:pt x="242" y="32"/>
                  </a:lnTo>
                  <a:lnTo>
                    <a:pt x="233" y="37"/>
                  </a:lnTo>
                  <a:lnTo>
                    <a:pt x="207" y="35"/>
                  </a:lnTo>
                  <a:lnTo>
                    <a:pt x="191" y="27"/>
                  </a:lnTo>
                  <a:lnTo>
                    <a:pt x="184" y="3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0" name=""/>
            <p:cNvSpPr/>
            <p:nvPr/>
          </p:nvSpPr>
          <p:spPr>
            <a:xfrm>
              <a:off x="4357440" y="1966680"/>
              <a:ext cx="263160" cy="377640"/>
            </a:xfrm>
            <a:custGeom>
              <a:avLst/>
              <a:gdLst/>
              <a:ahLst/>
              <a:rect l="l" t="t" r="r" b="b"/>
              <a:pathLst>
                <a:path w="151" h="216">
                  <a:moveTo>
                    <a:pt x="4" y="159"/>
                  </a:moveTo>
                  <a:lnTo>
                    <a:pt x="7" y="147"/>
                  </a:lnTo>
                  <a:lnTo>
                    <a:pt x="16" y="142"/>
                  </a:lnTo>
                  <a:lnTo>
                    <a:pt x="13" y="125"/>
                  </a:lnTo>
                  <a:lnTo>
                    <a:pt x="19" y="123"/>
                  </a:lnTo>
                  <a:lnTo>
                    <a:pt x="11" y="102"/>
                  </a:lnTo>
                  <a:lnTo>
                    <a:pt x="13" y="83"/>
                  </a:lnTo>
                  <a:lnTo>
                    <a:pt x="36" y="76"/>
                  </a:lnTo>
                  <a:lnTo>
                    <a:pt x="32" y="67"/>
                  </a:lnTo>
                  <a:lnTo>
                    <a:pt x="42" y="45"/>
                  </a:lnTo>
                  <a:lnTo>
                    <a:pt x="58" y="34"/>
                  </a:lnTo>
                  <a:lnTo>
                    <a:pt x="67" y="17"/>
                  </a:lnTo>
                  <a:lnTo>
                    <a:pt x="80" y="15"/>
                  </a:lnTo>
                  <a:lnTo>
                    <a:pt x="84" y="9"/>
                  </a:lnTo>
                  <a:lnTo>
                    <a:pt x="103" y="10"/>
                  </a:lnTo>
                  <a:lnTo>
                    <a:pt x="108" y="0"/>
                  </a:lnTo>
                  <a:lnTo>
                    <a:pt x="141" y="15"/>
                  </a:lnTo>
                  <a:lnTo>
                    <a:pt x="151" y="50"/>
                  </a:lnTo>
                  <a:lnTo>
                    <a:pt x="134" y="50"/>
                  </a:lnTo>
                  <a:lnTo>
                    <a:pt x="118" y="66"/>
                  </a:lnTo>
                  <a:lnTo>
                    <a:pt x="127" y="70"/>
                  </a:lnTo>
                  <a:lnTo>
                    <a:pt x="78" y="105"/>
                  </a:lnTo>
                  <a:lnTo>
                    <a:pt x="77" y="128"/>
                  </a:lnTo>
                  <a:lnTo>
                    <a:pt x="96" y="144"/>
                  </a:lnTo>
                  <a:lnTo>
                    <a:pt x="87" y="152"/>
                  </a:lnTo>
                  <a:lnTo>
                    <a:pt x="92" y="155"/>
                  </a:lnTo>
                  <a:lnTo>
                    <a:pt x="73" y="165"/>
                  </a:lnTo>
                  <a:lnTo>
                    <a:pt x="62" y="204"/>
                  </a:lnTo>
                  <a:lnTo>
                    <a:pt x="46" y="204"/>
                  </a:lnTo>
                  <a:lnTo>
                    <a:pt x="40" y="216"/>
                  </a:lnTo>
                  <a:lnTo>
                    <a:pt x="24" y="216"/>
                  </a:lnTo>
                  <a:lnTo>
                    <a:pt x="20" y="204"/>
                  </a:lnTo>
                  <a:lnTo>
                    <a:pt x="23" y="200"/>
                  </a:lnTo>
                  <a:lnTo>
                    <a:pt x="0" y="158"/>
                  </a:lnTo>
                  <a:lnTo>
                    <a:pt x="4" y="159"/>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1" name=""/>
            <p:cNvSpPr/>
            <p:nvPr/>
          </p:nvSpPr>
          <p:spPr>
            <a:xfrm>
              <a:off x="4546440" y="1944360"/>
              <a:ext cx="240840" cy="269640"/>
            </a:xfrm>
            <a:custGeom>
              <a:avLst/>
              <a:gdLst/>
              <a:ahLst/>
              <a:rect l="l" t="t" r="r" b="b"/>
              <a:pathLst>
                <a:path w="138" h="155">
                  <a:moveTo>
                    <a:pt x="96" y="14"/>
                  </a:moveTo>
                  <a:lnTo>
                    <a:pt x="92" y="16"/>
                  </a:lnTo>
                  <a:lnTo>
                    <a:pt x="93" y="25"/>
                  </a:lnTo>
                  <a:lnTo>
                    <a:pt x="109" y="33"/>
                  </a:lnTo>
                  <a:lnTo>
                    <a:pt x="103" y="44"/>
                  </a:lnTo>
                  <a:lnTo>
                    <a:pt x="115" y="60"/>
                  </a:lnTo>
                  <a:lnTo>
                    <a:pt x="113" y="76"/>
                  </a:lnTo>
                  <a:lnTo>
                    <a:pt x="125" y="87"/>
                  </a:lnTo>
                  <a:lnTo>
                    <a:pt x="122" y="95"/>
                  </a:lnTo>
                  <a:lnTo>
                    <a:pt x="138" y="111"/>
                  </a:lnTo>
                  <a:lnTo>
                    <a:pt x="97" y="146"/>
                  </a:lnTo>
                  <a:lnTo>
                    <a:pt x="46" y="155"/>
                  </a:lnTo>
                  <a:lnTo>
                    <a:pt x="19" y="143"/>
                  </a:lnTo>
                  <a:lnTo>
                    <a:pt x="22" y="130"/>
                  </a:lnTo>
                  <a:lnTo>
                    <a:pt x="14" y="115"/>
                  </a:lnTo>
                  <a:lnTo>
                    <a:pt x="19" y="106"/>
                  </a:lnTo>
                  <a:lnTo>
                    <a:pt x="61" y="76"/>
                  </a:lnTo>
                  <a:lnTo>
                    <a:pt x="59" y="67"/>
                  </a:lnTo>
                  <a:lnTo>
                    <a:pt x="51" y="63"/>
                  </a:lnTo>
                  <a:lnTo>
                    <a:pt x="43" y="63"/>
                  </a:lnTo>
                  <a:lnTo>
                    <a:pt x="33" y="28"/>
                  </a:lnTo>
                  <a:lnTo>
                    <a:pt x="0" y="13"/>
                  </a:lnTo>
                  <a:lnTo>
                    <a:pt x="7" y="9"/>
                  </a:lnTo>
                  <a:lnTo>
                    <a:pt x="23" y="17"/>
                  </a:lnTo>
                  <a:lnTo>
                    <a:pt x="49" y="19"/>
                  </a:lnTo>
                  <a:lnTo>
                    <a:pt x="58" y="14"/>
                  </a:lnTo>
                  <a:lnTo>
                    <a:pt x="62" y="3"/>
                  </a:lnTo>
                  <a:lnTo>
                    <a:pt x="80" y="0"/>
                  </a:lnTo>
                  <a:lnTo>
                    <a:pt x="96" y="4"/>
                  </a:lnTo>
                  <a:lnTo>
                    <a:pt x="96" y="1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2" name=""/>
            <p:cNvSpPr/>
            <p:nvPr/>
          </p:nvSpPr>
          <p:spPr>
            <a:xfrm>
              <a:off x="1068120" y="1839600"/>
              <a:ext cx="1749240" cy="912600"/>
            </a:xfrm>
            <a:custGeom>
              <a:avLst/>
              <a:gdLst/>
              <a:ahLst/>
              <a:rect l="l" t="t" r="r" b="b"/>
              <a:pathLst>
                <a:path w="1001" h="523">
                  <a:moveTo>
                    <a:pt x="794" y="464"/>
                  </a:moveTo>
                  <a:lnTo>
                    <a:pt x="829" y="455"/>
                  </a:lnTo>
                  <a:lnTo>
                    <a:pt x="826" y="461"/>
                  </a:lnTo>
                  <a:lnTo>
                    <a:pt x="835" y="460"/>
                  </a:lnTo>
                  <a:lnTo>
                    <a:pt x="801" y="482"/>
                  </a:lnTo>
                  <a:lnTo>
                    <a:pt x="806" y="493"/>
                  </a:lnTo>
                  <a:lnTo>
                    <a:pt x="830" y="476"/>
                  </a:lnTo>
                  <a:lnTo>
                    <a:pt x="877" y="464"/>
                  </a:lnTo>
                  <a:lnTo>
                    <a:pt x="900" y="450"/>
                  </a:lnTo>
                  <a:lnTo>
                    <a:pt x="893" y="444"/>
                  </a:lnTo>
                  <a:lnTo>
                    <a:pt x="895" y="432"/>
                  </a:lnTo>
                  <a:lnTo>
                    <a:pt x="876" y="454"/>
                  </a:lnTo>
                  <a:lnTo>
                    <a:pt x="851" y="454"/>
                  </a:lnTo>
                  <a:lnTo>
                    <a:pt x="835" y="445"/>
                  </a:lnTo>
                  <a:lnTo>
                    <a:pt x="835" y="436"/>
                  </a:lnTo>
                  <a:lnTo>
                    <a:pt x="842" y="420"/>
                  </a:lnTo>
                  <a:lnTo>
                    <a:pt x="830" y="422"/>
                  </a:lnTo>
                  <a:lnTo>
                    <a:pt x="823" y="413"/>
                  </a:lnTo>
                  <a:lnTo>
                    <a:pt x="857" y="407"/>
                  </a:lnTo>
                  <a:lnTo>
                    <a:pt x="857" y="401"/>
                  </a:lnTo>
                  <a:lnTo>
                    <a:pt x="846" y="394"/>
                  </a:lnTo>
                  <a:lnTo>
                    <a:pt x="794" y="407"/>
                  </a:lnTo>
                  <a:lnTo>
                    <a:pt x="749" y="436"/>
                  </a:lnTo>
                  <a:lnTo>
                    <a:pt x="787" y="404"/>
                  </a:lnTo>
                  <a:lnTo>
                    <a:pt x="810" y="393"/>
                  </a:lnTo>
                  <a:lnTo>
                    <a:pt x="819" y="393"/>
                  </a:lnTo>
                  <a:lnTo>
                    <a:pt x="832" y="379"/>
                  </a:lnTo>
                  <a:lnTo>
                    <a:pt x="871" y="375"/>
                  </a:lnTo>
                  <a:lnTo>
                    <a:pt x="925" y="378"/>
                  </a:lnTo>
                  <a:lnTo>
                    <a:pt x="950" y="362"/>
                  </a:lnTo>
                  <a:lnTo>
                    <a:pt x="995" y="346"/>
                  </a:lnTo>
                  <a:lnTo>
                    <a:pt x="1001" y="328"/>
                  </a:lnTo>
                  <a:lnTo>
                    <a:pt x="995" y="318"/>
                  </a:lnTo>
                  <a:lnTo>
                    <a:pt x="987" y="318"/>
                  </a:lnTo>
                  <a:lnTo>
                    <a:pt x="988" y="312"/>
                  </a:lnTo>
                  <a:lnTo>
                    <a:pt x="973" y="311"/>
                  </a:lnTo>
                  <a:lnTo>
                    <a:pt x="989" y="305"/>
                  </a:lnTo>
                  <a:lnTo>
                    <a:pt x="972" y="301"/>
                  </a:lnTo>
                  <a:lnTo>
                    <a:pt x="972" y="295"/>
                  </a:lnTo>
                  <a:lnTo>
                    <a:pt x="957" y="292"/>
                  </a:lnTo>
                  <a:lnTo>
                    <a:pt x="957" y="286"/>
                  </a:lnTo>
                  <a:lnTo>
                    <a:pt x="947" y="276"/>
                  </a:lnTo>
                  <a:lnTo>
                    <a:pt x="960" y="263"/>
                  </a:lnTo>
                  <a:lnTo>
                    <a:pt x="944" y="209"/>
                  </a:lnTo>
                  <a:lnTo>
                    <a:pt x="928" y="219"/>
                  </a:lnTo>
                  <a:lnTo>
                    <a:pt x="928" y="223"/>
                  </a:lnTo>
                  <a:lnTo>
                    <a:pt x="921" y="231"/>
                  </a:lnTo>
                  <a:lnTo>
                    <a:pt x="886" y="245"/>
                  </a:lnTo>
                  <a:lnTo>
                    <a:pt x="874" y="228"/>
                  </a:lnTo>
                  <a:lnTo>
                    <a:pt x="890" y="200"/>
                  </a:lnTo>
                  <a:lnTo>
                    <a:pt x="865" y="194"/>
                  </a:lnTo>
                  <a:lnTo>
                    <a:pt x="873" y="190"/>
                  </a:lnTo>
                  <a:lnTo>
                    <a:pt x="854" y="175"/>
                  </a:lnTo>
                  <a:lnTo>
                    <a:pt x="810" y="175"/>
                  </a:lnTo>
                  <a:lnTo>
                    <a:pt x="798" y="178"/>
                  </a:lnTo>
                  <a:lnTo>
                    <a:pt x="794" y="184"/>
                  </a:lnTo>
                  <a:lnTo>
                    <a:pt x="798" y="190"/>
                  </a:lnTo>
                  <a:lnTo>
                    <a:pt x="782" y="203"/>
                  </a:lnTo>
                  <a:lnTo>
                    <a:pt x="787" y="206"/>
                  </a:lnTo>
                  <a:lnTo>
                    <a:pt x="779" y="222"/>
                  </a:lnTo>
                  <a:lnTo>
                    <a:pt x="755" y="235"/>
                  </a:lnTo>
                  <a:lnTo>
                    <a:pt x="763" y="242"/>
                  </a:lnTo>
                  <a:lnTo>
                    <a:pt x="752" y="280"/>
                  </a:lnTo>
                  <a:lnTo>
                    <a:pt x="702" y="302"/>
                  </a:lnTo>
                  <a:lnTo>
                    <a:pt x="693" y="344"/>
                  </a:lnTo>
                  <a:lnTo>
                    <a:pt x="667" y="358"/>
                  </a:lnTo>
                  <a:lnTo>
                    <a:pt x="665" y="365"/>
                  </a:lnTo>
                  <a:lnTo>
                    <a:pt x="648" y="331"/>
                  </a:lnTo>
                  <a:lnTo>
                    <a:pt x="671" y="298"/>
                  </a:lnTo>
                  <a:lnTo>
                    <a:pt x="636" y="292"/>
                  </a:lnTo>
                  <a:lnTo>
                    <a:pt x="581" y="260"/>
                  </a:lnTo>
                  <a:lnTo>
                    <a:pt x="560" y="266"/>
                  </a:lnTo>
                  <a:lnTo>
                    <a:pt x="572" y="236"/>
                  </a:lnTo>
                  <a:lnTo>
                    <a:pt x="556" y="236"/>
                  </a:lnTo>
                  <a:lnTo>
                    <a:pt x="556" y="231"/>
                  </a:lnTo>
                  <a:lnTo>
                    <a:pt x="588" y="198"/>
                  </a:lnTo>
                  <a:lnTo>
                    <a:pt x="622" y="182"/>
                  </a:lnTo>
                  <a:lnTo>
                    <a:pt x="628" y="174"/>
                  </a:lnTo>
                  <a:lnTo>
                    <a:pt x="655" y="168"/>
                  </a:lnTo>
                  <a:lnTo>
                    <a:pt x="676" y="150"/>
                  </a:lnTo>
                  <a:lnTo>
                    <a:pt x="693" y="150"/>
                  </a:lnTo>
                  <a:lnTo>
                    <a:pt x="722" y="136"/>
                  </a:lnTo>
                  <a:lnTo>
                    <a:pt x="749" y="118"/>
                  </a:lnTo>
                  <a:lnTo>
                    <a:pt x="744" y="112"/>
                  </a:lnTo>
                  <a:lnTo>
                    <a:pt x="760" y="111"/>
                  </a:lnTo>
                  <a:lnTo>
                    <a:pt x="775" y="118"/>
                  </a:lnTo>
                  <a:lnTo>
                    <a:pt x="813" y="105"/>
                  </a:lnTo>
                  <a:lnTo>
                    <a:pt x="823" y="96"/>
                  </a:lnTo>
                  <a:lnTo>
                    <a:pt x="810" y="92"/>
                  </a:lnTo>
                  <a:lnTo>
                    <a:pt x="839" y="71"/>
                  </a:lnTo>
                  <a:lnTo>
                    <a:pt x="826" y="69"/>
                  </a:lnTo>
                  <a:lnTo>
                    <a:pt x="827" y="64"/>
                  </a:lnTo>
                  <a:lnTo>
                    <a:pt x="801" y="63"/>
                  </a:lnTo>
                  <a:lnTo>
                    <a:pt x="781" y="88"/>
                  </a:lnTo>
                  <a:lnTo>
                    <a:pt x="749" y="102"/>
                  </a:lnTo>
                  <a:lnTo>
                    <a:pt x="746" y="92"/>
                  </a:lnTo>
                  <a:lnTo>
                    <a:pt x="759" y="77"/>
                  </a:lnTo>
                  <a:lnTo>
                    <a:pt x="755" y="70"/>
                  </a:lnTo>
                  <a:lnTo>
                    <a:pt x="736" y="80"/>
                  </a:lnTo>
                  <a:lnTo>
                    <a:pt x="730" y="67"/>
                  </a:lnTo>
                  <a:lnTo>
                    <a:pt x="722" y="63"/>
                  </a:lnTo>
                  <a:lnTo>
                    <a:pt x="740" y="57"/>
                  </a:lnTo>
                  <a:lnTo>
                    <a:pt x="734" y="32"/>
                  </a:lnTo>
                  <a:lnTo>
                    <a:pt x="746" y="28"/>
                  </a:lnTo>
                  <a:lnTo>
                    <a:pt x="746" y="22"/>
                  </a:lnTo>
                  <a:lnTo>
                    <a:pt x="771" y="20"/>
                  </a:lnTo>
                  <a:lnTo>
                    <a:pt x="806" y="4"/>
                  </a:lnTo>
                  <a:lnTo>
                    <a:pt x="778" y="0"/>
                  </a:lnTo>
                  <a:lnTo>
                    <a:pt x="743" y="7"/>
                  </a:lnTo>
                  <a:lnTo>
                    <a:pt x="722" y="35"/>
                  </a:lnTo>
                  <a:lnTo>
                    <a:pt x="683" y="52"/>
                  </a:lnTo>
                  <a:lnTo>
                    <a:pt x="687" y="63"/>
                  </a:lnTo>
                  <a:lnTo>
                    <a:pt x="701" y="69"/>
                  </a:lnTo>
                  <a:lnTo>
                    <a:pt x="687" y="74"/>
                  </a:lnTo>
                  <a:lnTo>
                    <a:pt x="684" y="82"/>
                  </a:lnTo>
                  <a:lnTo>
                    <a:pt x="652" y="98"/>
                  </a:lnTo>
                  <a:lnTo>
                    <a:pt x="647" y="92"/>
                  </a:lnTo>
                  <a:lnTo>
                    <a:pt x="652" y="83"/>
                  </a:lnTo>
                  <a:lnTo>
                    <a:pt x="673" y="77"/>
                  </a:lnTo>
                  <a:lnTo>
                    <a:pt x="671" y="69"/>
                  </a:lnTo>
                  <a:lnTo>
                    <a:pt x="663" y="63"/>
                  </a:lnTo>
                  <a:lnTo>
                    <a:pt x="630" y="74"/>
                  </a:lnTo>
                  <a:lnTo>
                    <a:pt x="644" y="80"/>
                  </a:lnTo>
                  <a:lnTo>
                    <a:pt x="622" y="95"/>
                  </a:lnTo>
                  <a:lnTo>
                    <a:pt x="588" y="93"/>
                  </a:lnTo>
                  <a:lnTo>
                    <a:pt x="565" y="85"/>
                  </a:lnTo>
                  <a:lnTo>
                    <a:pt x="560" y="76"/>
                  </a:lnTo>
                  <a:lnTo>
                    <a:pt x="512" y="85"/>
                  </a:lnTo>
                  <a:lnTo>
                    <a:pt x="521" y="89"/>
                  </a:lnTo>
                  <a:lnTo>
                    <a:pt x="512" y="96"/>
                  </a:lnTo>
                  <a:lnTo>
                    <a:pt x="493" y="89"/>
                  </a:lnTo>
                  <a:lnTo>
                    <a:pt x="457" y="95"/>
                  </a:lnTo>
                  <a:lnTo>
                    <a:pt x="433" y="92"/>
                  </a:lnTo>
                  <a:lnTo>
                    <a:pt x="454" y="85"/>
                  </a:lnTo>
                  <a:lnTo>
                    <a:pt x="457" y="79"/>
                  </a:lnTo>
                  <a:lnTo>
                    <a:pt x="416" y="71"/>
                  </a:lnTo>
                  <a:lnTo>
                    <a:pt x="398" y="63"/>
                  </a:lnTo>
                  <a:lnTo>
                    <a:pt x="381" y="63"/>
                  </a:lnTo>
                  <a:lnTo>
                    <a:pt x="366" y="69"/>
                  </a:lnTo>
                  <a:lnTo>
                    <a:pt x="358" y="69"/>
                  </a:lnTo>
                  <a:lnTo>
                    <a:pt x="368" y="60"/>
                  </a:lnTo>
                  <a:lnTo>
                    <a:pt x="346" y="69"/>
                  </a:lnTo>
                  <a:lnTo>
                    <a:pt x="340" y="66"/>
                  </a:lnTo>
                  <a:lnTo>
                    <a:pt x="344" y="58"/>
                  </a:lnTo>
                  <a:lnTo>
                    <a:pt x="339" y="51"/>
                  </a:lnTo>
                  <a:lnTo>
                    <a:pt x="309" y="63"/>
                  </a:lnTo>
                  <a:lnTo>
                    <a:pt x="311" y="55"/>
                  </a:lnTo>
                  <a:lnTo>
                    <a:pt x="255" y="69"/>
                  </a:lnTo>
                  <a:lnTo>
                    <a:pt x="238" y="67"/>
                  </a:lnTo>
                  <a:lnTo>
                    <a:pt x="215" y="77"/>
                  </a:lnTo>
                  <a:lnTo>
                    <a:pt x="177" y="64"/>
                  </a:lnTo>
                  <a:lnTo>
                    <a:pt x="0" y="207"/>
                  </a:lnTo>
                  <a:lnTo>
                    <a:pt x="0" y="212"/>
                  </a:lnTo>
                  <a:lnTo>
                    <a:pt x="20" y="209"/>
                  </a:lnTo>
                  <a:lnTo>
                    <a:pt x="16" y="215"/>
                  </a:lnTo>
                  <a:lnTo>
                    <a:pt x="20" y="231"/>
                  </a:lnTo>
                  <a:lnTo>
                    <a:pt x="57" y="219"/>
                  </a:lnTo>
                  <a:lnTo>
                    <a:pt x="54" y="233"/>
                  </a:lnTo>
                  <a:lnTo>
                    <a:pt x="58" y="236"/>
                  </a:lnTo>
                  <a:lnTo>
                    <a:pt x="48" y="270"/>
                  </a:lnTo>
                  <a:lnTo>
                    <a:pt x="63" y="283"/>
                  </a:lnTo>
                  <a:lnTo>
                    <a:pt x="47" y="298"/>
                  </a:lnTo>
                  <a:lnTo>
                    <a:pt x="23" y="315"/>
                  </a:lnTo>
                  <a:lnTo>
                    <a:pt x="23" y="337"/>
                  </a:lnTo>
                  <a:lnTo>
                    <a:pt x="31" y="342"/>
                  </a:lnTo>
                  <a:lnTo>
                    <a:pt x="23" y="362"/>
                  </a:lnTo>
                  <a:lnTo>
                    <a:pt x="42" y="374"/>
                  </a:lnTo>
                  <a:lnTo>
                    <a:pt x="63" y="398"/>
                  </a:lnTo>
                  <a:lnTo>
                    <a:pt x="435" y="398"/>
                  </a:lnTo>
                  <a:lnTo>
                    <a:pt x="444" y="391"/>
                  </a:lnTo>
                  <a:lnTo>
                    <a:pt x="447" y="404"/>
                  </a:lnTo>
                  <a:lnTo>
                    <a:pt x="502" y="416"/>
                  </a:lnTo>
                  <a:lnTo>
                    <a:pt x="501" y="417"/>
                  </a:lnTo>
                  <a:lnTo>
                    <a:pt x="534" y="398"/>
                  </a:lnTo>
                  <a:lnTo>
                    <a:pt x="553" y="401"/>
                  </a:lnTo>
                  <a:lnTo>
                    <a:pt x="556" y="417"/>
                  </a:lnTo>
                  <a:lnTo>
                    <a:pt x="568" y="417"/>
                  </a:lnTo>
                  <a:lnTo>
                    <a:pt x="562" y="441"/>
                  </a:lnTo>
                  <a:lnTo>
                    <a:pt x="566" y="445"/>
                  </a:lnTo>
                  <a:lnTo>
                    <a:pt x="565" y="445"/>
                  </a:lnTo>
                  <a:lnTo>
                    <a:pt x="609" y="452"/>
                  </a:lnTo>
                  <a:lnTo>
                    <a:pt x="614" y="471"/>
                  </a:lnTo>
                  <a:lnTo>
                    <a:pt x="607" y="476"/>
                  </a:lnTo>
                  <a:lnTo>
                    <a:pt x="593" y="464"/>
                  </a:lnTo>
                  <a:lnTo>
                    <a:pt x="575" y="496"/>
                  </a:lnTo>
                  <a:lnTo>
                    <a:pt x="563" y="501"/>
                  </a:lnTo>
                  <a:lnTo>
                    <a:pt x="565" y="501"/>
                  </a:lnTo>
                  <a:lnTo>
                    <a:pt x="541" y="523"/>
                  </a:lnTo>
                  <a:lnTo>
                    <a:pt x="574" y="509"/>
                  </a:lnTo>
                  <a:lnTo>
                    <a:pt x="613" y="504"/>
                  </a:lnTo>
                  <a:lnTo>
                    <a:pt x="611" y="496"/>
                  </a:lnTo>
                  <a:lnTo>
                    <a:pt x="603" y="498"/>
                  </a:lnTo>
                  <a:lnTo>
                    <a:pt x="610" y="489"/>
                  </a:lnTo>
                  <a:lnTo>
                    <a:pt x="647" y="487"/>
                  </a:lnTo>
                  <a:lnTo>
                    <a:pt x="663" y="479"/>
                  </a:lnTo>
                  <a:lnTo>
                    <a:pt x="684" y="469"/>
                  </a:lnTo>
                  <a:lnTo>
                    <a:pt x="727" y="469"/>
                  </a:lnTo>
                  <a:lnTo>
                    <a:pt x="746" y="463"/>
                  </a:lnTo>
                  <a:lnTo>
                    <a:pt x="775" y="425"/>
                  </a:lnTo>
                  <a:lnTo>
                    <a:pt x="795" y="432"/>
                  </a:lnTo>
                  <a:lnTo>
                    <a:pt x="790" y="455"/>
                  </a:lnTo>
                  <a:lnTo>
                    <a:pt x="795" y="464"/>
                  </a:lnTo>
                  <a:lnTo>
                    <a:pt x="794" y="46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3" name=""/>
            <p:cNvSpPr/>
            <p:nvPr/>
          </p:nvSpPr>
          <p:spPr>
            <a:xfrm>
              <a:off x="341280" y="1911240"/>
              <a:ext cx="1036080" cy="466200"/>
            </a:xfrm>
            <a:custGeom>
              <a:avLst/>
              <a:gdLst/>
              <a:ahLst/>
              <a:rect l="l" t="t" r="r" b="b"/>
              <a:pathLst>
                <a:path w="593" h="267">
                  <a:moveTo>
                    <a:pt x="416" y="166"/>
                  </a:moveTo>
                  <a:lnTo>
                    <a:pt x="416" y="171"/>
                  </a:lnTo>
                  <a:lnTo>
                    <a:pt x="436" y="168"/>
                  </a:lnTo>
                  <a:lnTo>
                    <a:pt x="432" y="174"/>
                  </a:lnTo>
                  <a:lnTo>
                    <a:pt x="436" y="190"/>
                  </a:lnTo>
                  <a:lnTo>
                    <a:pt x="473" y="178"/>
                  </a:lnTo>
                  <a:lnTo>
                    <a:pt x="470" y="192"/>
                  </a:lnTo>
                  <a:lnTo>
                    <a:pt x="474" y="195"/>
                  </a:lnTo>
                  <a:lnTo>
                    <a:pt x="464" y="229"/>
                  </a:lnTo>
                  <a:lnTo>
                    <a:pt x="479" y="242"/>
                  </a:lnTo>
                  <a:lnTo>
                    <a:pt x="463" y="257"/>
                  </a:lnTo>
                  <a:lnTo>
                    <a:pt x="451" y="260"/>
                  </a:lnTo>
                  <a:lnTo>
                    <a:pt x="448" y="257"/>
                  </a:lnTo>
                  <a:lnTo>
                    <a:pt x="451" y="242"/>
                  </a:lnTo>
                  <a:lnTo>
                    <a:pt x="455" y="238"/>
                  </a:lnTo>
                  <a:lnTo>
                    <a:pt x="447" y="235"/>
                  </a:lnTo>
                  <a:lnTo>
                    <a:pt x="442" y="251"/>
                  </a:lnTo>
                  <a:lnTo>
                    <a:pt x="434" y="261"/>
                  </a:lnTo>
                  <a:lnTo>
                    <a:pt x="429" y="249"/>
                  </a:lnTo>
                  <a:lnTo>
                    <a:pt x="439" y="233"/>
                  </a:lnTo>
                  <a:lnTo>
                    <a:pt x="432" y="235"/>
                  </a:lnTo>
                  <a:lnTo>
                    <a:pt x="436" y="226"/>
                  </a:lnTo>
                  <a:lnTo>
                    <a:pt x="448" y="222"/>
                  </a:lnTo>
                  <a:lnTo>
                    <a:pt x="455" y="225"/>
                  </a:lnTo>
                  <a:lnTo>
                    <a:pt x="458" y="213"/>
                  </a:lnTo>
                  <a:lnTo>
                    <a:pt x="439" y="223"/>
                  </a:lnTo>
                  <a:lnTo>
                    <a:pt x="460" y="195"/>
                  </a:lnTo>
                  <a:lnTo>
                    <a:pt x="445" y="201"/>
                  </a:lnTo>
                  <a:lnTo>
                    <a:pt x="447" y="209"/>
                  </a:lnTo>
                  <a:lnTo>
                    <a:pt x="422" y="236"/>
                  </a:lnTo>
                  <a:lnTo>
                    <a:pt x="434" y="204"/>
                  </a:lnTo>
                  <a:lnTo>
                    <a:pt x="416" y="182"/>
                  </a:lnTo>
                  <a:lnTo>
                    <a:pt x="423" y="175"/>
                  </a:lnTo>
                  <a:lnTo>
                    <a:pt x="412" y="178"/>
                  </a:lnTo>
                  <a:lnTo>
                    <a:pt x="369" y="174"/>
                  </a:lnTo>
                  <a:lnTo>
                    <a:pt x="353" y="160"/>
                  </a:lnTo>
                  <a:lnTo>
                    <a:pt x="336" y="157"/>
                  </a:lnTo>
                  <a:lnTo>
                    <a:pt x="311" y="175"/>
                  </a:lnTo>
                  <a:lnTo>
                    <a:pt x="257" y="187"/>
                  </a:lnTo>
                  <a:lnTo>
                    <a:pt x="295" y="162"/>
                  </a:lnTo>
                  <a:lnTo>
                    <a:pt x="321" y="153"/>
                  </a:lnTo>
                  <a:lnTo>
                    <a:pt x="312" y="153"/>
                  </a:lnTo>
                  <a:lnTo>
                    <a:pt x="238" y="182"/>
                  </a:lnTo>
                  <a:lnTo>
                    <a:pt x="228" y="190"/>
                  </a:lnTo>
                  <a:lnTo>
                    <a:pt x="234" y="192"/>
                  </a:lnTo>
                  <a:lnTo>
                    <a:pt x="220" y="198"/>
                  </a:lnTo>
                  <a:lnTo>
                    <a:pt x="155" y="223"/>
                  </a:lnTo>
                  <a:lnTo>
                    <a:pt x="110" y="239"/>
                  </a:lnTo>
                  <a:lnTo>
                    <a:pt x="0" y="267"/>
                  </a:lnTo>
                  <a:lnTo>
                    <a:pt x="153" y="213"/>
                  </a:lnTo>
                  <a:lnTo>
                    <a:pt x="180" y="194"/>
                  </a:lnTo>
                  <a:lnTo>
                    <a:pt x="153" y="198"/>
                  </a:lnTo>
                  <a:lnTo>
                    <a:pt x="155" y="192"/>
                  </a:lnTo>
                  <a:lnTo>
                    <a:pt x="127" y="194"/>
                  </a:lnTo>
                  <a:lnTo>
                    <a:pt x="147" y="172"/>
                  </a:lnTo>
                  <a:lnTo>
                    <a:pt x="118" y="178"/>
                  </a:lnTo>
                  <a:lnTo>
                    <a:pt x="129" y="149"/>
                  </a:lnTo>
                  <a:lnTo>
                    <a:pt x="177" y="125"/>
                  </a:lnTo>
                  <a:lnTo>
                    <a:pt x="232" y="118"/>
                  </a:lnTo>
                  <a:lnTo>
                    <a:pt x="260" y="96"/>
                  </a:lnTo>
                  <a:lnTo>
                    <a:pt x="232" y="103"/>
                  </a:lnTo>
                  <a:lnTo>
                    <a:pt x="206" y="102"/>
                  </a:lnTo>
                  <a:lnTo>
                    <a:pt x="194" y="99"/>
                  </a:lnTo>
                  <a:lnTo>
                    <a:pt x="207" y="89"/>
                  </a:lnTo>
                  <a:lnTo>
                    <a:pt x="196" y="86"/>
                  </a:lnTo>
                  <a:lnTo>
                    <a:pt x="254" y="71"/>
                  </a:lnTo>
                  <a:lnTo>
                    <a:pt x="264" y="71"/>
                  </a:lnTo>
                  <a:lnTo>
                    <a:pt x="254" y="77"/>
                  </a:lnTo>
                  <a:lnTo>
                    <a:pt x="286" y="71"/>
                  </a:lnTo>
                  <a:lnTo>
                    <a:pt x="282" y="61"/>
                  </a:lnTo>
                  <a:lnTo>
                    <a:pt x="286" y="54"/>
                  </a:lnTo>
                  <a:lnTo>
                    <a:pt x="277" y="44"/>
                  </a:lnTo>
                  <a:lnTo>
                    <a:pt x="291" y="36"/>
                  </a:lnTo>
                  <a:lnTo>
                    <a:pt x="324" y="32"/>
                  </a:lnTo>
                  <a:lnTo>
                    <a:pt x="375" y="14"/>
                  </a:lnTo>
                  <a:lnTo>
                    <a:pt x="455" y="0"/>
                  </a:lnTo>
                  <a:lnTo>
                    <a:pt x="469" y="3"/>
                  </a:lnTo>
                  <a:lnTo>
                    <a:pt x="467" y="7"/>
                  </a:lnTo>
                  <a:lnTo>
                    <a:pt x="488" y="7"/>
                  </a:lnTo>
                  <a:lnTo>
                    <a:pt x="490" y="11"/>
                  </a:lnTo>
                  <a:lnTo>
                    <a:pt x="579" y="17"/>
                  </a:lnTo>
                  <a:lnTo>
                    <a:pt x="593" y="23"/>
                  </a:lnTo>
                  <a:lnTo>
                    <a:pt x="416" y="16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4" name=""/>
            <p:cNvSpPr/>
            <p:nvPr/>
          </p:nvSpPr>
          <p:spPr>
            <a:xfrm>
              <a:off x="1042920" y="3031920"/>
              <a:ext cx="705960" cy="555120"/>
            </a:xfrm>
            <a:custGeom>
              <a:avLst/>
              <a:gdLst/>
              <a:ahLst/>
              <a:rect l="l" t="t" r="r" b="b"/>
              <a:pathLst>
                <a:path w="405" h="318">
                  <a:moveTo>
                    <a:pt x="0" y="4"/>
                  </a:moveTo>
                  <a:lnTo>
                    <a:pt x="2" y="53"/>
                  </a:lnTo>
                  <a:lnTo>
                    <a:pt x="19" y="75"/>
                  </a:lnTo>
                  <a:lnTo>
                    <a:pt x="11" y="88"/>
                  </a:lnTo>
                  <a:lnTo>
                    <a:pt x="2" y="86"/>
                  </a:lnTo>
                  <a:lnTo>
                    <a:pt x="9" y="98"/>
                  </a:lnTo>
                  <a:lnTo>
                    <a:pt x="34" y="115"/>
                  </a:lnTo>
                  <a:lnTo>
                    <a:pt x="35" y="123"/>
                  </a:lnTo>
                  <a:lnTo>
                    <a:pt x="28" y="139"/>
                  </a:lnTo>
                  <a:lnTo>
                    <a:pt x="53" y="162"/>
                  </a:lnTo>
                  <a:lnTo>
                    <a:pt x="56" y="174"/>
                  </a:lnTo>
                  <a:lnTo>
                    <a:pt x="68" y="165"/>
                  </a:lnTo>
                  <a:lnTo>
                    <a:pt x="59" y="149"/>
                  </a:lnTo>
                  <a:lnTo>
                    <a:pt x="51" y="149"/>
                  </a:lnTo>
                  <a:lnTo>
                    <a:pt x="47" y="108"/>
                  </a:lnTo>
                  <a:lnTo>
                    <a:pt x="19" y="44"/>
                  </a:lnTo>
                  <a:lnTo>
                    <a:pt x="28" y="16"/>
                  </a:lnTo>
                  <a:lnTo>
                    <a:pt x="41" y="19"/>
                  </a:lnTo>
                  <a:lnTo>
                    <a:pt x="50" y="26"/>
                  </a:lnTo>
                  <a:lnTo>
                    <a:pt x="50" y="64"/>
                  </a:lnTo>
                  <a:lnTo>
                    <a:pt x="62" y="83"/>
                  </a:lnTo>
                  <a:lnTo>
                    <a:pt x="68" y="85"/>
                  </a:lnTo>
                  <a:lnTo>
                    <a:pt x="66" y="93"/>
                  </a:lnTo>
                  <a:lnTo>
                    <a:pt x="82" y="112"/>
                  </a:lnTo>
                  <a:lnTo>
                    <a:pt x="76" y="123"/>
                  </a:lnTo>
                  <a:lnTo>
                    <a:pt x="91" y="131"/>
                  </a:lnTo>
                  <a:lnTo>
                    <a:pt x="120" y="183"/>
                  </a:lnTo>
                  <a:lnTo>
                    <a:pt x="124" y="197"/>
                  </a:lnTo>
                  <a:lnTo>
                    <a:pt x="114" y="218"/>
                  </a:lnTo>
                  <a:lnTo>
                    <a:pt x="117" y="228"/>
                  </a:lnTo>
                  <a:lnTo>
                    <a:pt x="141" y="254"/>
                  </a:lnTo>
                  <a:lnTo>
                    <a:pt x="162" y="258"/>
                  </a:lnTo>
                  <a:lnTo>
                    <a:pt x="177" y="273"/>
                  </a:lnTo>
                  <a:lnTo>
                    <a:pt x="219" y="293"/>
                  </a:lnTo>
                  <a:lnTo>
                    <a:pt x="246" y="301"/>
                  </a:lnTo>
                  <a:lnTo>
                    <a:pt x="265" y="291"/>
                  </a:lnTo>
                  <a:lnTo>
                    <a:pt x="278" y="293"/>
                  </a:lnTo>
                  <a:lnTo>
                    <a:pt x="305" y="318"/>
                  </a:lnTo>
                  <a:lnTo>
                    <a:pt x="321" y="292"/>
                  </a:lnTo>
                  <a:lnTo>
                    <a:pt x="336" y="289"/>
                  </a:lnTo>
                  <a:lnTo>
                    <a:pt x="326" y="270"/>
                  </a:lnTo>
                  <a:lnTo>
                    <a:pt x="338" y="261"/>
                  </a:lnTo>
                  <a:lnTo>
                    <a:pt x="359" y="261"/>
                  </a:lnTo>
                  <a:lnTo>
                    <a:pt x="373" y="251"/>
                  </a:lnTo>
                  <a:lnTo>
                    <a:pt x="374" y="250"/>
                  </a:lnTo>
                  <a:lnTo>
                    <a:pt x="380" y="261"/>
                  </a:lnTo>
                  <a:lnTo>
                    <a:pt x="384" y="251"/>
                  </a:lnTo>
                  <a:lnTo>
                    <a:pt x="405" y="200"/>
                  </a:lnTo>
                  <a:lnTo>
                    <a:pt x="389" y="197"/>
                  </a:lnTo>
                  <a:lnTo>
                    <a:pt x="357" y="203"/>
                  </a:lnTo>
                  <a:lnTo>
                    <a:pt x="351" y="206"/>
                  </a:lnTo>
                  <a:lnTo>
                    <a:pt x="340" y="238"/>
                  </a:lnTo>
                  <a:lnTo>
                    <a:pt x="329" y="245"/>
                  </a:lnTo>
                  <a:lnTo>
                    <a:pt x="330" y="250"/>
                  </a:lnTo>
                  <a:lnTo>
                    <a:pt x="321" y="251"/>
                  </a:lnTo>
                  <a:lnTo>
                    <a:pt x="313" y="247"/>
                  </a:lnTo>
                  <a:lnTo>
                    <a:pt x="279" y="257"/>
                  </a:lnTo>
                  <a:lnTo>
                    <a:pt x="257" y="238"/>
                  </a:lnTo>
                  <a:lnTo>
                    <a:pt x="238" y="183"/>
                  </a:lnTo>
                  <a:lnTo>
                    <a:pt x="247" y="148"/>
                  </a:lnTo>
                  <a:lnTo>
                    <a:pt x="263" y="120"/>
                  </a:lnTo>
                  <a:lnTo>
                    <a:pt x="237" y="111"/>
                  </a:lnTo>
                  <a:lnTo>
                    <a:pt x="216" y="53"/>
                  </a:lnTo>
                  <a:lnTo>
                    <a:pt x="197" y="51"/>
                  </a:lnTo>
                  <a:lnTo>
                    <a:pt x="186" y="64"/>
                  </a:lnTo>
                  <a:lnTo>
                    <a:pt x="177" y="63"/>
                  </a:lnTo>
                  <a:lnTo>
                    <a:pt x="167" y="51"/>
                  </a:lnTo>
                  <a:lnTo>
                    <a:pt x="167" y="37"/>
                  </a:lnTo>
                  <a:lnTo>
                    <a:pt x="154" y="18"/>
                  </a:lnTo>
                  <a:lnTo>
                    <a:pt x="82" y="25"/>
                  </a:lnTo>
                  <a:lnTo>
                    <a:pt x="33" y="0"/>
                  </a:lnTo>
                  <a:lnTo>
                    <a:pt x="0" y="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5" name=""/>
            <p:cNvSpPr/>
            <p:nvPr/>
          </p:nvSpPr>
          <p:spPr>
            <a:xfrm>
              <a:off x="1574640" y="3487680"/>
              <a:ext cx="109080" cy="128160"/>
            </a:xfrm>
            <a:custGeom>
              <a:avLst/>
              <a:gdLst/>
              <a:ahLst/>
              <a:rect l="l" t="t" r="r" b="b"/>
              <a:pathLst>
                <a:path w="63" h="73">
                  <a:moveTo>
                    <a:pt x="43" y="60"/>
                  </a:moveTo>
                  <a:lnTo>
                    <a:pt x="33" y="73"/>
                  </a:lnTo>
                  <a:lnTo>
                    <a:pt x="3" y="63"/>
                  </a:lnTo>
                  <a:lnTo>
                    <a:pt x="0" y="57"/>
                  </a:lnTo>
                  <a:lnTo>
                    <a:pt x="16" y="31"/>
                  </a:lnTo>
                  <a:lnTo>
                    <a:pt x="31" y="28"/>
                  </a:lnTo>
                  <a:lnTo>
                    <a:pt x="21" y="9"/>
                  </a:lnTo>
                  <a:lnTo>
                    <a:pt x="33" y="0"/>
                  </a:lnTo>
                  <a:lnTo>
                    <a:pt x="54" y="0"/>
                  </a:lnTo>
                  <a:lnTo>
                    <a:pt x="49" y="30"/>
                  </a:lnTo>
                  <a:lnTo>
                    <a:pt x="54" y="34"/>
                  </a:lnTo>
                  <a:lnTo>
                    <a:pt x="63" y="38"/>
                  </a:lnTo>
                  <a:lnTo>
                    <a:pt x="43" y="6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6" name=""/>
            <p:cNvSpPr/>
            <p:nvPr/>
          </p:nvSpPr>
          <p:spPr>
            <a:xfrm>
              <a:off x="1631880" y="3592440"/>
              <a:ext cx="61560" cy="42480"/>
            </a:xfrm>
            <a:custGeom>
              <a:avLst/>
              <a:gdLst/>
              <a:ahLst/>
              <a:rect l="l" t="t" r="r" b="b"/>
              <a:pathLst>
                <a:path w="35" h="24">
                  <a:moveTo>
                    <a:pt x="35" y="13"/>
                  </a:moveTo>
                  <a:lnTo>
                    <a:pt x="10" y="0"/>
                  </a:lnTo>
                  <a:lnTo>
                    <a:pt x="0" y="13"/>
                  </a:lnTo>
                  <a:lnTo>
                    <a:pt x="4" y="19"/>
                  </a:lnTo>
                  <a:lnTo>
                    <a:pt x="32" y="24"/>
                  </a:lnTo>
                  <a:lnTo>
                    <a:pt x="35" y="19"/>
                  </a:lnTo>
                  <a:lnTo>
                    <a:pt x="35" y="13"/>
                  </a:lnTo>
                  <a:close/>
                </a:path>
              </a:pathLst>
            </a:custGeom>
            <a:solidFill>
              <a:srgbClr val="ccffff"/>
            </a:solidFill>
            <a:ln w="3240">
              <a:solidFill>
                <a:srgbClr val="00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Arial"/>
              </a:endParaRPr>
            </a:p>
          </p:txBody>
        </p:sp>
        <p:sp>
          <p:nvSpPr>
            <p:cNvPr id="197" name=""/>
            <p:cNvSpPr/>
            <p:nvPr/>
          </p:nvSpPr>
          <p:spPr>
            <a:xfrm>
              <a:off x="1888920" y="3754080"/>
              <a:ext cx="15480" cy="17280"/>
            </a:xfrm>
            <a:custGeom>
              <a:avLst/>
              <a:gdLst/>
              <a:ahLst/>
              <a:rect l="l" t="t" r="r" b="b"/>
              <a:pathLst>
                <a:path w="9" h="10">
                  <a:moveTo>
                    <a:pt x="0" y="0"/>
                  </a:moveTo>
                  <a:lnTo>
                    <a:pt x="3" y="0"/>
                  </a:lnTo>
                  <a:lnTo>
                    <a:pt x="9" y="7"/>
                  </a:lnTo>
                  <a:lnTo>
                    <a:pt x="7" y="1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98" name=""/>
            <p:cNvSpPr/>
            <p:nvPr/>
          </p:nvSpPr>
          <p:spPr>
            <a:xfrm>
              <a:off x="1888920" y="3754080"/>
              <a:ext cx="15480" cy="17280"/>
            </a:xfrm>
            <a:custGeom>
              <a:avLst/>
              <a:gdLst/>
              <a:ahLst/>
              <a:rect l="l" t="t" r="r" b="b"/>
              <a:pathLst>
                <a:path w="9" h="10">
                  <a:moveTo>
                    <a:pt x="0" y="0"/>
                  </a:moveTo>
                  <a:lnTo>
                    <a:pt x="3" y="0"/>
                  </a:lnTo>
                  <a:lnTo>
                    <a:pt x="9" y="7"/>
                  </a:lnTo>
                  <a:lnTo>
                    <a:pt x="7" y="10"/>
                  </a:lnTo>
                  <a:lnTo>
                    <a:pt x="0" y="0"/>
                  </a:lnTo>
                </a:path>
              </a:pathLst>
            </a:custGeom>
            <a:solidFill>
              <a:srgbClr val="ccffff"/>
            </a:solidFill>
            <a:ln w="324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199" name=""/>
            <p:cNvSpPr/>
            <p:nvPr/>
          </p:nvSpPr>
          <p:spPr>
            <a:xfrm>
              <a:off x="1895400" y="3743280"/>
              <a:ext cx="70920" cy="70920"/>
            </a:xfrm>
            <a:custGeom>
              <a:avLst/>
              <a:gdLst/>
              <a:ahLst/>
              <a:rect l="l" t="t" r="r" b="b"/>
              <a:pathLst>
                <a:path w="41" h="41">
                  <a:moveTo>
                    <a:pt x="38" y="18"/>
                  </a:moveTo>
                  <a:lnTo>
                    <a:pt x="26" y="5"/>
                  </a:lnTo>
                  <a:lnTo>
                    <a:pt x="13" y="0"/>
                  </a:lnTo>
                  <a:lnTo>
                    <a:pt x="0" y="6"/>
                  </a:lnTo>
                  <a:lnTo>
                    <a:pt x="6" y="13"/>
                  </a:lnTo>
                  <a:lnTo>
                    <a:pt x="26" y="22"/>
                  </a:lnTo>
                  <a:lnTo>
                    <a:pt x="22" y="30"/>
                  </a:lnTo>
                  <a:lnTo>
                    <a:pt x="29" y="41"/>
                  </a:lnTo>
                  <a:lnTo>
                    <a:pt x="41" y="27"/>
                  </a:lnTo>
                  <a:lnTo>
                    <a:pt x="38" y="18"/>
                  </a:lnTo>
                  <a:close/>
                </a:path>
              </a:pathLst>
            </a:custGeom>
            <a:solidFill>
              <a:srgbClr val="ccffff"/>
            </a:solidFill>
            <a:ln w="3240">
              <a:solidFill>
                <a:srgbClr val="000000"/>
              </a:solidFill>
              <a:round/>
            </a:ln>
          </p:spPr>
          <p:style>
            <a:lnRef idx="0"/>
            <a:fillRef idx="0"/>
            <a:effectRef idx="0"/>
            <a:fontRef idx="minor"/>
          </p:style>
          <p:txBody>
            <a:bodyPr lIns="90000" rIns="90000" tIns="24120" bIns="24120" anchor="t">
              <a:noAutofit/>
            </a:bodyPr>
            <a:p>
              <a:endParaRPr b="0" lang="en-US" sz="2400" strike="noStrike" u="none">
                <a:solidFill>
                  <a:srgbClr val="000000"/>
                </a:solidFill>
                <a:effectLst/>
                <a:uFillTx/>
                <a:latin typeface="Arial"/>
              </a:endParaRPr>
            </a:p>
          </p:txBody>
        </p:sp>
        <p:sp>
          <p:nvSpPr>
            <p:cNvPr id="200" name=""/>
            <p:cNvSpPr/>
            <p:nvPr/>
          </p:nvSpPr>
          <p:spPr>
            <a:xfrm>
              <a:off x="1811160" y="3743280"/>
              <a:ext cx="90000" cy="74160"/>
            </a:xfrm>
            <a:custGeom>
              <a:avLst/>
              <a:gdLst/>
              <a:ahLst/>
              <a:rect l="l" t="t" r="r" b="b"/>
              <a:pathLst>
                <a:path w="52" h="43">
                  <a:moveTo>
                    <a:pt x="1" y="2"/>
                  </a:moveTo>
                  <a:lnTo>
                    <a:pt x="7" y="0"/>
                  </a:lnTo>
                  <a:lnTo>
                    <a:pt x="13" y="11"/>
                  </a:lnTo>
                  <a:lnTo>
                    <a:pt x="23" y="16"/>
                  </a:lnTo>
                  <a:lnTo>
                    <a:pt x="45" y="6"/>
                  </a:lnTo>
                  <a:lnTo>
                    <a:pt x="52" y="16"/>
                  </a:lnTo>
                  <a:lnTo>
                    <a:pt x="36" y="25"/>
                  </a:lnTo>
                  <a:lnTo>
                    <a:pt x="45" y="37"/>
                  </a:lnTo>
                  <a:lnTo>
                    <a:pt x="29" y="43"/>
                  </a:lnTo>
                  <a:lnTo>
                    <a:pt x="29" y="32"/>
                  </a:lnTo>
                  <a:lnTo>
                    <a:pt x="0" y="24"/>
                  </a:lnTo>
                  <a:lnTo>
                    <a:pt x="1" y="2"/>
                  </a:lnTo>
                  <a:close/>
                </a:path>
              </a:pathLst>
            </a:custGeom>
            <a:solidFill>
              <a:srgbClr val="ccffff"/>
            </a:solidFill>
            <a:ln w="3240">
              <a:solidFill>
                <a:srgbClr val="000000"/>
              </a:solidFill>
              <a:round/>
            </a:ln>
          </p:spPr>
          <p:style>
            <a:lnRef idx="0"/>
            <a:fillRef idx="0"/>
            <a:effectRef idx="0"/>
            <a:fontRef idx="minor"/>
          </p:style>
          <p:txBody>
            <a:bodyPr lIns="90000" rIns="90000" tIns="27360" bIns="27360" anchor="t">
              <a:noAutofit/>
            </a:bodyPr>
            <a:p>
              <a:endParaRPr b="0" lang="en-US" sz="2400" strike="noStrike" u="none">
                <a:solidFill>
                  <a:srgbClr val="000000"/>
                </a:solidFill>
                <a:effectLst/>
                <a:uFillTx/>
                <a:latin typeface="Arial"/>
              </a:endParaRPr>
            </a:p>
          </p:txBody>
        </p:sp>
        <p:sp>
          <p:nvSpPr>
            <p:cNvPr id="201" name=""/>
            <p:cNvSpPr/>
            <p:nvPr/>
          </p:nvSpPr>
          <p:spPr>
            <a:xfrm>
              <a:off x="1739880" y="3698640"/>
              <a:ext cx="82080" cy="87120"/>
            </a:xfrm>
            <a:custGeom>
              <a:avLst/>
              <a:gdLst/>
              <a:ahLst/>
              <a:rect l="l" t="t" r="r" b="b"/>
              <a:pathLst>
                <a:path w="48" h="50">
                  <a:moveTo>
                    <a:pt x="42" y="28"/>
                  </a:moveTo>
                  <a:lnTo>
                    <a:pt x="48" y="26"/>
                  </a:lnTo>
                  <a:lnTo>
                    <a:pt x="39" y="20"/>
                  </a:lnTo>
                  <a:lnTo>
                    <a:pt x="32" y="3"/>
                  </a:lnTo>
                  <a:lnTo>
                    <a:pt x="1" y="0"/>
                  </a:lnTo>
                  <a:lnTo>
                    <a:pt x="0" y="20"/>
                  </a:lnTo>
                  <a:lnTo>
                    <a:pt x="9" y="25"/>
                  </a:lnTo>
                  <a:lnTo>
                    <a:pt x="13" y="20"/>
                  </a:lnTo>
                  <a:lnTo>
                    <a:pt x="29" y="37"/>
                  </a:lnTo>
                  <a:lnTo>
                    <a:pt x="28" y="45"/>
                  </a:lnTo>
                  <a:lnTo>
                    <a:pt x="41" y="50"/>
                  </a:lnTo>
                  <a:lnTo>
                    <a:pt x="42" y="28"/>
                  </a:lnTo>
                  <a:close/>
                </a:path>
              </a:pathLst>
            </a:custGeom>
            <a:solidFill>
              <a:srgbClr val="ccffff"/>
            </a:solidFill>
            <a:ln w="3240">
              <a:solidFill>
                <a:srgbClr val="000000"/>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Arial"/>
              </a:endParaRPr>
            </a:p>
          </p:txBody>
        </p:sp>
        <p:sp>
          <p:nvSpPr>
            <p:cNvPr id="202" name=""/>
            <p:cNvSpPr/>
            <p:nvPr/>
          </p:nvSpPr>
          <p:spPr>
            <a:xfrm>
              <a:off x="1699920" y="3573360"/>
              <a:ext cx="115560" cy="129600"/>
            </a:xfrm>
            <a:custGeom>
              <a:avLst/>
              <a:gdLst/>
              <a:ahLst/>
              <a:rect l="l" t="t" r="r" b="b"/>
              <a:pathLst>
                <a:path w="66" h="74">
                  <a:moveTo>
                    <a:pt x="54" y="74"/>
                  </a:moveTo>
                  <a:lnTo>
                    <a:pt x="51" y="68"/>
                  </a:lnTo>
                  <a:lnTo>
                    <a:pt x="66" y="14"/>
                  </a:lnTo>
                  <a:lnTo>
                    <a:pt x="64" y="0"/>
                  </a:lnTo>
                  <a:lnTo>
                    <a:pt x="41" y="8"/>
                  </a:lnTo>
                  <a:lnTo>
                    <a:pt x="0" y="36"/>
                  </a:lnTo>
                  <a:lnTo>
                    <a:pt x="1" y="46"/>
                  </a:lnTo>
                  <a:lnTo>
                    <a:pt x="23" y="71"/>
                  </a:lnTo>
                  <a:lnTo>
                    <a:pt x="54" y="7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3" name=""/>
            <p:cNvSpPr/>
            <p:nvPr/>
          </p:nvSpPr>
          <p:spPr>
            <a:xfrm>
              <a:off x="1649160" y="3549600"/>
              <a:ext cx="163080" cy="86760"/>
            </a:xfrm>
            <a:custGeom>
              <a:avLst/>
              <a:gdLst/>
              <a:ahLst/>
              <a:rect l="l" t="t" r="r" b="b"/>
              <a:pathLst>
                <a:path w="93" h="50">
                  <a:moveTo>
                    <a:pt x="20" y="3"/>
                  </a:moveTo>
                  <a:lnTo>
                    <a:pt x="71" y="0"/>
                  </a:lnTo>
                  <a:lnTo>
                    <a:pt x="93" y="14"/>
                  </a:lnTo>
                  <a:lnTo>
                    <a:pt x="70" y="22"/>
                  </a:lnTo>
                  <a:lnTo>
                    <a:pt x="29" y="50"/>
                  </a:lnTo>
                  <a:lnTo>
                    <a:pt x="25" y="44"/>
                  </a:lnTo>
                  <a:lnTo>
                    <a:pt x="25" y="38"/>
                  </a:lnTo>
                  <a:lnTo>
                    <a:pt x="0" y="25"/>
                  </a:lnTo>
                  <a:lnTo>
                    <a:pt x="20" y="3"/>
                  </a:lnTo>
                  <a:close/>
                </a:path>
              </a:pathLst>
            </a:custGeom>
            <a:solidFill>
              <a:srgbClr val="ccffff"/>
            </a:solidFill>
            <a:ln w="3240">
              <a:solidFill>
                <a:srgbClr val="000000"/>
              </a:solidFill>
              <a:round/>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Arial"/>
              </a:endParaRPr>
            </a:p>
          </p:txBody>
        </p:sp>
        <p:sp>
          <p:nvSpPr>
            <p:cNvPr id="204" name=""/>
            <p:cNvSpPr/>
            <p:nvPr/>
          </p:nvSpPr>
          <p:spPr>
            <a:xfrm>
              <a:off x="2135160" y="3430440"/>
              <a:ext cx="97920" cy="68040"/>
            </a:xfrm>
            <a:custGeom>
              <a:avLst/>
              <a:gdLst/>
              <a:ahLst/>
              <a:rect l="l" t="t" r="r" b="b"/>
              <a:pathLst>
                <a:path w="56" h="39">
                  <a:moveTo>
                    <a:pt x="5" y="0"/>
                  </a:moveTo>
                  <a:lnTo>
                    <a:pt x="33" y="3"/>
                  </a:lnTo>
                  <a:lnTo>
                    <a:pt x="36" y="7"/>
                  </a:lnTo>
                  <a:lnTo>
                    <a:pt x="44" y="7"/>
                  </a:lnTo>
                  <a:lnTo>
                    <a:pt x="37" y="13"/>
                  </a:lnTo>
                  <a:lnTo>
                    <a:pt x="49" y="14"/>
                  </a:lnTo>
                  <a:lnTo>
                    <a:pt x="56" y="22"/>
                  </a:lnTo>
                  <a:lnTo>
                    <a:pt x="49" y="29"/>
                  </a:lnTo>
                  <a:lnTo>
                    <a:pt x="44" y="23"/>
                  </a:lnTo>
                  <a:lnTo>
                    <a:pt x="19" y="29"/>
                  </a:lnTo>
                  <a:lnTo>
                    <a:pt x="21" y="23"/>
                  </a:lnTo>
                  <a:lnTo>
                    <a:pt x="12" y="26"/>
                  </a:lnTo>
                  <a:lnTo>
                    <a:pt x="6" y="39"/>
                  </a:lnTo>
                  <a:lnTo>
                    <a:pt x="0" y="29"/>
                  </a:lnTo>
                  <a:lnTo>
                    <a:pt x="5" y="0"/>
                  </a:lnTo>
                  <a:close/>
                </a:path>
              </a:pathLst>
            </a:custGeom>
            <a:solidFill>
              <a:srgbClr val="ccffff"/>
            </a:solidFill>
            <a:ln w="32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Arial"/>
              </a:endParaRPr>
            </a:p>
          </p:txBody>
        </p:sp>
        <p:sp>
          <p:nvSpPr>
            <p:cNvPr id="205" name=""/>
            <p:cNvSpPr/>
            <p:nvPr/>
          </p:nvSpPr>
          <p:spPr>
            <a:xfrm>
              <a:off x="2066760" y="3425760"/>
              <a:ext cx="77400" cy="56520"/>
            </a:xfrm>
            <a:custGeom>
              <a:avLst/>
              <a:gdLst/>
              <a:ahLst/>
              <a:rect l="l" t="t" r="r" b="b"/>
              <a:pathLst>
                <a:path w="44" h="33">
                  <a:moveTo>
                    <a:pt x="44" y="3"/>
                  </a:moveTo>
                  <a:lnTo>
                    <a:pt x="23" y="0"/>
                  </a:lnTo>
                  <a:lnTo>
                    <a:pt x="19" y="6"/>
                  </a:lnTo>
                  <a:lnTo>
                    <a:pt x="25" y="6"/>
                  </a:lnTo>
                  <a:lnTo>
                    <a:pt x="32" y="25"/>
                  </a:lnTo>
                  <a:lnTo>
                    <a:pt x="19" y="29"/>
                  </a:lnTo>
                  <a:lnTo>
                    <a:pt x="4" y="25"/>
                  </a:lnTo>
                  <a:lnTo>
                    <a:pt x="0" y="29"/>
                  </a:lnTo>
                  <a:lnTo>
                    <a:pt x="9" y="33"/>
                  </a:lnTo>
                  <a:lnTo>
                    <a:pt x="39" y="32"/>
                  </a:lnTo>
                  <a:lnTo>
                    <a:pt x="44" y="3"/>
                  </a:lnTo>
                  <a:close/>
                </a:path>
              </a:pathLst>
            </a:custGeom>
            <a:solidFill>
              <a:srgbClr val="ccffff"/>
            </a:solidFill>
            <a:ln w="3240">
              <a:solidFill>
                <a:srgbClr val="000000"/>
              </a:solidFill>
              <a:round/>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Arial"/>
              </a:endParaRPr>
            </a:p>
          </p:txBody>
        </p:sp>
        <p:sp>
          <p:nvSpPr>
            <p:cNvPr id="206" name=""/>
            <p:cNvSpPr/>
            <p:nvPr/>
          </p:nvSpPr>
          <p:spPr>
            <a:xfrm>
              <a:off x="2565360" y="4970160"/>
              <a:ext cx="132840" cy="141120"/>
            </a:xfrm>
            <a:custGeom>
              <a:avLst/>
              <a:gdLst/>
              <a:ahLst/>
              <a:rect l="l" t="t" r="r" b="b"/>
              <a:pathLst>
                <a:path w="76" h="81">
                  <a:moveTo>
                    <a:pt x="4" y="68"/>
                  </a:moveTo>
                  <a:lnTo>
                    <a:pt x="0" y="0"/>
                  </a:lnTo>
                  <a:lnTo>
                    <a:pt x="14" y="0"/>
                  </a:lnTo>
                  <a:lnTo>
                    <a:pt x="29" y="14"/>
                  </a:lnTo>
                  <a:lnTo>
                    <a:pt x="33" y="11"/>
                  </a:lnTo>
                  <a:lnTo>
                    <a:pt x="64" y="31"/>
                  </a:lnTo>
                  <a:lnTo>
                    <a:pt x="76" y="46"/>
                  </a:lnTo>
                  <a:lnTo>
                    <a:pt x="76" y="62"/>
                  </a:lnTo>
                  <a:lnTo>
                    <a:pt x="68" y="75"/>
                  </a:lnTo>
                  <a:lnTo>
                    <a:pt x="38" y="81"/>
                  </a:lnTo>
                  <a:lnTo>
                    <a:pt x="4" y="6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7" name=""/>
            <p:cNvSpPr/>
            <p:nvPr/>
          </p:nvSpPr>
          <p:spPr>
            <a:xfrm>
              <a:off x="2057400" y="3879720"/>
              <a:ext cx="1058400" cy="1198080"/>
            </a:xfrm>
            <a:custGeom>
              <a:avLst/>
              <a:gdLst/>
              <a:ahLst/>
              <a:rect l="l" t="t" r="r" b="b"/>
              <a:pathLst>
                <a:path w="606" h="686">
                  <a:moveTo>
                    <a:pt x="343" y="20"/>
                  </a:moveTo>
                  <a:lnTo>
                    <a:pt x="321" y="51"/>
                  </a:lnTo>
                  <a:lnTo>
                    <a:pt x="307" y="57"/>
                  </a:lnTo>
                  <a:lnTo>
                    <a:pt x="298" y="51"/>
                  </a:lnTo>
                  <a:lnTo>
                    <a:pt x="279" y="48"/>
                  </a:lnTo>
                  <a:lnTo>
                    <a:pt x="273" y="60"/>
                  </a:lnTo>
                  <a:lnTo>
                    <a:pt x="267" y="57"/>
                  </a:lnTo>
                  <a:lnTo>
                    <a:pt x="257" y="57"/>
                  </a:lnTo>
                  <a:lnTo>
                    <a:pt x="231" y="70"/>
                  </a:lnTo>
                  <a:lnTo>
                    <a:pt x="224" y="67"/>
                  </a:lnTo>
                  <a:lnTo>
                    <a:pt x="213" y="45"/>
                  </a:lnTo>
                  <a:lnTo>
                    <a:pt x="218" y="19"/>
                  </a:lnTo>
                  <a:lnTo>
                    <a:pt x="213" y="3"/>
                  </a:lnTo>
                  <a:lnTo>
                    <a:pt x="205" y="0"/>
                  </a:lnTo>
                  <a:lnTo>
                    <a:pt x="199" y="11"/>
                  </a:lnTo>
                  <a:lnTo>
                    <a:pt x="164" y="23"/>
                  </a:lnTo>
                  <a:lnTo>
                    <a:pt x="137" y="20"/>
                  </a:lnTo>
                  <a:lnTo>
                    <a:pt x="146" y="29"/>
                  </a:lnTo>
                  <a:lnTo>
                    <a:pt x="146" y="45"/>
                  </a:lnTo>
                  <a:lnTo>
                    <a:pt x="156" y="54"/>
                  </a:lnTo>
                  <a:lnTo>
                    <a:pt x="121" y="79"/>
                  </a:lnTo>
                  <a:lnTo>
                    <a:pt x="111" y="79"/>
                  </a:lnTo>
                  <a:lnTo>
                    <a:pt x="104" y="70"/>
                  </a:lnTo>
                  <a:lnTo>
                    <a:pt x="94" y="60"/>
                  </a:lnTo>
                  <a:lnTo>
                    <a:pt x="59" y="62"/>
                  </a:lnTo>
                  <a:lnTo>
                    <a:pt x="59" y="71"/>
                  </a:lnTo>
                  <a:lnTo>
                    <a:pt x="69" y="81"/>
                  </a:lnTo>
                  <a:lnTo>
                    <a:pt x="54" y="86"/>
                  </a:lnTo>
                  <a:lnTo>
                    <a:pt x="64" y="115"/>
                  </a:lnTo>
                  <a:lnTo>
                    <a:pt x="57" y="165"/>
                  </a:lnTo>
                  <a:lnTo>
                    <a:pt x="22" y="179"/>
                  </a:lnTo>
                  <a:lnTo>
                    <a:pt x="10" y="195"/>
                  </a:lnTo>
                  <a:lnTo>
                    <a:pt x="0" y="227"/>
                  </a:lnTo>
                  <a:lnTo>
                    <a:pt x="15" y="249"/>
                  </a:lnTo>
                  <a:lnTo>
                    <a:pt x="13" y="255"/>
                  </a:lnTo>
                  <a:lnTo>
                    <a:pt x="31" y="268"/>
                  </a:lnTo>
                  <a:lnTo>
                    <a:pt x="50" y="257"/>
                  </a:lnTo>
                  <a:lnTo>
                    <a:pt x="54" y="284"/>
                  </a:lnTo>
                  <a:lnTo>
                    <a:pt x="67" y="284"/>
                  </a:lnTo>
                  <a:lnTo>
                    <a:pt x="89" y="284"/>
                  </a:lnTo>
                  <a:lnTo>
                    <a:pt x="111" y="264"/>
                  </a:lnTo>
                  <a:lnTo>
                    <a:pt x="130" y="262"/>
                  </a:lnTo>
                  <a:lnTo>
                    <a:pt x="133" y="289"/>
                  </a:lnTo>
                  <a:lnTo>
                    <a:pt x="140" y="303"/>
                  </a:lnTo>
                  <a:lnTo>
                    <a:pt x="206" y="330"/>
                  </a:lnTo>
                  <a:lnTo>
                    <a:pt x="216" y="351"/>
                  </a:lnTo>
                  <a:lnTo>
                    <a:pt x="215" y="360"/>
                  </a:lnTo>
                  <a:lnTo>
                    <a:pt x="221" y="376"/>
                  </a:lnTo>
                  <a:lnTo>
                    <a:pt x="248" y="381"/>
                  </a:lnTo>
                  <a:lnTo>
                    <a:pt x="250" y="391"/>
                  </a:lnTo>
                  <a:lnTo>
                    <a:pt x="263" y="411"/>
                  </a:lnTo>
                  <a:lnTo>
                    <a:pt x="260" y="446"/>
                  </a:lnTo>
                  <a:lnTo>
                    <a:pt x="264" y="477"/>
                  </a:lnTo>
                  <a:lnTo>
                    <a:pt x="295" y="484"/>
                  </a:lnTo>
                  <a:lnTo>
                    <a:pt x="301" y="487"/>
                  </a:lnTo>
                  <a:lnTo>
                    <a:pt x="307" y="512"/>
                  </a:lnTo>
                  <a:lnTo>
                    <a:pt x="324" y="515"/>
                  </a:lnTo>
                  <a:lnTo>
                    <a:pt x="327" y="543"/>
                  </a:lnTo>
                  <a:lnTo>
                    <a:pt x="334" y="543"/>
                  </a:lnTo>
                  <a:lnTo>
                    <a:pt x="340" y="568"/>
                  </a:lnTo>
                  <a:lnTo>
                    <a:pt x="327" y="576"/>
                  </a:lnTo>
                  <a:lnTo>
                    <a:pt x="291" y="624"/>
                  </a:lnTo>
                  <a:lnTo>
                    <a:pt x="305" y="624"/>
                  </a:lnTo>
                  <a:lnTo>
                    <a:pt x="320" y="638"/>
                  </a:lnTo>
                  <a:lnTo>
                    <a:pt x="324" y="635"/>
                  </a:lnTo>
                  <a:lnTo>
                    <a:pt x="355" y="655"/>
                  </a:lnTo>
                  <a:lnTo>
                    <a:pt x="367" y="670"/>
                  </a:lnTo>
                  <a:lnTo>
                    <a:pt x="367" y="686"/>
                  </a:lnTo>
                  <a:lnTo>
                    <a:pt x="378" y="665"/>
                  </a:lnTo>
                  <a:lnTo>
                    <a:pt x="394" y="646"/>
                  </a:lnTo>
                  <a:lnTo>
                    <a:pt x="406" y="611"/>
                  </a:lnTo>
                  <a:lnTo>
                    <a:pt x="421" y="594"/>
                  </a:lnTo>
                  <a:lnTo>
                    <a:pt x="416" y="547"/>
                  </a:lnTo>
                  <a:lnTo>
                    <a:pt x="440" y="516"/>
                  </a:lnTo>
                  <a:lnTo>
                    <a:pt x="454" y="509"/>
                  </a:lnTo>
                  <a:lnTo>
                    <a:pt x="460" y="512"/>
                  </a:lnTo>
                  <a:lnTo>
                    <a:pt x="466" y="503"/>
                  </a:lnTo>
                  <a:lnTo>
                    <a:pt x="472" y="503"/>
                  </a:lnTo>
                  <a:lnTo>
                    <a:pt x="470" y="496"/>
                  </a:lnTo>
                  <a:lnTo>
                    <a:pt x="510" y="496"/>
                  </a:lnTo>
                  <a:lnTo>
                    <a:pt x="510" y="487"/>
                  </a:lnTo>
                  <a:lnTo>
                    <a:pt x="526" y="478"/>
                  </a:lnTo>
                  <a:lnTo>
                    <a:pt x="526" y="462"/>
                  </a:lnTo>
                  <a:lnTo>
                    <a:pt x="542" y="435"/>
                  </a:lnTo>
                  <a:lnTo>
                    <a:pt x="542" y="408"/>
                  </a:lnTo>
                  <a:lnTo>
                    <a:pt x="546" y="401"/>
                  </a:lnTo>
                  <a:lnTo>
                    <a:pt x="545" y="327"/>
                  </a:lnTo>
                  <a:lnTo>
                    <a:pt x="594" y="260"/>
                  </a:lnTo>
                  <a:lnTo>
                    <a:pt x="606" y="236"/>
                  </a:lnTo>
                  <a:lnTo>
                    <a:pt x="606" y="214"/>
                  </a:lnTo>
                  <a:lnTo>
                    <a:pt x="594" y="184"/>
                  </a:lnTo>
                  <a:lnTo>
                    <a:pt x="571" y="181"/>
                  </a:lnTo>
                  <a:lnTo>
                    <a:pt x="523" y="141"/>
                  </a:lnTo>
                  <a:lnTo>
                    <a:pt x="499" y="144"/>
                  </a:lnTo>
                  <a:lnTo>
                    <a:pt x="469" y="134"/>
                  </a:lnTo>
                  <a:lnTo>
                    <a:pt x="451" y="141"/>
                  </a:lnTo>
                  <a:lnTo>
                    <a:pt x="454" y="133"/>
                  </a:lnTo>
                  <a:lnTo>
                    <a:pt x="448" y="118"/>
                  </a:lnTo>
                  <a:lnTo>
                    <a:pt x="440" y="121"/>
                  </a:lnTo>
                  <a:lnTo>
                    <a:pt x="438" y="115"/>
                  </a:lnTo>
                  <a:lnTo>
                    <a:pt x="410" y="103"/>
                  </a:lnTo>
                  <a:lnTo>
                    <a:pt x="396" y="106"/>
                  </a:lnTo>
                  <a:lnTo>
                    <a:pt x="391" y="119"/>
                  </a:lnTo>
                  <a:lnTo>
                    <a:pt x="387" y="116"/>
                  </a:lnTo>
                  <a:lnTo>
                    <a:pt x="391" y="97"/>
                  </a:lnTo>
                  <a:lnTo>
                    <a:pt x="383" y="95"/>
                  </a:lnTo>
                  <a:lnTo>
                    <a:pt x="359" y="99"/>
                  </a:lnTo>
                  <a:lnTo>
                    <a:pt x="359" y="121"/>
                  </a:lnTo>
                  <a:lnTo>
                    <a:pt x="353" y="109"/>
                  </a:lnTo>
                  <a:lnTo>
                    <a:pt x="345" y="114"/>
                  </a:lnTo>
                  <a:lnTo>
                    <a:pt x="349" y="95"/>
                  </a:lnTo>
                  <a:lnTo>
                    <a:pt x="367" y="74"/>
                  </a:lnTo>
                  <a:lnTo>
                    <a:pt x="369" y="61"/>
                  </a:lnTo>
                  <a:lnTo>
                    <a:pt x="359" y="60"/>
                  </a:lnTo>
                  <a:lnTo>
                    <a:pt x="352" y="26"/>
                  </a:lnTo>
                  <a:lnTo>
                    <a:pt x="343" y="2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8" name=""/>
            <p:cNvSpPr/>
            <p:nvPr/>
          </p:nvSpPr>
          <p:spPr>
            <a:xfrm>
              <a:off x="2511360" y="5651280"/>
              <a:ext cx="110520" cy="88560"/>
            </a:xfrm>
            <a:custGeom>
              <a:avLst/>
              <a:gdLst/>
              <a:ahLst/>
              <a:rect l="l" t="t" r="r" b="b"/>
              <a:pathLst>
                <a:path w="64" h="51">
                  <a:moveTo>
                    <a:pt x="0" y="0"/>
                  </a:moveTo>
                  <a:lnTo>
                    <a:pt x="19" y="18"/>
                  </a:lnTo>
                  <a:lnTo>
                    <a:pt x="64" y="34"/>
                  </a:lnTo>
                  <a:lnTo>
                    <a:pt x="60" y="40"/>
                  </a:lnTo>
                  <a:lnTo>
                    <a:pt x="31" y="44"/>
                  </a:lnTo>
                  <a:lnTo>
                    <a:pt x="35" y="51"/>
                  </a:lnTo>
                  <a:lnTo>
                    <a:pt x="23" y="5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Arial"/>
              </a:endParaRPr>
            </a:p>
          </p:txBody>
        </p:sp>
        <p:sp>
          <p:nvSpPr>
            <p:cNvPr id="209" name=""/>
            <p:cNvSpPr/>
            <p:nvPr/>
          </p:nvSpPr>
          <p:spPr>
            <a:xfrm>
              <a:off x="2409480" y="5651280"/>
              <a:ext cx="141120" cy="87120"/>
            </a:xfrm>
            <a:custGeom>
              <a:avLst/>
              <a:gdLst/>
              <a:ahLst/>
              <a:rect l="l" t="t" r="r" b="b"/>
              <a:pathLst>
                <a:path w="81" h="50">
                  <a:moveTo>
                    <a:pt x="58" y="0"/>
                  </a:moveTo>
                  <a:lnTo>
                    <a:pt x="39" y="5"/>
                  </a:lnTo>
                  <a:lnTo>
                    <a:pt x="42" y="12"/>
                  </a:lnTo>
                  <a:lnTo>
                    <a:pt x="58" y="15"/>
                  </a:lnTo>
                  <a:lnTo>
                    <a:pt x="49" y="21"/>
                  </a:lnTo>
                  <a:lnTo>
                    <a:pt x="43" y="18"/>
                  </a:lnTo>
                  <a:lnTo>
                    <a:pt x="41" y="25"/>
                  </a:lnTo>
                  <a:lnTo>
                    <a:pt x="0" y="12"/>
                  </a:lnTo>
                  <a:lnTo>
                    <a:pt x="0" y="16"/>
                  </a:lnTo>
                  <a:lnTo>
                    <a:pt x="10" y="25"/>
                  </a:lnTo>
                  <a:lnTo>
                    <a:pt x="19" y="25"/>
                  </a:lnTo>
                  <a:lnTo>
                    <a:pt x="46" y="40"/>
                  </a:lnTo>
                  <a:lnTo>
                    <a:pt x="61" y="40"/>
                  </a:lnTo>
                  <a:lnTo>
                    <a:pt x="67" y="45"/>
                  </a:lnTo>
                  <a:lnTo>
                    <a:pt x="81" y="50"/>
                  </a:lnTo>
                  <a:lnTo>
                    <a:pt x="58" y="0"/>
                  </a:lnTo>
                  <a:close/>
                </a:path>
              </a:pathLst>
            </a:custGeom>
            <a:solidFill>
              <a:srgbClr val="ccffff"/>
            </a:solidFill>
            <a:ln w="3240">
              <a:solidFill>
                <a:srgbClr val="000000"/>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Arial"/>
              </a:endParaRPr>
            </a:p>
          </p:txBody>
        </p:sp>
        <p:sp>
          <p:nvSpPr>
            <p:cNvPr id="210" name=""/>
            <p:cNvSpPr/>
            <p:nvPr/>
          </p:nvSpPr>
          <p:spPr>
            <a:xfrm>
              <a:off x="1849320" y="4041720"/>
              <a:ext cx="355320" cy="558360"/>
            </a:xfrm>
            <a:custGeom>
              <a:avLst/>
              <a:gdLst/>
              <a:ahLst/>
              <a:rect l="l" t="t" r="r" b="b"/>
              <a:pathLst>
                <a:path w="204" h="320">
                  <a:moveTo>
                    <a:pt x="14" y="60"/>
                  </a:moveTo>
                  <a:lnTo>
                    <a:pt x="0" y="73"/>
                  </a:lnTo>
                  <a:lnTo>
                    <a:pt x="7" y="98"/>
                  </a:lnTo>
                  <a:lnTo>
                    <a:pt x="3" y="105"/>
                  </a:lnTo>
                  <a:lnTo>
                    <a:pt x="21" y="118"/>
                  </a:lnTo>
                  <a:lnTo>
                    <a:pt x="45" y="150"/>
                  </a:lnTo>
                  <a:lnTo>
                    <a:pt x="96" y="258"/>
                  </a:lnTo>
                  <a:lnTo>
                    <a:pt x="183" y="320"/>
                  </a:lnTo>
                  <a:lnTo>
                    <a:pt x="198" y="308"/>
                  </a:lnTo>
                  <a:lnTo>
                    <a:pt x="204" y="289"/>
                  </a:lnTo>
                  <a:lnTo>
                    <a:pt x="197" y="275"/>
                  </a:lnTo>
                  <a:lnTo>
                    <a:pt x="201" y="216"/>
                  </a:lnTo>
                  <a:lnTo>
                    <a:pt x="186" y="191"/>
                  </a:lnTo>
                  <a:lnTo>
                    <a:pt x="173" y="191"/>
                  </a:lnTo>
                  <a:lnTo>
                    <a:pt x="169" y="164"/>
                  </a:lnTo>
                  <a:lnTo>
                    <a:pt x="150" y="175"/>
                  </a:lnTo>
                  <a:lnTo>
                    <a:pt x="132" y="162"/>
                  </a:lnTo>
                  <a:lnTo>
                    <a:pt x="134" y="156"/>
                  </a:lnTo>
                  <a:lnTo>
                    <a:pt x="119" y="134"/>
                  </a:lnTo>
                  <a:lnTo>
                    <a:pt x="129" y="102"/>
                  </a:lnTo>
                  <a:lnTo>
                    <a:pt x="141" y="86"/>
                  </a:lnTo>
                  <a:lnTo>
                    <a:pt x="176" y="72"/>
                  </a:lnTo>
                  <a:lnTo>
                    <a:pt x="166" y="61"/>
                  </a:lnTo>
                  <a:lnTo>
                    <a:pt x="173" y="50"/>
                  </a:lnTo>
                  <a:lnTo>
                    <a:pt x="170" y="45"/>
                  </a:lnTo>
                  <a:lnTo>
                    <a:pt x="162" y="40"/>
                  </a:lnTo>
                  <a:lnTo>
                    <a:pt x="128" y="42"/>
                  </a:lnTo>
                  <a:lnTo>
                    <a:pt x="118" y="22"/>
                  </a:lnTo>
                  <a:lnTo>
                    <a:pt x="92" y="0"/>
                  </a:lnTo>
                  <a:lnTo>
                    <a:pt x="87" y="4"/>
                  </a:lnTo>
                  <a:lnTo>
                    <a:pt x="93" y="13"/>
                  </a:lnTo>
                  <a:lnTo>
                    <a:pt x="86" y="29"/>
                  </a:lnTo>
                  <a:lnTo>
                    <a:pt x="74" y="42"/>
                  </a:lnTo>
                  <a:lnTo>
                    <a:pt x="52" y="53"/>
                  </a:lnTo>
                  <a:lnTo>
                    <a:pt x="32" y="86"/>
                  </a:lnTo>
                  <a:lnTo>
                    <a:pt x="13" y="76"/>
                  </a:lnTo>
                  <a:lnTo>
                    <a:pt x="14" y="6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1" name=""/>
            <p:cNvSpPr/>
            <p:nvPr/>
          </p:nvSpPr>
          <p:spPr>
            <a:xfrm>
              <a:off x="1855440" y="4001760"/>
              <a:ext cx="155520" cy="190440"/>
            </a:xfrm>
            <a:custGeom>
              <a:avLst/>
              <a:gdLst/>
              <a:ahLst/>
              <a:rect l="l" t="t" r="r" b="b"/>
              <a:pathLst>
                <a:path w="89" h="109">
                  <a:moveTo>
                    <a:pt x="10" y="83"/>
                  </a:moveTo>
                  <a:lnTo>
                    <a:pt x="9" y="99"/>
                  </a:lnTo>
                  <a:lnTo>
                    <a:pt x="28" y="109"/>
                  </a:lnTo>
                  <a:lnTo>
                    <a:pt x="48" y="76"/>
                  </a:lnTo>
                  <a:lnTo>
                    <a:pt x="70" y="65"/>
                  </a:lnTo>
                  <a:lnTo>
                    <a:pt x="82" y="52"/>
                  </a:lnTo>
                  <a:lnTo>
                    <a:pt x="89" y="36"/>
                  </a:lnTo>
                  <a:lnTo>
                    <a:pt x="83" y="27"/>
                  </a:lnTo>
                  <a:lnTo>
                    <a:pt x="88" y="23"/>
                  </a:lnTo>
                  <a:lnTo>
                    <a:pt x="77" y="17"/>
                  </a:lnTo>
                  <a:lnTo>
                    <a:pt x="58" y="20"/>
                  </a:lnTo>
                  <a:lnTo>
                    <a:pt x="32" y="0"/>
                  </a:lnTo>
                  <a:lnTo>
                    <a:pt x="15" y="10"/>
                  </a:lnTo>
                  <a:lnTo>
                    <a:pt x="13" y="22"/>
                  </a:lnTo>
                  <a:lnTo>
                    <a:pt x="6" y="27"/>
                  </a:lnTo>
                  <a:lnTo>
                    <a:pt x="6" y="36"/>
                  </a:lnTo>
                  <a:lnTo>
                    <a:pt x="0" y="39"/>
                  </a:lnTo>
                  <a:lnTo>
                    <a:pt x="1" y="63"/>
                  </a:lnTo>
                  <a:lnTo>
                    <a:pt x="13" y="74"/>
                  </a:lnTo>
                  <a:lnTo>
                    <a:pt x="15" y="65"/>
                  </a:lnTo>
                  <a:lnTo>
                    <a:pt x="20" y="65"/>
                  </a:lnTo>
                  <a:lnTo>
                    <a:pt x="16" y="80"/>
                  </a:lnTo>
                  <a:lnTo>
                    <a:pt x="10" y="83"/>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2" name=""/>
            <p:cNvSpPr/>
            <p:nvPr/>
          </p:nvSpPr>
          <p:spPr>
            <a:xfrm>
              <a:off x="1909440" y="3657600"/>
              <a:ext cx="328320" cy="510480"/>
            </a:xfrm>
            <a:custGeom>
              <a:avLst/>
              <a:gdLst/>
              <a:ahLst/>
              <a:rect l="l" t="t" r="r" b="b"/>
              <a:pathLst>
                <a:path w="188" h="292">
                  <a:moveTo>
                    <a:pt x="1" y="197"/>
                  </a:moveTo>
                  <a:lnTo>
                    <a:pt x="0" y="189"/>
                  </a:lnTo>
                  <a:lnTo>
                    <a:pt x="7" y="188"/>
                  </a:lnTo>
                  <a:lnTo>
                    <a:pt x="10" y="172"/>
                  </a:lnTo>
                  <a:lnTo>
                    <a:pt x="20" y="172"/>
                  </a:lnTo>
                  <a:lnTo>
                    <a:pt x="29" y="154"/>
                  </a:lnTo>
                  <a:lnTo>
                    <a:pt x="24" y="147"/>
                  </a:lnTo>
                  <a:lnTo>
                    <a:pt x="27" y="102"/>
                  </a:lnTo>
                  <a:lnTo>
                    <a:pt x="20" y="90"/>
                  </a:lnTo>
                  <a:lnTo>
                    <a:pt x="32" y="76"/>
                  </a:lnTo>
                  <a:lnTo>
                    <a:pt x="29" y="67"/>
                  </a:lnTo>
                  <a:lnTo>
                    <a:pt x="39" y="81"/>
                  </a:lnTo>
                  <a:lnTo>
                    <a:pt x="39" y="67"/>
                  </a:lnTo>
                  <a:lnTo>
                    <a:pt x="58" y="51"/>
                  </a:lnTo>
                  <a:lnTo>
                    <a:pt x="65" y="27"/>
                  </a:lnTo>
                  <a:lnTo>
                    <a:pt x="78" y="26"/>
                  </a:lnTo>
                  <a:lnTo>
                    <a:pt x="81" y="20"/>
                  </a:lnTo>
                  <a:lnTo>
                    <a:pt x="93" y="22"/>
                  </a:lnTo>
                  <a:lnTo>
                    <a:pt x="122" y="0"/>
                  </a:lnTo>
                  <a:lnTo>
                    <a:pt x="129" y="6"/>
                  </a:lnTo>
                  <a:lnTo>
                    <a:pt x="118" y="16"/>
                  </a:lnTo>
                  <a:lnTo>
                    <a:pt x="106" y="26"/>
                  </a:lnTo>
                  <a:lnTo>
                    <a:pt x="94" y="52"/>
                  </a:lnTo>
                  <a:lnTo>
                    <a:pt x="106" y="76"/>
                  </a:lnTo>
                  <a:lnTo>
                    <a:pt x="106" y="89"/>
                  </a:lnTo>
                  <a:lnTo>
                    <a:pt x="113" y="95"/>
                  </a:lnTo>
                  <a:lnTo>
                    <a:pt x="141" y="95"/>
                  </a:lnTo>
                  <a:lnTo>
                    <a:pt x="154" y="111"/>
                  </a:lnTo>
                  <a:lnTo>
                    <a:pt x="181" y="111"/>
                  </a:lnTo>
                  <a:lnTo>
                    <a:pt x="173" y="138"/>
                  </a:lnTo>
                  <a:lnTo>
                    <a:pt x="181" y="162"/>
                  </a:lnTo>
                  <a:lnTo>
                    <a:pt x="173" y="169"/>
                  </a:lnTo>
                  <a:lnTo>
                    <a:pt x="188" y="197"/>
                  </a:lnTo>
                  <a:lnTo>
                    <a:pt x="178" y="187"/>
                  </a:lnTo>
                  <a:lnTo>
                    <a:pt x="143" y="189"/>
                  </a:lnTo>
                  <a:lnTo>
                    <a:pt x="143" y="198"/>
                  </a:lnTo>
                  <a:lnTo>
                    <a:pt x="153" y="208"/>
                  </a:lnTo>
                  <a:lnTo>
                    <a:pt x="138" y="213"/>
                  </a:lnTo>
                  <a:lnTo>
                    <a:pt x="148" y="242"/>
                  </a:lnTo>
                  <a:lnTo>
                    <a:pt x="141" y="292"/>
                  </a:lnTo>
                  <a:lnTo>
                    <a:pt x="131" y="281"/>
                  </a:lnTo>
                  <a:lnTo>
                    <a:pt x="138" y="270"/>
                  </a:lnTo>
                  <a:lnTo>
                    <a:pt x="135" y="265"/>
                  </a:lnTo>
                  <a:lnTo>
                    <a:pt x="127" y="260"/>
                  </a:lnTo>
                  <a:lnTo>
                    <a:pt x="93" y="262"/>
                  </a:lnTo>
                  <a:lnTo>
                    <a:pt x="83" y="242"/>
                  </a:lnTo>
                  <a:lnTo>
                    <a:pt x="57" y="220"/>
                  </a:lnTo>
                  <a:lnTo>
                    <a:pt x="46" y="214"/>
                  </a:lnTo>
                  <a:lnTo>
                    <a:pt x="27" y="217"/>
                  </a:lnTo>
                  <a:lnTo>
                    <a:pt x="1" y="197"/>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3" name=""/>
            <p:cNvSpPr/>
            <p:nvPr/>
          </p:nvSpPr>
          <p:spPr>
            <a:xfrm>
              <a:off x="2074680" y="3665520"/>
              <a:ext cx="363240" cy="352080"/>
            </a:xfrm>
            <a:custGeom>
              <a:avLst/>
              <a:gdLst/>
              <a:ahLst/>
              <a:rect l="l" t="t" r="r" b="b"/>
              <a:pathLst>
                <a:path w="208" h="202">
                  <a:moveTo>
                    <a:pt x="208" y="69"/>
                  </a:moveTo>
                  <a:lnTo>
                    <a:pt x="195" y="79"/>
                  </a:lnTo>
                  <a:lnTo>
                    <a:pt x="192" y="88"/>
                  </a:lnTo>
                  <a:lnTo>
                    <a:pt x="196" y="91"/>
                  </a:lnTo>
                  <a:lnTo>
                    <a:pt x="187" y="96"/>
                  </a:lnTo>
                  <a:lnTo>
                    <a:pt x="184" y="110"/>
                  </a:lnTo>
                  <a:lnTo>
                    <a:pt x="195" y="123"/>
                  </a:lnTo>
                  <a:lnTo>
                    <a:pt x="189" y="134"/>
                  </a:lnTo>
                  <a:lnTo>
                    <a:pt x="154" y="146"/>
                  </a:lnTo>
                  <a:lnTo>
                    <a:pt x="127" y="143"/>
                  </a:lnTo>
                  <a:lnTo>
                    <a:pt x="136" y="152"/>
                  </a:lnTo>
                  <a:lnTo>
                    <a:pt x="136" y="168"/>
                  </a:lnTo>
                  <a:lnTo>
                    <a:pt x="146" y="177"/>
                  </a:lnTo>
                  <a:lnTo>
                    <a:pt x="111" y="202"/>
                  </a:lnTo>
                  <a:lnTo>
                    <a:pt x="101" y="202"/>
                  </a:lnTo>
                  <a:lnTo>
                    <a:pt x="94" y="193"/>
                  </a:lnTo>
                  <a:lnTo>
                    <a:pt x="79" y="165"/>
                  </a:lnTo>
                  <a:lnTo>
                    <a:pt x="87" y="158"/>
                  </a:lnTo>
                  <a:lnTo>
                    <a:pt x="79" y="134"/>
                  </a:lnTo>
                  <a:lnTo>
                    <a:pt x="87" y="107"/>
                  </a:lnTo>
                  <a:lnTo>
                    <a:pt x="60" y="107"/>
                  </a:lnTo>
                  <a:lnTo>
                    <a:pt x="47" y="91"/>
                  </a:lnTo>
                  <a:lnTo>
                    <a:pt x="19" y="91"/>
                  </a:lnTo>
                  <a:lnTo>
                    <a:pt x="12" y="85"/>
                  </a:lnTo>
                  <a:lnTo>
                    <a:pt x="12" y="72"/>
                  </a:lnTo>
                  <a:lnTo>
                    <a:pt x="0" y="48"/>
                  </a:lnTo>
                  <a:lnTo>
                    <a:pt x="12" y="22"/>
                  </a:lnTo>
                  <a:lnTo>
                    <a:pt x="24" y="12"/>
                  </a:lnTo>
                  <a:lnTo>
                    <a:pt x="28" y="28"/>
                  </a:lnTo>
                  <a:lnTo>
                    <a:pt x="19" y="42"/>
                  </a:lnTo>
                  <a:lnTo>
                    <a:pt x="24" y="56"/>
                  </a:lnTo>
                  <a:lnTo>
                    <a:pt x="33" y="53"/>
                  </a:lnTo>
                  <a:lnTo>
                    <a:pt x="31" y="22"/>
                  </a:lnTo>
                  <a:lnTo>
                    <a:pt x="50" y="12"/>
                  </a:lnTo>
                  <a:lnTo>
                    <a:pt x="49" y="4"/>
                  </a:lnTo>
                  <a:lnTo>
                    <a:pt x="54" y="0"/>
                  </a:lnTo>
                  <a:lnTo>
                    <a:pt x="57" y="12"/>
                  </a:lnTo>
                  <a:lnTo>
                    <a:pt x="76" y="18"/>
                  </a:lnTo>
                  <a:lnTo>
                    <a:pt x="79" y="31"/>
                  </a:lnTo>
                  <a:lnTo>
                    <a:pt x="111" y="28"/>
                  </a:lnTo>
                  <a:lnTo>
                    <a:pt x="129" y="37"/>
                  </a:lnTo>
                  <a:lnTo>
                    <a:pt x="143" y="26"/>
                  </a:lnTo>
                  <a:lnTo>
                    <a:pt x="173" y="26"/>
                  </a:lnTo>
                  <a:lnTo>
                    <a:pt x="160" y="29"/>
                  </a:lnTo>
                  <a:lnTo>
                    <a:pt x="170" y="42"/>
                  </a:lnTo>
                  <a:lnTo>
                    <a:pt x="190" y="47"/>
                  </a:lnTo>
                  <a:lnTo>
                    <a:pt x="189" y="67"/>
                  </a:lnTo>
                  <a:lnTo>
                    <a:pt x="202" y="63"/>
                  </a:lnTo>
                  <a:lnTo>
                    <a:pt x="208" y="69"/>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4" name=""/>
            <p:cNvSpPr/>
            <p:nvPr/>
          </p:nvSpPr>
          <p:spPr>
            <a:xfrm>
              <a:off x="2577960" y="3868560"/>
              <a:ext cx="77400" cy="110880"/>
            </a:xfrm>
            <a:custGeom>
              <a:avLst/>
              <a:gdLst/>
              <a:ahLst/>
              <a:rect l="l" t="t" r="r" b="b"/>
              <a:pathLst>
                <a:path w="45" h="63">
                  <a:moveTo>
                    <a:pt x="45" y="26"/>
                  </a:moveTo>
                  <a:lnTo>
                    <a:pt x="23" y="57"/>
                  </a:lnTo>
                  <a:lnTo>
                    <a:pt x="9" y="63"/>
                  </a:lnTo>
                  <a:lnTo>
                    <a:pt x="0" y="57"/>
                  </a:lnTo>
                  <a:lnTo>
                    <a:pt x="9" y="35"/>
                  </a:lnTo>
                  <a:lnTo>
                    <a:pt x="3" y="10"/>
                  </a:lnTo>
                  <a:lnTo>
                    <a:pt x="9" y="0"/>
                  </a:lnTo>
                  <a:lnTo>
                    <a:pt x="45" y="2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5" name=""/>
            <p:cNvSpPr/>
            <p:nvPr/>
          </p:nvSpPr>
          <p:spPr>
            <a:xfrm>
              <a:off x="2481120" y="3857400"/>
              <a:ext cx="112320" cy="126720"/>
            </a:xfrm>
            <a:custGeom>
              <a:avLst/>
              <a:gdLst/>
              <a:ahLst/>
              <a:rect l="l" t="t" r="r" b="b"/>
              <a:pathLst>
                <a:path w="64" h="73">
                  <a:moveTo>
                    <a:pt x="64" y="7"/>
                  </a:moveTo>
                  <a:lnTo>
                    <a:pt x="48" y="0"/>
                  </a:lnTo>
                  <a:lnTo>
                    <a:pt x="16" y="0"/>
                  </a:lnTo>
                  <a:lnTo>
                    <a:pt x="0" y="29"/>
                  </a:lnTo>
                  <a:lnTo>
                    <a:pt x="24" y="70"/>
                  </a:lnTo>
                  <a:lnTo>
                    <a:pt x="30" y="73"/>
                  </a:lnTo>
                  <a:lnTo>
                    <a:pt x="36" y="61"/>
                  </a:lnTo>
                  <a:lnTo>
                    <a:pt x="55" y="64"/>
                  </a:lnTo>
                  <a:lnTo>
                    <a:pt x="64" y="42"/>
                  </a:lnTo>
                  <a:lnTo>
                    <a:pt x="58" y="17"/>
                  </a:lnTo>
                  <a:lnTo>
                    <a:pt x="64" y="7"/>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6" name=""/>
            <p:cNvSpPr/>
            <p:nvPr/>
          </p:nvSpPr>
          <p:spPr>
            <a:xfrm>
              <a:off x="2168280" y="4579920"/>
              <a:ext cx="320400" cy="1107720"/>
            </a:xfrm>
            <a:custGeom>
              <a:avLst/>
              <a:gdLst/>
              <a:ahLst/>
              <a:rect l="l" t="t" r="r" b="b"/>
              <a:pathLst>
                <a:path w="183" h="634">
                  <a:moveTo>
                    <a:pt x="0" y="12"/>
                  </a:moveTo>
                  <a:lnTo>
                    <a:pt x="15" y="0"/>
                  </a:lnTo>
                  <a:lnTo>
                    <a:pt x="33" y="29"/>
                  </a:lnTo>
                  <a:lnTo>
                    <a:pt x="33" y="44"/>
                  </a:lnTo>
                  <a:lnTo>
                    <a:pt x="52" y="94"/>
                  </a:lnTo>
                  <a:lnTo>
                    <a:pt x="62" y="94"/>
                  </a:lnTo>
                  <a:lnTo>
                    <a:pt x="62" y="114"/>
                  </a:lnTo>
                  <a:lnTo>
                    <a:pt x="47" y="124"/>
                  </a:lnTo>
                  <a:lnTo>
                    <a:pt x="54" y="161"/>
                  </a:lnTo>
                  <a:lnTo>
                    <a:pt x="41" y="190"/>
                  </a:lnTo>
                  <a:lnTo>
                    <a:pt x="38" y="242"/>
                  </a:lnTo>
                  <a:lnTo>
                    <a:pt x="60" y="288"/>
                  </a:lnTo>
                  <a:lnTo>
                    <a:pt x="57" y="312"/>
                  </a:lnTo>
                  <a:lnTo>
                    <a:pt x="62" y="326"/>
                  </a:lnTo>
                  <a:lnTo>
                    <a:pt x="56" y="340"/>
                  </a:lnTo>
                  <a:lnTo>
                    <a:pt x="66" y="371"/>
                  </a:lnTo>
                  <a:lnTo>
                    <a:pt x="69" y="415"/>
                  </a:lnTo>
                  <a:lnTo>
                    <a:pt x="78" y="431"/>
                  </a:lnTo>
                  <a:lnTo>
                    <a:pt x="78" y="447"/>
                  </a:lnTo>
                  <a:lnTo>
                    <a:pt x="92" y="472"/>
                  </a:lnTo>
                  <a:lnTo>
                    <a:pt x="101" y="480"/>
                  </a:lnTo>
                  <a:lnTo>
                    <a:pt x="97" y="479"/>
                  </a:lnTo>
                  <a:lnTo>
                    <a:pt x="110" y="512"/>
                  </a:lnTo>
                  <a:lnTo>
                    <a:pt x="111" y="566"/>
                  </a:lnTo>
                  <a:lnTo>
                    <a:pt x="119" y="581"/>
                  </a:lnTo>
                  <a:lnTo>
                    <a:pt x="132" y="580"/>
                  </a:lnTo>
                  <a:lnTo>
                    <a:pt x="149" y="603"/>
                  </a:lnTo>
                  <a:lnTo>
                    <a:pt x="183" y="607"/>
                  </a:lnTo>
                  <a:lnTo>
                    <a:pt x="183" y="612"/>
                  </a:lnTo>
                  <a:lnTo>
                    <a:pt x="171" y="616"/>
                  </a:lnTo>
                  <a:lnTo>
                    <a:pt x="176" y="634"/>
                  </a:lnTo>
                  <a:lnTo>
                    <a:pt x="173" y="634"/>
                  </a:lnTo>
                  <a:lnTo>
                    <a:pt x="157" y="626"/>
                  </a:lnTo>
                  <a:lnTo>
                    <a:pt x="165" y="622"/>
                  </a:lnTo>
                  <a:lnTo>
                    <a:pt x="167" y="618"/>
                  </a:lnTo>
                  <a:lnTo>
                    <a:pt x="160" y="616"/>
                  </a:lnTo>
                  <a:lnTo>
                    <a:pt x="152" y="626"/>
                  </a:lnTo>
                  <a:lnTo>
                    <a:pt x="120" y="606"/>
                  </a:lnTo>
                  <a:lnTo>
                    <a:pt x="117" y="610"/>
                  </a:lnTo>
                  <a:lnTo>
                    <a:pt x="108" y="607"/>
                  </a:lnTo>
                  <a:lnTo>
                    <a:pt x="106" y="599"/>
                  </a:lnTo>
                  <a:lnTo>
                    <a:pt x="114" y="600"/>
                  </a:lnTo>
                  <a:lnTo>
                    <a:pt x="114" y="594"/>
                  </a:lnTo>
                  <a:lnTo>
                    <a:pt x="108" y="585"/>
                  </a:lnTo>
                  <a:lnTo>
                    <a:pt x="108" y="591"/>
                  </a:lnTo>
                  <a:lnTo>
                    <a:pt x="100" y="596"/>
                  </a:lnTo>
                  <a:lnTo>
                    <a:pt x="97" y="580"/>
                  </a:lnTo>
                  <a:lnTo>
                    <a:pt x="104" y="581"/>
                  </a:lnTo>
                  <a:lnTo>
                    <a:pt x="97" y="568"/>
                  </a:lnTo>
                  <a:lnTo>
                    <a:pt x="92" y="581"/>
                  </a:lnTo>
                  <a:lnTo>
                    <a:pt x="89" y="566"/>
                  </a:lnTo>
                  <a:lnTo>
                    <a:pt x="82" y="566"/>
                  </a:lnTo>
                  <a:lnTo>
                    <a:pt x="71" y="537"/>
                  </a:lnTo>
                  <a:lnTo>
                    <a:pt x="69" y="531"/>
                  </a:lnTo>
                  <a:lnTo>
                    <a:pt x="73" y="530"/>
                  </a:lnTo>
                  <a:lnTo>
                    <a:pt x="84" y="540"/>
                  </a:lnTo>
                  <a:lnTo>
                    <a:pt x="81" y="514"/>
                  </a:lnTo>
                  <a:lnTo>
                    <a:pt x="65" y="511"/>
                  </a:lnTo>
                  <a:lnTo>
                    <a:pt x="60" y="515"/>
                  </a:lnTo>
                  <a:lnTo>
                    <a:pt x="57" y="511"/>
                  </a:lnTo>
                  <a:lnTo>
                    <a:pt x="65" y="504"/>
                  </a:lnTo>
                  <a:lnTo>
                    <a:pt x="59" y="499"/>
                  </a:lnTo>
                  <a:lnTo>
                    <a:pt x="65" y="496"/>
                  </a:lnTo>
                  <a:lnTo>
                    <a:pt x="57" y="469"/>
                  </a:lnTo>
                  <a:lnTo>
                    <a:pt x="60" y="463"/>
                  </a:lnTo>
                  <a:lnTo>
                    <a:pt x="66" y="469"/>
                  </a:lnTo>
                  <a:lnTo>
                    <a:pt x="69" y="483"/>
                  </a:lnTo>
                  <a:lnTo>
                    <a:pt x="76" y="492"/>
                  </a:lnTo>
                  <a:lnTo>
                    <a:pt x="73" y="461"/>
                  </a:lnTo>
                  <a:lnTo>
                    <a:pt x="65" y="425"/>
                  </a:lnTo>
                  <a:lnTo>
                    <a:pt x="57" y="422"/>
                  </a:lnTo>
                  <a:lnTo>
                    <a:pt x="57" y="428"/>
                  </a:lnTo>
                  <a:lnTo>
                    <a:pt x="50" y="426"/>
                  </a:lnTo>
                  <a:lnTo>
                    <a:pt x="41" y="413"/>
                  </a:lnTo>
                  <a:lnTo>
                    <a:pt x="41" y="387"/>
                  </a:lnTo>
                  <a:lnTo>
                    <a:pt x="25" y="355"/>
                  </a:lnTo>
                  <a:lnTo>
                    <a:pt x="22" y="345"/>
                  </a:lnTo>
                  <a:lnTo>
                    <a:pt x="30" y="345"/>
                  </a:lnTo>
                  <a:lnTo>
                    <a:pt x="33" y="283"/>
                  </a:lnTo>
                  <a:lnTo>
                    <a:pt x="33" y="264"/>
                  </a:lnTo>
                  <a:lnTo>
                    <a:pt x="19" y="232"/>
                  </a:lnTo>
                  <a:lnTo>
                    <a:pt x="22" y="219"/>
                  </a:lnTo>
                  <a:lnTo>
                    <a:pt x="17" y="202"/>
                  </a:lnTo>
                  <a:lnTo>
                    <a:pt x="21" y="153"/>
                  </a:lnTo>
                  <a:lnTo>
                    <a:pt x="14" y="95"/>
                  </a:lnTo>
                  <a:lnTo>
                    <a:pt x="17" y="70"/>
                  </a:lnTo>
                  <a:lnTo>
                    <a:pt x="0" y="1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7" name=""/>
            <p:cNvSpPr/>
            <p:nvPr/>
          </p:nvSpPr>
          <p:spPr>
            <a:xfrm>
              <a:off x="4321080" y="2577960"/>
              <a:ext cx="7560" cy="16920"/>
            </a:xfrm>
            <a:custGeom>
              <a:avLst/>
              <a:gdLst/>
              <a:ahLst/>
              <a:rect l="l" t="t" r="r" b="b"/>
              <a:pathLst>
                <a:path w="5" h="10">
                  <a:moveTo>
                    <a:pt x="0" y="0"/>
                  </a:moveTo>
                  <a:lnTo>
                    <a:pt x="5" y="10"/>
                  </a:lnTo>
                  <a:lnTo>
                    <a:pt x="5" y="6"/>
                  </a:lnTo>
                  <a:lnTo>
                    <a:pt x="2" y="2"/>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Arial"/>
              </a:endParaRPr>
            </a:p>
          </p:txBody>
        </p:sp>
        <p:sp>
          <p:nvSpPr>
            <p:cNvPr id="218" name=""/>
            <p:cNvSpPr/>
            <p:nvPr/>
          </p:nvSpPr>
          <p:spPr>
            <a:xfrm>
              <a:off x="4619520" y="2433600"/>
              <a:ext cx="426600" cy="242280"/>
            </a:xfrm>
            <a:custGeom>
              <a:avLst/>
              <a:gdLst/>
              <a:ahLst/>
              <a:rect l="l" t="t" r="r" b="b"/>
              <a:pathLst>
                <a:path w="244" h="139">
                  <a:moveTo>
                    <a:pt x="90" y="115"/>
                  </a:moveTo>
                  <a:lnTo>
                    <a:pt x="92" y="121"/>
                  </a:lnTo>
                  <a:lnTo>
                    <a:pt x="109" y="121"/>
                  </a:lnTo>
                  <a:lnTo>
                    <a:pt x="108" y="115"/>
                  </a:lnTo>
                  <a:lnTo>
                    <a:pt x="115" y="112"/>
                  </a:lnTo>
                  <a:lnTo>
                    <a:pt x="124" y="99"/>
                  </a:lnTo>
                  <a:lnTo>
                    <a:pt x="140" y="99"/>
                  </a:lnTo>
                  <a:lnTo>
                    <a:pt x="139" y="105"/>
                  </a:lnTo>
                  <a:lnTo>
                    <a:pt x="165" y="112"/>
                  </a:lnTo>
                  <a:lnTo>
                    <a:pt x="150" y="121"/>
                  </a:lnTo>
                  <a:lnTo>
                    <a:pt x="163" y="129"/>
                  </a:lnTo>
                  <a:lnTo>
                    <a:pt x="163" y="134"/>
                  </a:lnTo>
                  <a:lnTo>
                    <a:pt x="168" y="139"/>
                  </a:lnTo>
                  <a:lnTo>
                    <a:pt x="193" y="126"/>
                  </a:lnTo>
                  <a:lnTo>
                    <a:pt x="204" y="126"/>
                  </a:lnTo>
                  <a:lnTo>
                    <a:pt x="204" y="123"/>
                  </a:lnTo>
                  <a:lnTo>
                    <a:pt x="191" y="123"/>
                  </a:lnTo>
                  <a:lnTo>
                    <a:pt x="175" y="112"/>
                  </a:lnTo>
                  <a:lnTo>
                    <a:pt x="214" y="92"/>
                  </a:lnTo>
                  <a:lnTo>
                    <a:pt x="223" y="92"/>
                  </a:lnTo>
                  <a:lnTo>
                    <a:pt x="223" y="82"/>
                  </a:lnTo>
                  <a:lnTo>
                    <a:pt x="231" y="77"/>
                  </a:lnTo>
                  <a:lnTo>
                    <a:pt x="242" y="77"/>
                  </a:lnTo>
                  <a:lnTo>
                    <a:pt x="239" y="61"/>
                  </a:lnTo>
                  <a:lnTo>
                    <a:pt x="244" y="61"/>
                  </a:lnTo>
                  <a:lnTo>
                    <a:pt x="239" y="58"/>
                  </a:lnTo>
                  <a:lnTo>
                    <a:pt x="244" y="48"/>
                  </a:lnTo>
                  <a:lnTo>
                    <a:pt x="214" y="41"/>
                  </a:lnTo>
                  <a:lnTo>
                    <a:pt x="204" y="32"/>
                  </a:lnTo>
                  <a:lnTo>
                    <a:pt x="179" y="32"/>
                  </a:lnTo>
                  <a:lnTo>
                    <a:pt x="171" y="19"/>
                  </a:lnTo>
                  <a:lnTo>
                    <a:pt x="159" y="18"/>
                  </a:lnTo>
                  <a:lnTo>
                    <a:pt x="160" y="10"/>
                  </a:lnTo>
                  <a:lnTo>
                    <a:pt x="150" y="0"/>
                  </a:lnTo>
                  <a:lnTo>
                    <a:pt x="125" y="4"/>
                  </a:lnTo>
                  <a:lnTo>
                    <a:pt x="115" y="6"/>
                  </a:lnTo>
                  <a:lnTo>
                    <a:pt x="108" y="18"/>
                  </a:lnTo>
                  <a:lnTo>
                    <a:pt x="89" y="13"/>
                  </a:lnTo>
                  <a:lnTo>
                    <a:pt x="71" y="16"/>
                  </a:lnTo>
                  <a:lnTo>
                    <a:pt x="47" y="7"/>
                  </a:lnTo>
                  <a:lnTo>
                    <a:pt x="16" y="13"/>
                  </a:lnTo>
                  <a:lnTo>
                    <a:pt x="23" y="34"/>
                  </a:lnTo>
                  <a:lnTo>
                    <a:pt x="4" y="56"/>
                  </a:lnTo>
                  <a:lnTo>
                    <a:pt x="0" y="67"/>
                  </a:lnTo>
                  <a:lnTo>
                    <a:pt x="1" y="69"/>
                  </a:lnTo>
                  <a:lnTo>
                    <a:pt x="12" y="76"/>
                  </a:lnTo>
                  <a:lnTo>
                    <a:pt x="41" y="77"/>
                  </a:lnTo>
                  <a:lnTo>
                    <a:pt x="61" y="70"/>
                  </a:lnTo>
                  <a:lnTo>
                    <a:pt x="73" y="67"/>
                  </a:lnTo>
                  <a:lnTo>
                    <a:pt x="96" y="74"/>
                  </a:lnTo>
                  <a:lnTo>
                    <a:pt x="98" y="82"/>
                  </a:lnTo>
                  <a:lnTo>
                    <a:pt x="111" y="96"/>
                  </a:lnTo>
                  <a:lnTo>
                    <a:pt x="111" y="102"/>
                  </a:lnTo>
                  <a:lnTo>
                    <a:pt x="99" y="102"/>
                  </a:lnTo>
                  <a:lnTo>
                    <a:pt x="90" y="11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9" name=""/>
            <p:cNvSpPr/>
            <p:nvPr/>
          </p:nvSpPr>
          <p:spPr>
            <a:xfrm>
              <a:off x="5203800" y="2344680"/>
              <a:ext cx="959760" cy="429840"/>
            </a:xfrm>
            <a:custGeom>
              <a:avLst/>
              <a:gdLst/>
              <a:ahLst/>
              <a:rect l="l" t="t" r="r" b="b"/>
              <a:pathLst>
                <a:path w="550" h="247">
                  <a:moveTo>
                    <a:pt x="549" y="115"/>
                  </a:moveTo>
                  <a:lnTo>
                    <a:pt x="550" y="107"/>
                  </a:lnTo>
                  <a:lnTo>
                    <a:pt x="540" y="96"/>
                  </a:lnTo>
                  <a:lnTo>
                    <a:pt x="536" y="101"/>
                  </a:lnTo>
                  <a:lnTo>
                    <a:pt x="521" y="99"/>
                  </a:lnTo>
                  <a:lnTo>
                    <a:pt x="488" y="76"/>
                  </a:lnTo>
                  <a:lnTo>
                    <a:pt x="461" y="80"/>
                  </a:lnTo>
                  <a:lnTo>
                    <a:pt x="448" y="70"/>
                  </a:lnTo>
                  <a:lnTo>
                    <a:pt x="444" y="77"/>
                  </a:lnTo>
                  <a:lnTo>
                    <a:pt x="397" y="36"/>
                  </a:lnTo>
                  <a:lnTo>
                    <a:pt x="374" y="25"/>
                  </a:lnTo>
                  <a:lnTo>
                    <a:pt x="374" y="17"/>
                  </a:lnTo>
                  <a:lnTo>
                    <a:pt x="361" y="22"/>
                  </a:lnTo>
                  <a:lnTo>
                    <a:pt x="350" y="32"/>
                  </a:lnTo>
                  <a:lnTo>
                    <a:pt x="337" y="32"/>
                  </a:lnTo>
                  <a:lnTo>
                    <a:pt x="336" y="23"/>
                  </a:lnTo>
                  <a:lnTo>
                    <a:pt x="320" y="25"/>
                  </a:lnTo>
                  <a:lnTo>
                    <a:pt x="314" y="17"/>
                  </a:lnTo>
                  <a:lnTo>
                    <a:pt x="302" y="22"/>
                  </a:lnTo>
                  <a:lnTo>
                    <a:pt x="301" y="13"/>
                  </a:lnTo>
                  <a:lnTo>
                    <a:pt x="291" y="3"/>
                  </a:lnTo>
                  <a:lnTo>
                    <a:pt x="266" y="0"/>
                  </a:lnTo>
                  <a:lnTo>
                    <a:pt x="258" y="9"/>
                  </a:lnTo>
                  <a:lnTo>
                    <a:pt x="232" y="13"/>
                  </a:lnTo>
                  <a:lnTo>
                    <a:pt x="190" y="26"/>
                  </a:lnTo>
                  <a:lnTo>
                    <a:pt x="171" y="25"/>
                  </a:lnTo>
                  <a:lnTo>
                    <a:pt x="174" y="32"/>
                  </a:lnTo>
                  <a:lnTo>
                    <a:pt x="180" y="32"/>
                  </a:lnTo>
                  <a:lnTo>
                    <a:pt x="177" y="42"/>
                  </a:lnTo>
                  <a:lnTo>
                    <a:pt x="174" y="45"/>
                  </a:lnTo>
                  <a:lnTo>
                    <a:pt x="178" y="54"/>
                  </a:lnTo>
                  <a:lnTo>
                    <a:pt x="168" y="61"/>
                  </a:lnTo>
                  <a:lnTo>
                    <a:pt x="191" y="69"/>
                  </a:lnTo>
                  <a:lnTo>
                    <a:pt x="187" y="80"/>
                  </a:lnTo>
                  <a:lnTo>
                    <a:pt x="165" y="80"/>
                  </a:lnTo>
                  <a:lnTo>
                    <a:pt x="148" y="73"/>
                  </a:lnTo>
                  <a:lnTo>
                    <a:pt x="127" y="74"/>
                  </a:lnTo>
                  <a:lnTo>
                    <a:pt x="115" y="83"/>
                  </a:lnTo>
                  <a:lnTo>
                    <a:pt x="101" y="74"/>
                  </a:lnTo>
                  <a:lnTo>
                    <a:pt x="101" y="83"/>
                  </a:lnTo>
                  <a:lnTo>
                    <a:pt x="82" y="66"/>
                  </a:lnTo>
                  <a:lnTo>
                    <a:pt x="64" y="61"/>
                  </a:lnTo>
                  <a:lnTo>
                    <a:pt x="59" y="66"/>
                  </a:lnTo>
                  <a:lnTo>
                    <a:pt x="44" y="64"/>
                  </a:lnTo>
                  <a:lnTo>
                    <a:pt x="29" y="73"/>
                  </a:lnTo>
                  <a:lnTo>
                    <a:pt x="19" y="83"/>
                  </a:lnTo>
                  <a:lnTo>
                    <a:pt x="25" y="92"/>
                  </a:lnTo>
                  <a:lnTo>
                    <a:pt x="21" y="96"/>
                  </a:lnTo>
                  <a:lnTo>
                    <a:pt x="6" y="83"/>
                  </a:lnTo>
                  <a:lnTo>
                    <a:pt x="0" y="118"/>
                  </a:lnTo>
                  <a:lnTo>
                    <a:pt x="7" y="121"/>
                  </a:lnTo>
                  <a:lnTo>
                    <a:pt x="15" y="131"/>
                  </a:lnTo>
                  <a:lnTo>
                    <a:pt x="25" y="131"/>
                  </a:lnTo>
                  <a:lnTo>
                    <a:pt x="38" y="147"/>
                  </a:lnTo>
                  <a:lnTo>
                    <a:pt x="31" y="150"/>
                  </a:lnTo>
                  <a:lnTo>
                    <a:pt x="41" y="155"/>
                  </a:lnTo>
                  <a:lnTo>
                    <a:pt x="40" y="150"/>
                  </a:lnTo>
                  <a:lnTo>
                    <a:pt x="64" y="140"/>
                  </a:lnTo>
                  <a:lnTo>
                    <a:pt x="88" y="142"/>
                  </a:lnTo>
                  <a:lnTo>
                    <a:pt x="107" y="153"/>
                  </a:lnTo>
                  <a:lnTo>
                    <a:pt x="118" y="174"/>
                  </a:lnTo>
                  <a:lnTo>
                    <a:pt x="82" y="172"/>
                  </a:lnTo>
                  <a:lnTo>
                    <a:pt x="76" y="180"/>
                  </a:lnTo>
                  <a:lnTo>
                    <a:pt x="82" y="187"/>
                  </a:lnTo>
                  <a:lnTo>
                    <a:pt x="64" y="185"/>
                  </a:lnTo>
                  <a:lnTo>
                    <a:pt x="64" y="190"/>
                  </a:lnTo>
                  <a:lnTo>
                    <a:pt x="73" y="193"/>
                  </a:lnTo>
                  <a:lnTo>
                    <a:pt x="92" y="215"/>
                  </a:lnTo>
                  <a:lnTo>
                    <a:pt x="102" y="215"/>
                  </a:lnTo>
                  <a:lnTo>
                    <a:pt x="102" y="228"/>
                  </a:lnTo>
                  <a:lnTo>
                    <a:pt x="104" y="231"/>
                  </a:lnTo>
                  <a:lnTo>
                    <a:pt x="111" y="225"/>
                  </a:lnTo>
                  <a:lnTo>
                    <a:pt x="124" y="223"/>
                  </a:lnTo>
                  <a:lnTo>
                    <a:pt x="148" y="244"/>
                  </a:lnTo>
                  <a:lnTo>
                    <a:pt x="156" y="244"/>
                  </a:lnTo>
                  <a:lnTo>
                    <a:pt x="140" y="177"/>
                  </a:lnTo>
                  <a:lnTo>
                    <a:pt x="175" y="166"/>
                  </a:lnTo>
                  <a:lnTo>
                    <a:pt x="232" y="203"/>
                  </a:lnTo>
                  <a:lnTo>
                    <a:pt x="275" y="200"/>
                  </a:lnTo>
                  <a:lnTo>
                    <a:pt x="293" y="215"/>
                  </a:lnTo>
                  <a:lnTo>
                    <a:pt x="296" y="231"/>
                  </a:lnTo>
                  <a:lnTo>
                    <a:pt x="307" y="232"/>
                  </a:lnTo>
                  <a:lnTo>
                    <a:pt x="311" y="244"/>
                  </a:lnTo>
                  <a:lnTo>
                    <a:pt x="339" y="247"/>
                  </a:lnTo>
                  <a:lnTo>
                    <a:pt x="361" y="228"/>
                  </a:lnTo>
                  <a:lnTo>
                    <a:pt x="362" y="225"/>
                  </a:lnTo>
                  <a:lnTo>
                    <a:pt x="364" y="217"/>
                  </a:lnTo>
                  <a:lnTo>
                    <a:pt x="396" y="222"/>
                  </a:lnTo>
                  <a:lnTo>
                    <a:pt x="397" y="212"/>
                  </a:lnTo>
                  <a:lnTo>
                    <a:pt x="406" y="210"/>
                  </a:lnTo>
                  <a:lnTo>
                    <a:pt x="425" y="215"/>
                  </a:lnTo>
                  <a:lnTo>
                    <a:pt x="479" y="216"/>
                  </a:lnTo>
                  <a:lnTo>
                    <a:pt x="496" y="225"/>
                  </a:lnTo>
                  <a:lnTo>
                    <a:pt x="499" y="210"/>
                  </a:lnTo>
                  <a:lnTo>
                    <a:pt x="482" y="182"/>
                  </a:lnTo>
                  <a:lnTo>
                    <a:pt x="485" y="177"/>
                  </a:lnTo>
                  <a:lnTo>
                    <a:pt x="508" y="175"/>
                  </a:lnTo>
                  <a:lnTo>
                    <a:pt x="505" y="140"/>
                  </a:lnTo>
                  <a:lnTo>
                    <a:pt x="534" y="144"/>
                  </a:lnTo>
                  <a:lnTo>
                    <a:pt x="543" y="143"/>
                  </a:lnTo>
                  <a:lnTo>
                    <a:pt x="537" y="120"/>
                  </a:lnTo>
                  <a:lnTo>
                    <a:pt x="549" y="11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0" name=""/>
            <p:cNvSpPr/>
            <p:nvPr/>
          </p:nvSpPr>
          <p:spPr>
            <a:xfrm>
              <a:off x="4703760" y="1755720"/>
              <a:ext cx="3318840" cy="1013760"/>
            </a:xfrm>
            <a:custGeom>
              <a:avLst/>
              <a:gdLst/>
              <a:ahLst/>
              <a:rect l="l" t="t" r="r" b="b"/>
              <a:pathLst>
                <a:path w="1900" h="581">
                  <a:moveTo>
                    <a:pt x="499" y="74"/>
                  </a:moveTo>
                  <a:lnTo>
                    <a:pt x="486" y="89"/>
                  </a:lnTo>
                  <a:lnTo>
                    <a:pt x="505" y="99"/>
                  </a:lnTo>
                  <a:lnTo>
                    <a:pt x="505" y="112"/>
                  </a:lnTo>
                  <a:lnTo>
                    <a:pt x="512" y="121"/>
                  </a:lnTo>
                  <a:lnTo>
                    <a:pt x="524" y="125"/>
                  </a:lnTo>
                  <a:lnTo>
                    <a:pt x="536" y="143"/>
                  </a:lnTo>
                  <a:lnTo>
                    <a:pt x="525" y="155"/>
                  </a:lnTo>
                  <a:lnTo>
                    <a:pt x="508" y="163"/>
                  </a:lnTo>
                  <a:lnTo>
                    <a:pt x="492" y="157"/>
                  </a:lnTo>
                  <a:lnTo>
                    <a:pt x="511" y="147"/>
                  </a:lnTo>
                  <a:lnTo>
                    <a:pt x="512" y="128"/>
                  </a:lnTo>
                  <a:lnTo>
                    <a:pt x="498" y="122"/>
                  </a:lnTo>
                  <a:lnTo>
                    <a:pt x="482" y="92"/>
                  </a:lnTo>
                  <a:lnTo>
                    <a:pt x="470" y="86"/>
                  </a:lnTo>
                  <a:lnTo>
                    <a:pt x="470" y="68"/>
                  </a:lnTo>
                  <a:lnTo>
                    <a:pt x="454" y="63"/>
                  </a:lnTo>
                  <a:lnTo>
                    <a:pt x="445" y="57"/>
                  </a:lnTo>
                  <a:lnTo>
                    <a:pt x="435" y="60"/>
                  </a:lnTo>
                  <a:lnTo>
                    <a:pt x="419" y="89"/>
                  </a:lnTo>
                  <a:lnTo>
                    <a:pt x="428" y="100"/>
                  </a:lnTo>
                  <a:lnTo>
                    <a:pt x="429" y="112"/>
                  </a:lnTo>
                  <a:lnTo>
                    <a:pt x="461" y="125"/>
                  </a:lnTo>
                  <a:lnTo>
                    <a:pt x="460" y="133"/>
                  </a:lnTo>
                  <a:lnTo>
                    <a:pt x="336" y="100"/>
                  </a:lnTo>
                  <a:lnTo>
                    <a:pt x="333" y="105"/>
                  </a:lnTo>
                  <a:lnTo>
                    <a:pt x="368" y="122"/>
                  </a:lnTo>
                  <a:lnTo>
                    <a:pt x="356" y="128"/>
                  </a:lnTo>
                  <a:lnTo>
                    <a:pt x="358" y="133"/>
                  </a:lnTo>
                  <a:lnTo>
                    <a:pt x="349" y="131"/>
                  </a:lnTo>
                  <a:lnTo>
                    <a:pt x="346" y="122"/>
                  </a:lnTo>
                  <a:lnTo>
                    <a:pt x="305" y="130"/>
                  </a:lnTo>
                  <a:lnTo>
                    <a:pt x="302" y="136"/>
                  </a:lnTo>
                  <a:lnTo>
                    <a:pt x="288" y="122"/>
                  </a:lnTo>
                  <a:lnTo>
                    <a:pt x="229" y="143"/>
                  </a:lnTo>
                  <a:lnTo>
                    <a:pt x="231" y="152"/>
                  </a:lnTo>
                  <a:lnTo>
                    <a:pt x="222" y="155"/>
                  </a:lnTo>
                  <a:lnTo>
                    <a:pt x="193" y="147"/>
                  </a:lnTo>
                  <a:lnTo>
                    <a:pt x="210" y="140"/>
                  </a:lnTo>
                  <a:lnTo>
                    <a:pt x="204" y="133"/>
                  </a:lnTo>
                  <a:lnTo>
                    <a:pt x="168" y="128"/>
                  </a:lnTo>
                  <a:lnTo>
                    <a:pt x="180" y="133"/>
                  </a:lnTo>
                  <a:lnTo>
                    <a:pt x="180" y="150"/>
                  </a:lnTo>
                  <a:lnTo>
                    <a:pt x="188" y="153"/>
                  </a:lnTo>
                  <a:lnTo>
                    <a:pt x="191" y="160"/>
                  </a:lnTo>
                  <a:lnTo>
                    <a:pt x="185" y="166"/>
                  </a:lnTo>
                  <a:lnTo>
                    <a:pt x="164" y="160"/>
                  </a:lnTo>
                  <a:lnTo>
                    <a:pt x="139" y="175"/>
                  </a:lnTo>
                  <a:lnTo>
                    <a:pt x="153" y="190"/>
                  </a:lnTo>
                  <a:lnTo>
                    <a:pt x="108" y="181"/>
                  </a:lnTo>
                  <a:lnTo>
                    <a:pt x="102" y="185"/>
                  </a:lnTo>
                  <a:lnTo>
                    <a:pt x="123" y="192"/>
                  </a:lnTo>
                  <a:lnTo>
                    <a:pt x="124" y="200"/>
                  </a:lnTo>
                  <a:lnTo>
                    <a:pt x="110" y="200"/>
                  </a:lnTo>
                  <a:lnTo>
                    <a:pt x="83" y="190"/>
                  </a:lnTo>
                  <a:lnTo>
                    <a:pt x="79" y="168"/>
                  </a:lnTo>
                  <a:lnTo>
                    <a:pt x="47" y="150"/>
                  </a:lnTo>
                  <a:lnTo>
                    <a:pt x="121" y="166"/>
                  </a:lnTo>
                  <a:lnTo>
                    <a:pt x="152" y="156"/>
                  </a:lnTo>
                  <a:lnTo>
                    <a:pt x="146" y="143"/>
                  </a:lnTo>
                  <a:lnTo>
                    <a:pt x="95" y="124"/>
                  </a:lnTo>
                  <a:lnTo>
                    <a:pt x="48" y="111"/>
                  </a:lnTo>
                  <a:lnTo>
                    <a:pt x="25" y="112"/>
                  </a:lnTo>
                  <a:lnTo>
                    <a:pt x="6" y="122"/>
                  </a:lnTo>
                  <a:lnTo>
                    <a:pt x="2" y="124"/>
                  </a:lnTo>
                  <a:lnTo>
                    <a:pt x="3" y="133"/>
                  </a:lnTo>
                  <a:lnTo>
                    <a:pt x="19" y="141"/>
                  </a:lnTo>
                  <a:lnTo>
                    <a:pt x="13" y="152"/>
                  </a:lnTo>
                  <a:lnTo>
                    <a:pt x="25" y="168"/>
                  </a:lnTo>
                  <a:lnTo>
                    <a:pt x="23" y="184"/>
                  </a:lnTo>
                  <a:lnTo>
                    <a:pt x="35" y="195"/>
                  </a:lnTo>
                  <a:lnTo>
                    <a:pt x="32" y="203"/>
                  </a:lnTo>
                  <a:lnTo>
                    <a:pt x="48" y="219"/>
                  </a:lnTo>
                  <a:lnTo>
                    <a:pt x="7" y="254"/>
                  </a:lnTo>
                  <a:lnTo>
                    <a:pt x="16" y="254"/>
                  </a:lnTo>
                  <a:lnTo>
                    <a:pt x="28" y="263"/>
                  </a:lnTo>
                  <a:lnTo>
                    <a:pt x="13" y="271"/>
                  </a:lnTo>
                  <a:lnTo>
                    <a:pt x="12" y="279"/>
                  </a:lnTo>
                  <a:lnTo>
                    <a:pt x="0" y="281"/>
                  </a:lnTo>
                  <a:lnTo>
                    <a:pt x="12" y="295"/>
                  </a:lnTo>
                  <a:lnTo>
                    <a:pt x="9" y="300"/>
                  </a:lnTo>
                  <a:lnTo>
                    <a:pt x="22" y="324"/>
                  </a:lnTo>
                  <a:lnTo>
                    <a:pt x="58" y="334"/>
                  </a:lnTo>
                  <a:lnTo>
                    <a:pt x="60" y="349"/>
                  </a:lnTo>
                  <a:lnTo>
                    <a:pt x="75" y="365"/>
                  </a:lnTo>
                  <a:lnTo>
                    <a:pt x="86" y="369"/>
                  </a:lnTo>
                  <a:lnTo>
                    <a:pt x="80" y="376"/>
                  </a:lnTo>
                  <a:lnTo>
                    <a:pt x="67" y="376"/>
                  </a:lnTo>
                  <a:lnTo>
                    <a:pt x="77" y="392"/>
                  </a:lnTo>
                  <a:lnTo>
                    <a:pt x="102" y="388"/>
                  </a:lnTo>
                  <a:lnTo>
                    <a:pt x="112" y="398"/>
                  </a:lnTo>
                  <a:lnTo>
                    <a:pt x="111" y="406"/>
                  </a:lnTo>
                  <a:lnTo>
                    <a:pt x="123" y="407"/>
                  </a:lnTo>
                  <a:lnTo>
                    <a:pt x="131" y="420"/>
                  </a:lnTo>
                  <a:lnTo>
                    <a:pt x="156" y="420"/>
                  </a:lnTo>
                  <a:lnTo>
                    <a:pt x="166" y="429"/>
                  </a:lnTo>
                  <a:lnTo>
                    <a:pt x="196" y="436"/>
                  </a:lnTo>
                  <a:lnTo>
                    <a:pt x="191" y="446"/>
                  </a:lnTo>
                  <a:lnTo>
                    <a:pt x="196" y="449"/>
                  </a:lnTo>
                  <a:lnTo>
                    <a:pt x="191" y="449"/>
                  </a:lnTo>
                  <a:lnTo>
                    <a:pt x="194" y="465"/>
                  </a:lnTo>
                  <a:lnTo>
                    <a:pt x="183" y="465"/>
                  </a:lnTo>
                  <a:lnTo>
                    <a:pt x="175" y="470"/>
                  </a:lnTo>
                  <a:lnTo>
                    <a:pt x="175" y="480"/>
                  </a:lnTo>
                  <a:lnTo>
                    <a:pt x="191" y="480"/>
                  </a:lnTo>
                  <a:lnTo>
                    <a:pt x="171" y="486"/>
                  </a:lnTo>
                  <a:lnTo>
                    <a:pt x="178" y="493"/>
                  </a:lnTo>
                  <a:lnTo>
                    <a:pt x="168" y="509"/>
                  </a:lnTo>
                  <a:lnTo>
                    <a:pt x="162" y="511"/>
                  </a:lnTo>
                  <a:lnTo>
                    <a:pt x="162" y="514"/>
                  </a:lnTo>
                  <a:lnTo>
                    <a:pt x="164" y="514"/>
                  </a:lnTo>
                  <a:lnTo>
                    <a:pt x="210" y="541"/>
                  </a:lnTo>
                  <a:lnTo>
                    <a:pt x="250" y="547"/>
                  </a:lnTo>
                  <a:lnTo>
                    <a:pt x="266" y="556"/>
                  </a:lnTo>
                  <a:lnTo>
                    <a:pt x="283" y="554"/>
                  </a:lnTo>
                  <a:lnTo>
                    <a:pt x="302" y="568"/>
                  </a:lnTo>
                  <a:lnTo>
                    <a:pt x="317" y="581"/>
                  </a:lnTo>
                  <a:lnTo>
                    <a:pt x="326" y="581"/>
                  </a:lnTo>
                  <a:lnTo>
                    <a:pt x="333" y="569"/>
                  </a:lnTo>
                  <a:lnTo>
                    <a:pt x="315" y="549"/>
                  </a:lnTo>
                  <a:lnTo>
                    <a:pt x="314" y="537"/>
                  </a:lnTo>
                  <a:lnTo>
                    <a:pt x="301" y="519"/>
                  </a:lnTo>
                  <a:lnTo>
                    <a:pt x="309" y="498"/>
                  </a:lnTo>
                  <a:lnTo>
                    <a:pt x="318" y="500"/>
                  </a:lnTo>
                  <a:lnTo>
                    <a:pt x="327" y="492"/>
                  </a:lnTo>
                  <a:lnTo>
                    <a:pt x="317" y="487"/>
                  </a:lnTo>
                  <a:lnTo>
                    <a:pt x="324" y="484"/>
                  </a:lnTo>
                  <a:lnTo>
                    <a:pt x="311" y="468"/>
                  </a:lnTo>
                  <a:lnTo>
                    <a:pt x="301" y="468"/>
                  </a:lnTo>
                  <a:lnTo>
                    <a:pt x="293" y="458"/>
                  </a:lnTo>
                  <a:lnTo>
                    <a:pt x="286" y="455"/>
                  </a:lnTo>
                  <a:lnTo>
                    <a:pt x="292" y="420"/>
                  </a:lnTo>
                  <a:lnTo>
                    <a:pt x="307" y="433"/>
                  </a:lnTo>
                  <a:lnTo>
                    <a:pt x="311" y="429"/>
                  </a:lnTo>
                  <a:lnTo>
                    <a:pt x="305" y="420"/>
                  </a:lnTo>
                  <a:lnTo>
                    <a:pt x="315" y="410"/>
                  </a:lnTo>
                  <a:lnTo>
                    <a:pt x="330" y="401"/>
                  </a:lnTo>
                  <a:lnTo>
                    <a:pt x="345" y="403"/>
                  </a:lnTo>
                  <a:lnTo>
                    <a:pt x="350" y="398"/>
                  </a:lnTo>
                  <a:lnTo>
                    <a:pt x="368" y="403"/>
                  </a:lnTo>
                  <a:lnTo>
                    <a:pt x="387" y="420"/>
                  </a:lnTo>
                  <a:lnTo>
                    <a:pt x="387" y="411"/>
                  </a:lnTo>
                  <a:lnTo>
                    <a:pt x="401" y="420"/>
                  </a:lnTo>
                  <a:lnTo>
                    <a:pt x="413" y="411"/>
                  </a:lnTo>
                  <a:lnTo>
                    <a:pt x="434" y="410"/>
                  </a:lnTo>
                  <a:lnTo>
                    <a:pt x="451" y="417"/>
                  </a:lnTo>
                  <a:lnTo>
                    <a:pt x="473" y="417"/>
                  </a:lnTo>
                  <a:lnTo>
                    <a:pt x="477" y="406"/>
                  </a:lnTo>
                  <a:lnTo>
                    <a:pt x="454" y="398"/>
                  </a:lnTo>
                  <a:lnTo>
                    <a:pt x="464" y="391"/>
                  </a:lnTo>
                  <a:lnTo>
                    <a:pt x="460" y="382"/>
                  </a:lnTo>
                  <a:lnTo>
                    <a:pt x="463" y="379"/>
                  </a:lnTo>
                  <a:lnTo>
                    <a:pt x="466" y="369"/>
                  </a:lnTo>
                  <a:lnTo>
                    <a:pt x="460" y="369"/>
                  </a:lnTo>
                  <a:lnTo>
                    <a:pt x="457" y="362"/>
                  </a:lnTo>
                  <a:lnTo>
                    <a:pt x="476" y="363"/>
                  </a:lnTo>
                  <a:lnTo>
                    <a:pt x="518" y="350"/>
                  </a:lnTo>
                  <a:lnTo>
                    <a:pt x="544" y="346"/>
                  </a:lnTo>
                  <a:lnTo>
                    <a:pt x="552" y="337"/>
                  </a:lnTo>
                  <a:lnTo>
                    <a:pt x="577" y="340"/>
                  </a:lnTo>
                  <a:lnTo>
                    <a:pt x="587" y="350"/>
                  </a:lnTo>
                  <a:lnTo>
                    <a:pt x="588" y="359"/>
                  </a:lnTo>
                  <a:lnTo>
                    <a:pt x="600" y="354"/>
                  </a:lnTo>
                  <a:lnTo>
                    <a:pt x="606" y="362"/>
                  </a:lnTo>
                  <a:lnTo>
                    <a:pt x="622" y="360"/>
                  </a:lnTo>
                  <a:lnTo>
                    <a:pt x="623" y="369"/>
                  </a:lnTo>
                  <a:lnTo>
                    <a:pt x="636" y="369"/>
                  </a:lnTo>
                  <a:lnTo>
                    <a:pt x="647" y="359"/>
                  </a:lnTo>
                  <a:lnTo>
                    <a:pt x="660" y="354"/>
                  </a:lnTo>
                  <a:lnTo>
                    <a:pt x="660" y="362"/>
                  </a:lnTo>
                  <a:lnTo>
                    <a:pt x="683" y="373"/>
                  </a:lnTo>
                  <a:lnTo>
                    <a:pt x="730" y="414"/>
                  </a:lnTo>
                  <a:lnTo>
                    <a:pt x="734" y="407"/>
                  </a:lnTo>
                  <a:lnTo>
                    <a:pt x="747" y="417"/>
                  </a:lnTo>
                  <a:lnTo>
                    <a:pt x="774" y="413"/>
                  </a:lnTo>
                  <a:lnTo>
                    <a:pt x="807" y="436"/>
                  </a:lnTo>
                  <a:lnTo>
                    <a:pt x="822" y="438"/>
                  </a:lnTo>
                  <a:lnTo>
                    <a:pt x="826" y="433"/>
                  </a:lnTo>
                  <a:lnTo>
                    <a:pt x="836" y="444"/>
                  </a:lnTo>
                  <a:lnTo>
                    <a:pt x="835" y="452"/>
                  </a:lnTo>
                  <a:lnTo>
                    <a:pt x="847" y="446"/>
                  </a:lnTo>
                  <a:lnTo>
                    <a:pt x="849" y="438"/>
                  </a:lnTo>
                  <a:lnTo>
                    <a:pt x="890" y="420"/>
                  </a:lnTo>
                  <a:lnTo>
                    <a:pt x="922" y="422"/>
                  </a:lnTo>
                  <a:lnTo>
                    <a:pt x="940" y="430"/>
                  </a:lnTo>
                  <a:lnTo>
                    <a:pt x="974" y="429"/>
                  </a:lnTo>
                  <a:lnTo>
                    <a:pt x="974" y="417"/>
                  </a:lnTo>
                  <a:lnTo>
                    <a:pt x="965" y="404"/>
                  </a:lnTo>
                  <a:lnTo>
                    <a:pt x="976" y="392"/>
                  </a:lnTo>
                  <a:lnTo>
                    <a:pt x="1017" y="403"/>
                  </a:lnTo>
                  <a:lnTo>
                    <a:pt x="1041" y="422"/>
                  </a:lnTo>
                  <a:lnTo>
                    <a:pt x="1076" y="420"/>
                  </a:lnTo>
                  <a:lnTo>
                    <a:pt x="1147" y="442"/>
                  </a:lnTo>
                  <a:lnTo>
                    <a:pt x="1184" y="436"/>
                  </a:lnTo>
                  <a:lnTo>
                    <a:pt x="1201" y="425"/>
                  </a:lnTo>
                  <a:lnTo>
                    <a:pt x="1227" y="430"/>
                  </a:lnTo>
                  <a:lnTo>
                    <a:pt x="1249" y="436"/>
                  </a:lnTo>
                  <a:lnTo>
                    <a:pt x="1262" y="427"/>
                  </a:lnTo>
                  <a:lnTo>
                    <a:pt x="1258" y="403"/>
                  </a:lnTo>
                  <a:lnTo>
                    <a:pt x="1262" y="398"/>
                  </a:lnTo>
                  <a:lnTo>
                    <a:pt x="1248" y="382"/>
                  </a:lnTo>
                  <a:lnTo>
                    <a:pt x="1252" y="376"/>
                  </a:lnTo>
                  <a:lnTo>
                    <a:pt x="1281" y="371"/>
                  </a:lnTo>
                  <a:lnTo>
                    <a:pt x="1321" y="382"/>
                  </a:lnTo>
                  <a:lnTo>
                    <a:pt x="1362" y="414"/>
                  </a:lnTo>
                  <a:lnTo>
                    <a:pt x="1381" y="436"/>
                  </a:lnTo>
                  <a:lnTo>
                    <a:pt x="1405" y="438"/>
                  </a:lnTo>
                  <a:lnTo>
                    <a:pt x="1432" y="449"/>
                  </a:lnTo>
                  <a:lnTo>
                    <a:pt x="1451" y="468"/>
                  </a:lnTo>
                  <a:lnTo>
                    <a:pt x="1464" y="468"/>
                  </a:lnTo>
                  <a:lnTo>
                    <a:pt x="1493" y="455"/>
                  </a:lnTo>
                  <a:lnTo>
                    <a:pt x="1502" y="470"/>
                  </a:lnTo>
                  <a:lnTo>
                    <a:pt x="1497" y="476"/>
                  </a:lnTo>
                  <a:lnTo>
                    <a:pt x="1503" y="514"/>
                  </a:lnTo>
                  <a:lnTo>
                    <a:pt x="1487" y="512"/>
                  </a:lnTo>
                  <a:lnTo>
                    <a:pt x="1480" y="521"/>
                  </a:lnTo>
                  <a:lnTo>
                    <a:pt x="1496" y="544"/>
                  </a:lnTo>
                  <a:lnTo>
                    <a:pt x="1497" y="557"/>
                  </a:lnTo>
                  <a:lnTo>
                    <a:pt x="1502" y="557"/>
                  </a:lnTo>
                  <a:lnTo>
                    <a:pt x="1505" y="546"/>
                  </a:lnTo>
                  <a:lnTo>
                    <a:pt x="1530" y="556"/>
                  </a:lnTo>
                  <a:lnTo>
                    <a:pt x="1549" y="543"/>
                  </a:lnTo>
                  <a:lnTo>
                    <a:pt x="1549" y="527"/>
                  </a:lnTo>
                  <a:lnTo>
                    <a:pt x="1560" y="503"/>
                  </a:lnTo>
                  <a:lnTo>
                    <a:pt x="1565" y="455"/>
                  </a:lnTo>
                  <a:lnTo>
                    <a:pt x="1538" y="413"/>
                  </a:lnTo>
                  <a:lnTo>
                    <a:pt x="1521" y="373"/>
                  </a:lnTo>
                  <a:lnTo>
                    <a:pt x="1484" y="359"/>
                  </a:lnTo>
                  <a:lnTo>
                    <a:pt x="1474" y="359"/>
                  </a:lnTo>
                  <a:lnTo>
                    <a:pt x="1474" y="366"/>
                  </a:lnTo>
                  <a:lnTo>
                    <a:pt x="1465" y="369"/>
                  </a:lnTo>
                  <a:lnTo>
                    <a:pt x="1458" y="357"/>
                  </a:lnTo>
                  <a:lnTo>
                    <a:pt x="1452" y="359"/>
                  </a:lnTo>
                  <a:lnTo>
                    <a:pt x="1454" y="366"/>
                  </a:lnTo>
                  <a:lnTo>
                    <a:pt x="1441" y="350"/>
                  </a:lnTo>
                  <a:lnTo>
                    <a:pt x="1417" y="346"/>
                  </a:lnTo>
                  <a:lnTo>
                    <a:pt x="1430" y="330"/>
                  </a:lnTo>
                  <a:lnTo>
                    <a:pt x="1446" y="279"/>
                  </a:lnTo>
                  <a:lnTo>
                    <a:pt x="1462" y="273"/>
                  </a:lnTo>
                  <a:lnTo>
                    <a:pt x="1528" y="276"/>
                  </a:lnTo>
                  <a:lnTo>
                    <a:pt x="1522" y="267"/>
                  </a:lnTo>
                  <a:lnTo>
                    <a:pt x="1528" y="267"/>
                  </a:lnTo>
                  <a:lnTo>
                    <a:pt x="1553" y="270"/>
                  </a:lnTo>
                  <a:lnTo>
                    <a:pt x="1566" y="281"/>
                  </a:lnTo>
                  <a:lnTo>
                    <a:pt x="1608" y="276"/>
                  </a:lnTo>
                  <a:lnTo>
                    <a:pt x="1591" y="270"/>
                  </a:lnTo>
                  <a:lnTo>
                    <a:pt x="1586" y="263"/>
                  </a:lnTo>
                  <a:lnTo>
                    <a:pt x="1589" y="238"/>
                  </a:lnTo>
                  <a:lnTo>
                    <a:pt x="1626" y="232"/>
                  </a:lnTo>
                  <a:lnTo>
                    <a:pt x="1632" y="242"/>
                  </a:lnTo>
                  <a:lnTo>
                    <a:pt x="1648" y="254"/>
                  </a:lnTo>
                  <a:lnTo>
                    <a:pt x="1655" y="238"/>
                  </a:lnTo>
                  <a:lnTo>
                    <a:pt x="1661" y="235"/>
                  </a:lnTo>
                  <a:lnTo>
                    <a:pt x="1649" y="223"/>
                  </a:lnTo>
                  <a:lnTo>
                    <a:pt x="1668" y="223"/>
                  </a:lnTo>
                  <a:lnTo>
                    <a:pt x="1664" y="226"/>
                  </a:lnTo>
                  <a:lnTo>
                    <a:pt x="1683" y="249"/>
                  </a:lnTo>
                  <a:lnTo>
                    <a:pt x="1671" y="257"/>
                  </a:lnTo>
                  <a:lnTo>
                    <a:pt x="1667" y="295"/>
                  </a:lnTo>
                  <a:lnTo>
                    <a:pt x="1654" y="299"/>
                  </a:lnTo>
                  <a:lnTo>
                    <a:pt x="1664" y="312"/>
                  </a:lnTo>
                  <a:lnTo>
                    <a:pt x="1658" y="315"/>
                  </a:lnTo>
                  <a:lnTo>
                    <a:pt x="1675" y="340"/>
                  </a:lnTo>
                  <a:lnTo>
                    <a:pt x="1757" y="413"/>
                  </a:lnTo>
                  <a:lnTo>
                    <a:pt x="1763" y="401"/>
                  </a:lnTo>
                  <a:lnTo>
                    <a:pt x="1754" y="382"/>
                  </a:lnTo>
                  <a:lnTo>
                    <a:pt x="1757" y="376"/>
                  </a:lnTo>
                  <a:lnTo>
                    <a:pt x="1767" y="376"/>
                  </a:lnTo>
                  <a:lnTo>
                    <a:pt x="1753" y="360"/>
                  </a:lnTo>
                  <a:lnTo>
                    <a:pt x="1754" y="354"/>
                  </a:lnTo>
                  <a:lnTo>
                    <a:pt x="1769" y="353"/>
                  </a:lnTo>
                  <a:lnTo>
                    <a:pt x="1770" y="349"/>
                  </a:lnTo>
                  <a:lnTo>
                    <a:pt x="1747" y="327"/>
                  </a:lnTo>
                  <a:lnTo>
                    <a:pt x="1763" y="325"/>
                  </a:lnTo>
                  <a:lnTo>
                    <a:pt x="1744" y="315"/>
                  </a:lnTo>
                  <a:lnTo>
                    <a:pt x="1735" y="300"/>
                  </a:lnTo>
                  <a:lnTo>
                    <a:pt x="1721" y="299"/>
                  </a:lnTo>
                  <a:lnTo>
                    <a:pt x="1712" y="293"/>
                  </a:lnTo>
                  <a:lnTo>
                    <a:pt x="1709" y="279"/>
                  </a:lnTo>
                  <a:lnTo>
                    <a:pt x="1699" y="265"/>
                  </a:lnTo>
                  <a:lnTo>
                    <a:pt x="1716" y="265"/>
                  </a:lnTo>
                  <a:lnTo>
                    <a:pt x="1725" y="257"/>
                  </a:lnTo>
                  <a:lnTo>
                    <a:pt x="1735" y="267"/>
                  </a:lnTo>
                  <a:lnTo>
                    <a:pt x="1737" y="260"/>
                  </a:lnTo>
                  <a:lnTo>
                    <a:pt x="1747" y="254"/>
                  </a:lnTo>
                  <a:lnTo>
                    <a:pt x="1783" y="264"/>
                  </a:lnTo>
                  <a:lnTo>
                    <a:pt x="1781" y="257"/>
                  </a:lnTo>
                  <a:lnTo>
                    <a:pt x="1804" y="230"/>
                  </a:lnTo>
                  <a:lnTo>
                    <a:pt x="1816" y="223"/>
                  </a:lnTo>
                  <a:lnTo>
                    <a:pt x="1846" y="226"/>
                  </a:lnTo>
                  <a:lnTo>
                    <a:pt x="1846" y="220"/>
                  </a:lnTo>
                  <a:lnTo>
                    <a:pt x="1776" y="187"/>
                  </a:lnTo>
                  <a:lnTo>
                    <a:pt x="1792" y="188"/>
                  </a:lnTo>
                  <a:lnTo>
                    <a:pt x="1800" y="182"/>
                  </a:lnTo>
                  <a:lnTo>
                    <a:pt x="1795" y="173"/>
                  </a:lnTo>
                  <a:lnTo>
                    <a:pt x="1781" y="168"/>
                  </a:lnTo>
                  <a:lnTo>
                    <a:pt x="1783" y="163"/>
                  </a:lnTo>
                  <a:lnTo>
                    <a:pt x="1808" y="175"/>
                  </a:lnTo>
                  <a:lnTo>
                    <a:pt x="1839" y="176"/>
                  </a:lnTo>
                  <a:lnTo>
                    <a:pt x="1900" y="195"/>
                  </a:lnTo>
                  <a:lnTo>
                    <a:pt x="1883" y="175"/>
                  </a:lnTo>
                  <a:lnTo>
                    <a:pt x="1896" y="175"/>
                  </a:lnTo>
                  <a:lnTo>
                    <a:pt x="1897" y="166"/>
                  </a:lnTo>
                  <a:lnTo>
                    <a:pt x="1856" y="155"/>
                  </a:lnTo>
                  <a:lnTo>
                    <a:pt x="1820" y="152"/>
                  </a:lnTo>
                  <a:lnTo>
                    <a:pt x="1713" y="121"/>
                  </a:lnTo>
                  <a:lnTo>
                    <a:pt x="1654" y="111"/>
                  </a:lnTo>
                  <a:lnTo>
                    <a:pt x="1585" y="106"/>
                  </a:lnTo>
                  <a:lnTo>
                    <a:pt x="1611" y="121"/>
                  </a:lnTo>
                  <a:lnTo>
                    <a:pt x="1601" y="125"/>
                  </a:lnTo>
                  <a:lnTo>
                    <a:pt x="1569" y="114"/>
                  </a:lnTo>
                  <a:lnTo>
                    <a:pt x="1581" y="114"/>
                  </a:lnTo>
                  <a:lnTo>
                    <a:pt x="1578" y="111"/>
                  </a:lnTo>
                  <a:lnTo>
                    <a:pt x="1562" y="108"/>
                  </a:lnTo>
                  <a:lnTo>
                    <a:pt x="1559" y="117"/>
                  </a:lnTo>
                  <a:lnTo>
                    <a:pt x="1484" y="114"/>
                  </a:lnTo>
                  <a:lnTo>
                    <a:pt x="1464" y="103"/>
                  </a:lnTo>
                  <a:lnTo>
                    <a:pt x="1438" y="95"/>
                  </a:lnTo>
                  <a:lnTo>
                    <a:pt x="1368" y="96"/>
                  </a:lnTo>
                  <a:lnTo>
                    <a:pt x="1314" y="77"/>
                  </a:lnTo>
                  <a:lnTo>
                    <a:pt x="1201" y="67"/>
                  </a:lnTo>
                  <a:lnTo>
                    <a:pt x="1198" y="71"/>
                  </a:lnTo>
                  <a:lnTo>
                    <a:pt x="1198" y="76"/>
                  </a:lnTo>
                  <a:lnTo>
                    <a:pt x="1220" y="86"/>
                  </a:lnTo>
                  <a:lnTo>
                    <a:pt x="1171" y="83"/>
                  </a:lnTo>
                  <a:lnTo>
                    <a:pt x="1160" y="89"/>
                  </a:lnTo>
                  <a:lnTo>
                    <a:pt x="1130" y="80"/>
                  </a:lnTo>
                  <a:lnTo>
                    <a:pt x="1138" y="92"/>
                  </a:lnTo>
                  <a:lnTo>
                    <a:pt x="1136" y="96"/>
                  </a:lnTo>
                  <a:lnTo>
                    <a:pt x="1089" y="82"/>
                  </a:lnTo>
                  <a:lnTo>
                    <a:pt x="1086" y="68"/>
                  </a:lnTo>
                  <a:lnTo>
                    <a:pt x="1064" y="61"/>
                  </a:lnTo>
                  <a:lnTo>
                    <a:pt x="997" y="55"/>
                  </a:lnTo>
                  <a:lnTo>
                    <a:pt x="1013" y="64"/>
                  </a:lnTo>
                  <a:lnTo>
                    <a:pt x="976" y="64"/>
                  </a:lnTo>
                  <a:lnTo>
                    <a:pt x="957" y="63"/>
                  </a:lnTo>
                  <a:lnTo>
                    <a:pt x="953" y="55"/>
                  </a:lnTo>
                  <a:lnTo>
                    <a:pt x="901" y="57"/>
                  </a:lnTo>
                  <a:lnTo>
                    <a:pt x="883" y="45"/>
                  </a:lnTo>
                  <a:lnTo>
                    <a:pt x="868" y="44"/>
                  </a:lnTo>
                  <a:lnTo>
                    <a:pt x="866" y="45"/>
                  </a:lnTo>
                  <a:lnTo>
                    <a:pt x="890" y="55"/>
                  </a:lnTo>
                  <a:lnTo>
                    <a:pt x="857" y="49"/>
                  </a:lnTo>
                  <a:lnTo>
                    <a:pt x="852" y="54"/>
                  </a:lnTo>
                  <a:lnTo>
                    <a:pt x="863" y="57"/>
                  </a:lnTo>
                  <a:lnTo>
                    <a:pt x="829" y="63"/>
                  </a:lnTo>
                  <a:lnTo>
                    <a:pt x="829" y="55"/>
                  </a:lnTo>
                  <a:lnTo>
                    <a:pt x="874" y="33"/>
                  </a:lnTo>
                  <a:lnTo>
                    <a:pt x="868" y="26"/>
                  </a:lnTo>
                  <a:lnTo>
                    <a:pt x="826" y="14"/>
                  </a:lnTo>
                  <a:lnTo>
                    <a:pt x="779" y="16"/>
                  </a:lnTo>
                  <a:lnTo>
                    <a:pt x="782" y="10"/>
                  </a:lnTo>
                  <a:lnTo>
                    <a:pt x="762" y="4"/>
                  </a:lnTo>
                  <a:lnTo>
                    <a:pt x="737" y="0"/>
                  </a:lnTo>
                  <a:lnTo>
                    <a:pt x="717" y="10"/>
                  </a:lnTo>
                  <a:lnTo>
                    <a:pt x="714" y="20"/>
                  </a:lnTo>
                  <a:lnTo>
                    <a:pt x="650" y="22"/>
                  </a:lnTo>
                  <a:lnTo>
                    <a:pt x="612" y="32"/>
                  </a:lnTo>
                  <a:lnTo>
                    <a:pt x="597" y="41"/>
                  </a:lnTo>
                  <a:lnTo>
                    <a:pt x="609" y="51"/>
                  </a:lnTo>
                  <a:lnTo>
                    <a:pt x="544" y="57"/>
                  </a:lnTo>
                  <a:lnTo>
                    <a:pt x="561" y="73"/>
                  </a:lnTo>
                  <a:lnTo>
                    <a:pt x="588" y="82"/>
                  </a:lnTo>
                  <a:lnTo>
                    <a:pt x="577" y="83"/>
                  </a:lnTo>
                  <a:lnTo>
                    <a:pt x="524" y="70"/>
                  </a:lnTo>
                  <a:lnTo>
                    <a:pt x="512" y="80"/>
                  </a:lnTo>
                  <a:lnTo>
                    <a:pt x="547" y="93"/>
                  </a:lnTo>
                  <a:lnTo>
                    <a:pt x="509" y="89"/>
                  </a:lnTo>
                  <a:lnTo>
                    <a:pt x="499" y="7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1" name=""/>
            <p:cNvSpPr/>
            <p:nvPr/>
          </p:nvSpPr>
          <p:spPr>
            <a:xfrm>
              <a:off x="5448240" y="2633400"/>
              <a:ext cx="458280" cy="259920"/>
            </a:xfrm>
            <a:custGeom>
              <a:avLst/>
              <a:gdLst/>
              <a:ahLst/>
              <a:rect l="l" t="t" r="r" b="b"/>
              <a:pathLst>
                <a:path w="263" h="149">
                  <a:moveTo>
                    <a:pt x="181" y="146"/>
                  </a:moveTo>
                  <a:lnTo>
                    <a:pt x="199" y="149"/>
                  </a:lnTo>
                  <a:lnTo>
                    <a:pt x="205" y="132"/>
                  </a:lnTo>
                  <a:lnTo>
                    <a:pt x="199" y="117"/>
                  </a:lnTo>
                  <a:lnTo>
                    <a:pt x="186" y="110"/>
                  </a:lnTo>
                  <a:lnTo>
                    <a:pt x="189" y="107"/>
                  </a:lnTo>
                  <a:lnTo>
                    <a:pt x="202" y="105"/>
                  </a:lnTo>
                  <a:lnTo>
                    <a:pt x="202" y="100"/>
                  </a:lnTo>
                  <a:lnTo>
                    <a:pt x="210" y="97"/>
                  </a:lnTo>
                  <a:lnTo>
                    <a:pt x="209" y="86"/>
                  </a:lnTo>
                  <a:lnTo>
                    <a:pt x="222" y="81"/>
                  </a:lnTo>
                  <a:lnTo>
                    <a:pt x="229" y="97"/>
                  </a:lnTo>
                  <a:lnTo>
                    <a:pt x="234" y="97"/>
                  </a:lnTo>
                  <a:lnTo>
                    <a:pt x="248" y="94"/>
                  </a:lnTo>
                  <a:lnTo>
                    <a:pt x="263" y="84"/>
                  </a:lnTo>
                  <a:lnTo>
                    <a:pt x="238" y="72"/>
                  </a:lnTo>
                  <a:lnTo>
                    <a:pt x="237" y="81"/>
                  </a:lnTo>
                  <a:lnTo>
                    <a:pt x="218" y="73"/>
                  </a:lnTo>
                  <a:lnTo>
                    <a:pt x="229" y="62"/>
                  </a:lnTo>
                  <a:lnTo>
                    <a:pt x="222" y="59"/>
                  </a:lnTo>
                  <a:lnTo>
                    <a:pt x="221" y="62"/>
                  </a:lnTo>
                  <a:lnTo>
                    <a:pt x="199" y="81"/>
                  </a:lnTo>
                  <a:lnTo>
                    <a:pt x="171" y="78"/>
                  </a:lnTo>
                  <a:lnTo>
                    <a:pt x="167" y="66"/>
                  </a:lnTo>
                  <a:lnTo>
                    <a:pt x="156" y="65"/>
                  </a:lnTo>
                  <a:lnTo>
                    <a:pt x="153" y="49"/>
                  </a:lnTo>
                  <a:lnTo>
                    <a:pt x="135" y="34"/>
                  </a:lnTo>
                  <a:lnTo>
                    <a:pt x="92" y="37"/>
                  </a:lnTo>
                  <a:lnTo>
                    <a:pt x="35" y="0"/>
                  </a:lnTo>
                  <a:lnTo>
                    <a:pt x="0" y="11"/>
                  </a:lnTo>
                  <a:lnTo>
                    <a:pt x="16" y="78"/>
                  </a:lnTo>
                  <a:lnTo>
                    <a:pt x="29" y="78"/>
                  </a:lnTo>
                  <a:lnTo>
                    <a:pt x="28" y="65"/>
                  </a:lnTo>
                  <a:lnTo>
                    <a:pt x="40" y="56"/>
                  </a:lnTo>
                  <a:lnTo>
                    <a:pt x="43" y="53"/>
                  </a:lnTo>
                  <a:lnTo>
                    <a:pt x="47" y="49"/>
                  </a:lnTo>
                  <a:lnTo>
                    <a:pt x="67" y="60"/>
                  </a:lnTo>
                  <a:lnTo>
                    <a:pt x="73" y="75"/>
                  </a:lnTo>
                  <a:lnTo>
                    <a:pt x="99" y="81"/>
                  </a:lnTo>
                  <a:lnTo>
                    <a:pt x="117" y="101"/>
                  </a:lnTo>
                  <a:lnTo>
                    <a:pt x="164" y="130"/>
                  </a:lnTo>
                  <a:lnTo>
                    <a:pt x="178" y="133"/>
                  </a:lnTo>
                  <a:lnTo>
                    <a:pt x="181" y="14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2" name=""/>
            <p:cNvSpPr/>
            <p:nvPr/>
          </p:nvSpPr>
          <p:spPr>
            <a:xfrm>
              <a:off x="5771880" y="2774880"/>
              <a:ext cx="206280" cy="132840"/>
            </a:xfrm>
            <a:custGeom>
              <a:avLst/>
              <a:gdLst/>
              <a:ahLst/>
              <a:rect l="l" t="t" r="r" b="b"/>
              <a:pathLst>
                <a:path w="118" h="76">
                  <a:moveTo>
                    <a:pt x="19" y="71"/>
                  </a:moveTo>
                  <a:lnTo>
                    <a:pt x="35" y="68"/>
                  </a:lnTo>
                  <a:lnTo>
                    <a:pt x="39" y="61"/>
                  </a:lnTo>
                  <a:lnTo>
                    <a:pt x="48" y="61"/>
                  </a:lnTo>
                  <a:lnTo>
                    <a:pt x="55" y="45"/>
                  </a:lnTo>
                  <a:lnTo>
                    <a:pt x="67" y="55"/>
                  </a:lnTo>
                  <a:lnTo>
                    <a:pt x="73" y="76"/>
                  </a:lnTo>
                  <a:lnTo>
                    <a:pt x="96" y="64"/>
                  </a:lnTo>
                  <a:lnTo>
                    <a:pt x="118" y="67"/>
                  </a:lnTo>
                  <a:lnTo>
                    <a:pt x="112" y="46"/>
                  </a:lnTo>
                  <a:lnTo>
                    <a:pt x="99" y="45"/>
                  </a:lnTo>
                  <a:lnTo>
                    <a:pt x="94" y="39"/>
                  </a:lnTo>
                  <a:lnTo>
                    <a:pt x="94" y="27"/>
                  </a:lnTo>
                  <a:lnTo>
                    <a:pt x="70" y="32"/>
                  </a:lnTo>
                  <a:lnTo>
                    <a:pt x="58" y="26"/>
                  </a:lnTo>
                  <a:lnTo>
                    <a:pt x="29" y="26"/>
                  </a:lnTo>
                  <a:lnTo>
                    <a:pt x="24" y="19"/>
                  </a:lnTo>
                  <a:lnTo>
                    <a:pt x="43" y="19"/>
                  </a:lnTo>
                  <a:lnTo>
                    <a:pt x="48" y="16"/>
                  </a:lnTo>
                  <a:lnTo>
                    <a:pt x="43" y="16"/>
                  </a:lnTo>
                  <a:lnTo>
                    <a:pt x="36" y="0"/>
                  </a:lnTo>
                  <a:lnTo>
                    <a:pt x="23" y="5"/>
                  </a:lnTo>
                  <a:lnTo>
                    <a:pt x="24" y="16"/>
                  </a:lnTo>
                  <a:lnTo>
                    <a:pt x="16" y="19"/>
                  </a:lnTo>
                  <a:lnTo>
                    <a:pt x="16" y="24"/>
                  </a:lnTo>
                  <a:lnTo>
                    <a:pt x="3" y="26"/>
                  </a:lnTo>
                  <a:lnTo>
                    <a:pt x="0" y="29"/>
                  </a:lnTo>
                  <a:lnTo>
                    <a:pt x="13" y="36"/>
                  </a:lnTo>
                  <a:lnTo>
                    <a:pt x="19" y="51"/>
                  </a:lnTo>
                  <a:lnTo>
                    <a:pt x="13" y="68"/>
                  </a:lnTo>
                  <a:lnTo>
                    <a:pt x="19" y="7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3" name=""/>
            <p:cNvSpPr/>
            <p:nvPr/>
          </p:nvSpPr>
          <p:spPr>
            <a:xfrm>
              <a:off x="5814720" y="2711160"/>
              <a:ext cx="253800" cy="120240"/>
            </a:xfrm>
            <a:custGeom>
              <a:avLst/>
              <a:gdLst/>
              <a:ahLst/>
              <a:rect l="l" t="t" r="r" b="b"/>
              <a:pathLst>
                <a:path w="146" h="69">
                  <a:moveTo>
                    <a:pt x="24" y="53"/>
                  </a:moveTo>
                  <a:lnTo>
                    <a:pt x="19" y="56"/>
                  </a:lnTo>
                  <a:lnTo>
                    <a:pt x="0" y="56"/>
                  </a:lnTo>
                  <a:lnTo>
                    <a:pt x="5" y="63"/>
                  </a:lnTo>
                  <a:lnTo>
                    <a:pt x="34" y="63"/>
                  </a:lnTo>
                  <a:lnTo>
                    <a:pt x="46" y="69"/>
                  </a:lnTo>
                  <a:lnTo>
                    <a:pt x="70" y="64"/>
                  </a:lnTo>
                  <a:lnTo>
                    <a:pt x="70" y="56"/>
                  </a:lnTo>
                  <a:lnTo>
                    <a:pt x="79" y="47"/>
                  </a:lnTo>
                  <a:lnTo>
                    <a:pt x="104" y="47"/>
                  </a:lnTo>
                  <a:lnTo>
                    <a:pt x="107" y="40"/>
                  </a:lnTo>
                  <a:lnTo>
                    <a:pt x="123" y="37"/>
                  </a:lnTo>
                  <a:lnTo>
                    <a:pt x="145" y="21"/>
                  </a:lnTo>
                  <a:lnTo>
                    <a:pt x="146" y="15"/>
                  </a:lnTo>
                  <a:lnTo>
                    <a:pt x="129" y="6"/>
                  </a:lnTo>
                  <a:lnTo>
                    <a:pt x="75" y="5"/>
                  </a:lnTo>
                  <a:lnTo>
                    <a:pt x="56" y="0"/>
                  </a:lnTo>
                  <a:lnTo>
                    <a:pt x="47" y="2"/>
                  </a:lnTo>
                  <a:lnTo>
                    <a:pt x="46" y="12"/>
                  </a:lnTo>
                  <a:lnTo>
                    <a:pt x="14" y="7"/>
                  </a:lnTo>
                  <a:lnTo>
                    <a:pt x="12" y="15"/>
                  </a:lnTo>
                  <a:lnTo>
                    <a:pt x="19" y="18"/>
                  </a:lnTo>
                  <a:lnTo>
                    <a:pt x="8" y="29"/>
                  </a:lnTo>
                  <a:lnTo>
                    <a:pt x="27" y="37"/>
                  </a:lnTo>
                  <a:lnTo>
                    <a:pt x="28" y="28"/>
                  </a:lnTo>
                  <a:lnTo>
                    <a:pt x="53" y="40"/>
                  </a:lnTo>
                  <a:lnTo>
                    <a:pt x="38" y="50"/>
                  </a:lnTo>
                  <a:lnTo>
                    <a:pt x="24" y="53"/>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4" name=""/>
            <p:cNvSpPr/>
            <p:nvPr/>
          </p:nvSpPr>
          <p:spPr>
            <a:xfrm>
              <a:off x="5384520" y="2719080"/>
              <a:ext cx="379080" cy="225360"/>
            </a:xfrm>
            <a:custGeom>
              <a:avLst/>
              <a:gdLst/>
              <a:ahLst/>
              <a:rect l="l" t="t" r="r" b="b"/>
              <a:pathLst>
                <a:path w="217" h="129">
                  <a:moveTo>
                    <a:pt x="52" y="29"/>
                  </a:moveTo>
                  <a:lnTo>
                    <a:pt x="65" y="29"/>
                  </a:lnTo>
                  <a:lnTo>
                    <a:pt x="64" y="16"/>
                  </a:lnTo>
                  <a:lnTo>
                    <a:pt x="76" y="7"/>
                  </a:lnTo>
                  <a:lnTo>
                    <a:pt x="79" y="4"/>
                  </a:lnTo>
                  <a:lnTo>
                    <a:pt x="83" y="0"/>
                  </a:lnTo>
                  <a:lnTo>
                    <a:pt x="103" y="11"/>
                  </a:lnTo>
                  <a:lnTo>
                    <a:pt x="109" y="26"/>
                  </a:lnTo>
                  <a:lnTo>
                    <a:pt x="135" y="32"/>
                  </a:lnTo>
                  <a:lnTo>
                    <a:pt x="153" y="52"/>
                  </a:lnTo>
                  <a:lnTo>
                    <a:pt x="200" y="81"/>
                  </a:lnTo>
                  <a:lnTo>
                    <a:pt x="214" y="84"/>
                  </a:lnTo>
                  <a:lnTo>
                    <a:pt x="217" y="97"/>
                  </a:lnTo>
                  <a:lnTo>
                    <a:pt x="206" y="93"/>
                  </a:lnTo>
                  <a:lnTo>
                    <a:pt x="203" y="99"/>
                  </a:lnTo>
                  <a:lnTo>
                    <a:pt x="195" y="99"/>
                  </a:lnTo>
                  <a:lnTo>
                    <a:pt x="192" y="115"/>
                  </a:lnTo>
                  <a:lnTo>
                    <a:pt x="176" y="122"/>
                  </a:lnTo>
                  <a:lnTo>
                    <a:pt x="171" y="129"/>
                  </a:lnTo>
                  <a:lnTo>
                    <a:pt x="147" y="122"/>
                  </a:lnTo>
                  <a:lnTo>
                    <a:pt x="146" y="115"/>
                  </a:lnTo>
                  <a:lnTo>
                    <a:pt x="79" y="80"/>
                  </a:lnTo>
                  <a:lnTo>
                    <a:pt x="55" y="83"/>
                  </a:lnTo>
                  <a:lnTo>
                    <a:pt x="35" y="96"/>
                  </a:lnTo>
                  <a:lnTo>
                    <a:pt x="32" y="67"/>
                  </a:lnTo>
                  <a:lnTo>
                    <a:pt x="26" y="64"/>
                  </a:lnTo>
                  <a:lnTo>
                    <a:pt x="20" y="51"/>
                  </a:lnTo>
                  <a:lnTo>
                    <a:pt x="10" y="51"/>
                  </a:lnTo>
                  <a:lnTo>
                    <a:pt x="9" y="45"/>
                  </a:lnTo>
                  <a:lnTo>
                    <a:pt x="10" y="36"/>
                  </a:lnTo>
                  <a:lnTo>
                    <a:pt x="29" y="39"/>
                  </a:lnTo>
                  <a:lnTo>
                    <a:pt x="36" y="32"/>
                  </a:lnTo>
                  <a:lnTo>
                    <a:pt x="16" y="13"/>
                  </a:lnTo>
                  <a:lnTo>
                    <a:pt x="7" y="16"/>
                  </a:lnTo>
                  <a:lnTo>
                    <a:pt x="7" y="29"/>
                  </a:lnTo>
                  <a:lnTo>
                    <a:pt x="0" y="16"/>
                  </a:lnTo>
                  <a:lnTo>
                    <a:pt x="7" y="10"/>
                  </a:lnTo>
                  <a:lnTo>
                    <a:pt x="20" y="8"/>
                  </a:lnTo>
                  <a:lnTo>
                    <a:pt x="44" y="29"/>
                  </a:lnTo>
                  <a:lnTo>
                    <a:pt x="52" y="29"/>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5" name=""/>
            <p:cNvSpPr/>
            <p:nvPr/>
          </p:nvSpPr>
          <p:spPr>
            <a:xfrm>
              <a:off x="4641840" y="2320920"/>
              <a:ext cx="212040" cy="144000"/>
            </a:xfrm>
            <a:custGeom>
              <a:avLst/>
              <a:gdLst/>
              <a:ahLst/>
              <a:rect l="l" t="t" r="r" b="b"/>
              <a:pathLst>
                <a:path w="121" h="82">
                  <a:moveTo>
                    <a:pt x="6" y="55"/>
                  </a:moveTo>
                  <a:lnTo>
                    <a:pt x="0" y="67"/>
                  </a:lnTo>
                  <a:lnTo>
                    <a:pt x="3" y="77"/>
                  </a:lnTo>
                  <a:lnTo>
                    <a:pt x="34" y="71"/>
                  </a:lnTo>
                  <a:lnTo>
                    <a:pt x="58" y="80"/>
                  </a:lnTo>
                  <a:lnTo>
                    <a:pt x="76" y="77"/>
                  </a:lnTo>
                  <a:lnTo>
                    <a:pt x="95" y="82"/>
                  </a:lnTo>
                  <a:lnTo>
                    <a:pt x="102" y="70"/>
                  </a:lnTo>
                  <a:lnTo>
                    <a:pt x="112" y="68"/>
                  </a:lnTo>
                  <a:lnTo>
                    <a:pt x="102" y="52"/>
                  </a:lnTo>
                  <a:lnTo>
                    <a:pt x="115" y="52"/>
                  </a:lnTo>
                  <a:lnTo>
                    <a:pt x="121" y="45"/>
                  </a:lnTo>
                  <a:lnTo>
                    <a:pt x="110" y="41"/>
                  </a:lnTo>
                  <a:lnTo>
                    <a:pt x="95" y="25"/>
                  </a:lnTo>
                  <a:lnTo>
                    <a:pt x="93" y="10"/>
                  </a:lnTo>
                  <a:lnTo>
                    <a:pt x="57" y="0"/>
                  </a:lnTo>
                  <a:lnTo>
                    <a:pt x="39" y="10"/>
                  </a:lnTo>
                  <a:lnTo>
                    <a:pt x="38" y="19"/>
                  </a:lnTo>
                  <a:lnTo>
                    <a:pt x="28" y="22"/>
                  </a:lnTo>
                  <a:lnTo>
                    <a:pt x="29" y="33"/>
                  </a:lnTo>
                  <a:lnTo>
                    <a:pt x="0" y="36"/>
                  </a:lnTo>
                  <a:lnTo>
                    <a:pt x="6" y="5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6" name=""/>
            <p:cNvSpPr/>
            <p:nvPr/>
          </p:nvSpPr>
          <p:spPr>
            <a:xfrm>
              <a:off x="4630680" y="2226960"/>
              <a:ext cx="94680" cy="52200"/>
            </a:xfrm>
            <a:custGeom>
              <a:avLst/>
              <a:gdLst/>
              <a:ahLst/>
              <a:rect l="l" t="t" r="r" b="b"/>
              <a:pathLst>
                <a:path w="55" h="30">
                  <a:moveTo>
                    <a:pt x="13" y="28"/>
                  </a:moveTo>
                  <a:lnTo>
                    <a:pt x="11" y="20"/>
                  </a:lnTo>
                  <a:lnTo>
                    <a:pt x="6" y="20"/>
                  </a:lnTo>
                  <a:lnTo>
                    <a:pt x="0" y="6"/>
                  </a:lnTo>
                  <a:lnTo>
                    <a:pt x="29" y="0"/>
                  </a:lnTo>
                  <a:lnTo>
                    <a:pt x="55" y="1"/>
                  </a:lnTo>
                  <a:lnTo>
                    <a:pt x="54" y="9"/>
                  </a:lnTo>
                  <a:lnTo>
                    <a:pt x="42" y="11"/>
                  </a:lnTo>
                  <a:lnTo>
                    <a:pt x="54" y="25"/>
                  </a:lnTo>
                  <a:lnTo>
                    <a:pt x="51" y="30"/>
                  </a:lnTo>
                  <a:lnTo>
                    <a:pt x="22" y="25"/>
                  </a:lnTo>
                  <a:lnTo>
                    <a:pt x="13" y="28"/>
                  </a:lnTo>
                  <a:close/>
                </a:path>
              </a:pathLst>
            </a:custGeom>
            <a:solidFill>
              <a:srgbClr val="ccffff"/>
            </a:solidFill>
            <a:ln w="324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a:endParaRPr>
            </a:p>
          </p:txBody>
        </p:sp>
        <p:sp>
          <p:nvSpPr>
            <p:cNvPr id="227" name=""/>
            <p:cNvSpPr/>
            <p:nvPr/>
          </p:nvSpPr>
          <p:spPr>
            <a:xfrm>
              <a:off x="4579920" y="2269800"/>
              <a:ext cx="161280" cy="68040"/>
            </a:xfrm>
            <a:custGeom>
              <a:avLst/>
              <a:gdLst/>
              <a:ahLst/>
              <a:rect l="l" t="t" r="r" b="b"/>
              <a:pathLst>
                <a:path w="93" h="39">
                  <a:moveTo>
                    <a:pt x="0" y="32"/>
                  </a:moveTo>
                  <a:lnTo>
                    <a:pt x="1" y="20"/>
                  </a:lnTo>
                  <a:lnTo>
                    <a:pt x="8" y="7"/>
                  </a:lnTo>
                  <a:lnTo>
                    <a:pt x="19" y="5"/>
                  </a:lnTo>
                  <a:lnTo>
                    <a:pt x="36" y="17"/>
                  </a:lnTo>
                  <a:lnTo>
                    <a:pt x="43" y="13"/>
                  </a:lnTo>
                  <a:lnTo>
                    <a:pt x="42" y="3"/>
                  </a:lnTo>
                  <a:lnTo>
                    <a:pt x="51" y="0"/>
                  </a:lnTo>
                  <a:lnTo>
                    <a:pt x="80" y="5"/>
                  </a:lnTo>
                  <a:lnTo>
                    <a:pt x="93" y="29"/>
                  </a:lnTo>
                  <a:lnTo>
                    <a:pt x="75" y="39"/>
                  </a:lnTo>
                  <a:lnTo>
                    <a:pt x="49" y="26"/>
                  </a:lnTo>
                  <a:lnTo>
                    <a:pt x="14" y="26"/>
                  </a:lnTo>
                  <a:lnTo>
                    <a:pt x="0" y="32"/>
                  </a:lnTo>
                  <a:close/>
                </a:path>
              </a:pathLst>
            </a:custGeom>
            <a:solidFill>
              <a:srgbClr val="ccffff"/>
            </a:solidFill>
            <a:ln w="32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Arial"/>
              </a:endParaRPr>
            </a:p>
          </p:txBody>
        </p:sp>
        <p:sp>
          <p:nvSpPr>
            <p:cNvPr id="228" name=""/>
            <p:cNvSpPr/>
            <p:nvPr/>
          </p:nvSpPr>
          <p:spPr>
            <a:xfrm>
              <a:off x="4579920" y="2315880"/>
              <a:ext cx="129600" cy="68040"/>
            </a:xfrm>
            <a:custGeom>
              <a:avLst/>
              <a:gdLst/>
              <a:ahLst/>
              <a:rect l="l" t="t" r="r" b="b"/>
              <a:pathLst>
                <a:path w="75" h="39">
                  <a:moveTo>
                    <a:pt x="36" y="39"/>
                  </a:moveTo>
                  <a:lnTo>
                    <a:pt x="26" y="33"/>
                  </a:lnTo>
                  <a:lnTo>
                    <a:pt x="23" y="23"/>
                  </a:lnTo>
                  <a:lnTo>
                    <a:pt x="0" y="22"/>
                  </a:lnTo>
                  <a:lnTo>
                    <a:pt x="0" y="6"/>
                  </a:lnTo>
                  <a:lnTo>
                    <a:pt x="14" y="0"/>
                  </a:lnTo>
                  <a:lnTo>
                    <a:pt x="49" y="0"/>
                  </a:lnTo>
                  <a:lnTo>
                    <a:pt x="75" y="13"/>
                  </a:lnTo>
                  <a:lnTo>
                    <a:pt x="74" y="22"/>
                  </a:lnTo>
                  <a:lnTo>
                    <a:pt x="64" y="25"/>
                  </a:lnTo>
                  <a:lnTo>
                    <a:pt x="65" y="36"/>
                  </a:lnTo>
                  <a:lnTo>
                    <a:pt x="36" y="39"/>
                  </a:lnTo>
                  <a:close/>
                </a:path>
              </a:pathLst>
            </a:custGeom>
            <a:solidFill>
              <a:srgbClr val="ccffff"/>
            </a:solidFill>
            <a:ln w="32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Arial"/>
              </a:endParaRPr>
            </a:p>
          </p:txBody>
        </p:sp>
        <p:sp>
          <p:nvSpPr>
            <p:cNvPr id="229" name=""/>
            <p:cNvSpPr/>
            <p:nvPr/>
          </p:nvSpPr>
          <p:spPr>
            <a:xfrm>
              <a:off x="4551120" y="2354040"/>
              <a:ext cx="72720" cy="18720"/>
            </a:xfrm>
            <a:custGeom>
              <a:avLst/>
              <a:gdLst/>
              <a:ahLst/>
              <a:rect l="l" t="t" r="r" b="b"/>
              <a:pathLst>
                <a:path w="42" h="11">
                  <a:moveTo>
                    <a:pt x="0" y="10"/>
                  </a:moveTo>
                  <a:lnTo>
                    <a:pt x="42" y="11"/>
                  </a:lnTo>
                  <a:lnTo>
                    <a:pt x="39" y="1"/>
                  </a:lnTo>
                  <a:lnTo>
                    <a:pt x="16" y="0"/>
                  </a:lnTo>
                  <a:lnTo>
                    <a:pt x="0" y="10"/>
                  </a:lnTo>
                  <a:close/>
                </a:path>
              </a:pathLst>
            </a:custGeom>
            <a:solidFill>
              <a:srgbClr val="ccffff"/>
            </a:solidFill>
            <a:ln w="3240">
              <a:solidFill>
                <a:srgbClr val="000000"/>
              </a:solidFill>
              <a:round/>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Arial"/>
              </a:endParaRPr>
            </a:p>
          </p:txBody>
        </p:sp>
        <p:sp>
          <p:nvSpPr>
            <p:cNvPr id="230" name=""/>
            <p:cNvSpPr/>
            <p:nvPr/>
          </p:nvSpPr>
          <p:spPr>
            <a:xfrm>
              <a:off x="4725720" y="2549520"/>
              <a:ext cx="87120" cy="83520"/>
            </a:xfrm>
            <a:custGeom>
              <a:avLst/>
              <a:gdLst/>
              <a:ahLst/>
              <a:rect l="l" t="t" r="r" b="b"/>
              <a:pathLst>
                <a:path w="50" h="48">
                  <a:moveTo>
                    <a:pt x="29" y="48"/>
                  </a:moveTo>
                  <a:lnTo>
                    <a:pt x="24" y="26"/>
                  </a:lnTo>
                  <a:lnTo>
                    <a:pt x="6" y="6"/>
                  </a:lnTo>
                  <a:lnTo>
                    <a:pt x="0" y="3"/>
                  </a:lnTo>
                  <a:lnTo>
                    <a:pt x="12" y="0"/>
                  </a:lnTo>
                  <a:lnTo>
                    <a:pt x="35" y="7"/>
                  </a:lnTo>
                  <a:lnTo>
                    <a:pt x="37" y="15"/>
                  </a:lnTo>
                  <a:lnTo>
                    <a:pt x="50" y="29"/>
                  </a:lnTo>
                  <a:lnTo>
                    <a:pt x="50" y="35"/>
                  </a:lnTo>
                  <a:lnTo>
                    <a:pt x="38" y="35"/>
                  </a:lnTo>
                  <a:lnTo>
                    <a:pt x="29" y="48"/>
                  </a:lnTo>
                  <a:close/>
                </a:path>
              </a:pathLst>
            </a:custGeom>
            <a:solidFill>
              <a:srgbClr val="ccffff"/>
            </a:solidFill>
            <a:ln w="3240">
              <a:solidFill>
                <a:srgbClr val="000000"/>
              </a:solidFill>
              <a:round/>
            </a:ln>
          </p:spPr>
          <p:style>
            <a:lnRef idx="0"/>
            <a:fillRef idx="0"/>
            <a:effectRef idx="0"/>
            <a:fontRef idx="minor"/>
          </p:style>
          <p:txBody>
            <a:bodyPr lIns="90000" rIns="90000" tIns="36720" bIns="36720" anchor="t">
              <a:noAutofit/>
            </a:bodyPr>
            <a:p>
              <a:endParaRPr b="0" lang="en-US" sz="2400" strike="noStrike" u="none">
                <a:solidFill>
                  <a:srgbClr val="000000"/>
                </a:solidFill>
                <a:effectLst/>
                <a:uFillTx/>
                <a:latin typeface="Arial"/>
              </a:endParaRPr>
            </a:p>
          </p:txBody>
        </p:sp>
        <p:sp>
          <p:nvSpPr>
            <p:cNvPr id="231" name=""/>
            <p:cNvSpPr/>
            <p:nvPr/>
          </p:nvSpPr>
          <p:spPr>
            <a:xfrm>
              <a:off x="5070240" y="2700000"/>
              <a:ext cx="169560" cy="74520"/>
            </a:xfrm>
            <a:custGeom>
              <a:avLst/>
              <a:gdLst/>
              <a:ahLst/>
              <a:rect l="l" t="t" r="r" b="b"/>
              <a:pathLst>
                <a:path w="97" h="43">
                  <a:moveTo>
                    <a:pt x="73" y="37"/>
                  </a:moveTo>
                  <a:lnTo>
                    <a:pt x="79" y="35"/>
                  </a:lnTo>
                  <a:lnTo>
                    <a:pt x="97" y="40"/>
                  </a:lnTo>
                  <a:lnTo>
                    <a:pt x="91" y="32"/>
                  </a:lnTo>
                  <a:lnTo>
                    <a:pt x="92" y="27"/>
                  </a:lnTo>
                  <a:lnTo>
                    <a:pt x="73" y="13"/>
                  </a:lnTo>
                  <a:lnTo>
                    <a:pt x="56" y="15"/>
                  </a:lnTo>
                  <a:lnTo>
                    <a:pt x="40" y="6"/>
                  </a:lnTo>
                  <a:lnTo>
                    <a:pt x="0" y="0"/>
                  </a:lnTo>
                  <a:lnTo>
                    <a:pt x="15" y="11"/>
                  </a:lnTo>
                  <a:lnTo>
                    <a:pt x="27" y="27"/>
                  </a:lnTo>
                  <a:lnTo>
                    <a:pt x="27" y="32"/>
                  </a:lnTo>
                  <a:lnTo>
                    <a:pt x="47" y="34"/>
                  </a:lnTo>
                  <a:lnTo>
                    <a:pt x="53" y="43"/>
                  </a:lnTo>
                  <a:lnTo>
                    <a:pt x="53" y="43"/>
                  </a:lnTo>
                  <a:lnTo>
                    <a:pt x="73" y="37"/>
                  </a:lnTo>
                  <a:close/>
                </a:path>
              </a:pathLst>
            </a:custGeom>
            <a:solidFill>
              <a:srgbClr val="ccffff"/>
            </a:solidFill>
            <a:ln w="3240">
              <a:solidFill>
                <a:srgbClr val="0000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a:endParaRPr>
            </a:p>
          </p:txBody>
        </p:sp>
        <p:sp>
          <p:nvSpPr>
            <p:cNvPr id="232" name=""/>
            <p:cNvSpPr/>
            <p:nvPr/>
          </p:nvSpPr>
          <p:spPr>
            <a:xfrm>
              <a:off x="5162400" y="2765160"/>
              <a:ext cx="85320" cy="72720"/>
            </a:xfrm>
            <a:custGeom>
              <a:avLst/>
              <a:gdLst/>
              <a:ahLst/>
              <a:rect l="l" t="t" r="r" b="b"/>
              <a:pathLst>
                <a:path w="49" h="42">
                  <a:moveTo>
                    <a:pt x="20" y="26"/>
                  </a:moveTo>
                  <a:lnTo>
                    <a:pt x="10" y="19"/>
                  </a:lnTo>
                  <a:lnTo>
                    <a:pt x="0" y="6"/>
                  </a:lnTo>
                  <a:lnTo>
                    <a:pt x="0" y="6"/>
                  </a:lnTo>
                  <a:lnTo>
                    <a:pt x="20" y="0"/>
                  </a:lnTo>
                  <a:lnTo>
                    <a:pt x="38" y="16"/>
                  </a:lnTo>
                  <a:lnTo>
                    <a:pt x="35" y="22"/>
                  </a:lnTo>
                  <a:lnTo>
                    <a:pt x="46" y="26"/>
                  </a:lnTo>
                  <a:lnTo>
                    <a:pt x="49" y="42"/>
                  </a:lnTo>
                  <a:lnTo>
                    <a:pt x="44" y="42"/>
                  </a:lnTo>
                  <a:lnTo>
                    <a:pt x="38" y="29"/>
                  </a:lnTo>
                  <a:lnTo>
                    <a:pt x="20" y="26"/>
                  </a:lnTo>
                  <a:close/>
                </a:path>
              </a:pathLst>
            </a:custGeom>
            <a:solidFill>
              <a:srgbClr val="ccffff"/>
            </a:solidFill>
            <a:ln w="3240">
              <a:solidFill>
                <a:srgbClr val="000000"/>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233" name=""/>
            <p:cNvSpPr/>
            <p:nvPr/>
          </p:nvSpPr>
          <p:spPr>
            <a:xfrm>
              <a:off x="5197320" y="2809800"/>
              <a:ext cx="42480" cy="28080"/>
            </a:xfrm>
            <a:custGeom>
              <a:avLst/>
              <a:gdLst/>
              <a:ahLst/>
              <a:rect l="l" t="t" r="r" b="b"/>
              <a:pathLst>
                <a:path w="24" h="16">
                  <a:moveTo>
                    <a:pt x="24" y="16"/>
                  </a:moveTo>
                  <a:lnTo>
                    <a:pt x="15" y="16"/>
                  </a:lnTo>
                  <a:lnTo>
                    <a:pt x="0" y="0"/>
                  </a:lnTo>
                  <a:lnTo>
                    <a:pt x="18" y="3"/>
                  </a:lnTo>
                  <a:lnTo>
                    <a:pt x="24" y="16"/>
                  </a:lnTo>
                  <a:close/>
                </a:path>
              </a:pathLst>
            </a:custGeom>
            <a:solidFill>
              <a:srgbClr val="ccffff"/>
            </a:solidFill>
            <a:ln w="324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Arial"/>
              </a:endParaRPr>
            </a:p>
          </p:txBody>
        </p:sp>
        <p:sp>
          <p:nvSpPr>
            <p:cNvPr id="234" name=""/>
            <p:cNvSpPr/>
            <p:nvPr/>
          </p:nvSpPr>
          <p:spPr>
            <a:xfrm>
              <a:off x="5197320" y="2747880"/>
              <a:ext cx="139320" cy="105840"/>
            </a:xfrm>
            <a:custGeom>
              <a:avLst/>
              <a:gdLst/>
              <a:ahLst/>
              <a:rect l="l" t="t" r="r" b="b"/>
              <a:pathLst>
                <a:path w="80" h="61">
                  <a:moveTo>
                    <a:pt x="50" y="1"/>
                  </a:moveTo>
                  <a:lnTo>
                    <a:pt x="63" y="16"/>
                  </a:lnTo>
                  <a:lnTo>
                    <a:pt x="80" y="27"/>
                  </a:lnTo>
                  <a:lnTo>
                    <a:pt x="70" y="35"/>
                  </a:lnTo>
                  <a:lnTo>
                    <a:pt x="69" y="48"/>
                  </a:lnTo>
                  <a:lnTo>
                    <a:pt x="63" y="48"/>
                  </a:lnTo>
                  <a:lnTo>
                    <a:pt x="66" y="61"/>
                  </a:lnTo>
                  <a:lnTo>
                    <a:pt x="53" y="52"/>
                  </a:lnTo>
                  <a:lnTo>
                    <a:pt x="53" y="42"/>
                  </a:lnTo>
                  <a:lnTo>
                    <a:pt x="48" y="39"/>
                  </a:lnTo>
                  <a:lnTo>
                    <a:pt x="34" y="52"/>
                  </a:lnTo>
                  <a:lnTo>
                    <a:pt x="29" y="52"/>
                  </a:lnTo>
                  <a:lnTo>
                    <a:pt x="26" y="36"/>
                  </a:lnTo>
                  <a:lnTo>
                    <a:pt x="15" y="32"/>
                  </a:lnTo>
                  <a:lnTo>
                    <a:pt x="18" y="26"/>
                  </a:lnTo>
                  <a:lnTo>
                    <a:pt x="0" y="10"/>
                  </a:lnTo>
                  <a:lnTo>
                    <a:pt x="6" y="8"/>
                  </a:lnTo>
                  <a:lnTo>
                    <a:pt x="24" y="13"/>
                  </a:lnTo>
                  <a:lnTo>
                    <a:pt x="18" y="5"/>
                  </a:lnTo>
                  <a:lnTo>
                    <a:pt x="19" y="0"/>
                  </a:lnTo>
                  <a:lnTo>
                    <a:pt x="34" y="13"/>
                  </a:lnTo>
                  <a:lnTo>
                    <a:pt x="43" y="13"/>
                  </a:lnTo>
                  <a:lnTo>
                    <a:pt x="50" y="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5" name=""/>
            <p:cNvSpPr/>
            <p:nvPr/>
          </p:nvSpPr>
          <p:spPr>
            <a:xfrm>
              <a:off x="2174760" y="4336920"/>
              <a:ext cx="340920" cy="407520"/>
            </a:xfrm>
            <a:custGeom>
              <a:avLst/>
              <a:gdLst/>
              <a:ahLst/>
              <a:rect l="l" t="t" r="r" b="b"/>
              <a:pathLst>
                <a:path w="196" h="233">
                  <a:moveTo>
                    <a:pt x="0" y="22"/>
                  </a:moveTo>
                  <a:lnTo>
                    <a:pt x="22" y="22"/>
                  </a:lnTo>
                  <a:lnTo>
                    <a:pt x="44" y="2"/>
                  </a:lnTo>
                  <a:lnTo>
                    <a:pt x="63" y="0"/>
                  </a:lnTo>
                  <a:lnTo>
                    <a:pt x="66" y="27"/>
                  </a:lnTo>
                  <a:lnTo>
                    <a:pt x="73" y="41"/>
                  </a:lnTo>
                  <a:lnTo>
                    <a:pt x="139" y="68"/>
                  </a:lnTo>
                  <a:lnTo>
                    <a:pt x="149" y="89"/>
                  </a:lnTo>
                  <a:lnTo>
                    <a:pt x="148" y="98"/>
                  </a:lnTo>
                  <a:lnTo>
                    <a:pt x="154" y="114"/>
                  </a:lnTo>
                  <a:lnTo>
                    <a:pt x="181" y="119"/>
                  </a:lnTo>
                  <a:lnTo>
                    <a:pt x="183" y="129"/>
                  </a:lnTo>
                  <a:lnTo>
                    <a:pt x="196" y="149"/>
                  </a:lnTo>
                  <a:lnTo>
                    <a:pt x="193" y="184"/>
                  </a:lnTo>
                  <a:lnTo>
                    <a:pt x="176" y="168"/>
                  </a:lnTo>
                  <a:lnTo>
                    <a:pt x="135" y="179"/>
                  </a:lnTo>
                  <a:lnTo>
                    <a:pt x="126" y="222"/>
                  </a:lnTo>
                  <a:lnTo>
                    <a:pt x="107" y="218"/>
                  </a:lnTo>
                  <a:lnTo>
                    <a:pt x="103" y="225"/>
                  </a:lnTo>
                  <a:lnTo>
                    <a:pt x="73" y="214"/>
                  </a:lnTo>
                  <a:lnTo>
                    <a:pt x="59" y="233"/>
                  </a:lnTo>
                  <a:lnTo>
                    <a:pt x="49" y="233"/>
                  </a:lnTo>
                  <a:lnTo>
                    <a:pt x="30" y="183"/>
                  </a:lnTo>
                  <a:lnTo>
                    <a:pt x="30" y="168"/>
                  </a:lnTo>
                  <a:lnTo>
                    <a:pt x="12" y="139"/>
                  </a:lnTo>
                  <a:lnTo>
                    <a:pt x="18" y="120"/>
                  </a:lnTo>
                  <a:lnTo>
                    <a:pt x="11" y="106"/>
                  </a:lnTo>
                  <a:lnTo>
                    <a:pt x="15" y="47"/>
                  </a:lnTo>
                  <a:lnTo>
                    <a:pt x="0" y="2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6" name=""/>
            <p:cNvSpPr/>
            <p:nvPr/>
          </p:nvSpPr>
          <p:spPr>
            <a:xfrm>
              <a:off x="2393640" y="4630680"/>
              <a:ext cx="234720" cy="255240"/>
            </a:xfrm>
            <a:custGeom>
              <a:avLst/>
              <a:gdLst/>
              <a:ahLst/>
              <a:rect l="l" t="t" r="r" b="b"/>
              <a:pathLst>
                <a:path w="134" h="146">
                  <a:moveTo>
                    <a:pt x="134" y="113"/>
                  </a:moveTo>
                  <a:lnTo>
                    <a:pt x="131" y="85"/>
                  </a:lnTo>
                  <a:lnTo>
                    <a:pt x="114" y="82"/>
                  </a:lnTo>
                  <a:lnTo>
                    <a:pt x="108" y="57"/>
                  </a:lnTo>
                  <a:lnTo>
                    <a:pt x="102" y="54"/>
                  </a:lnTo>
                  <a:lnTo>
                    <a:pt x="71" y="47"/>
                  </a:lnTo>
                  <a:lnTo>
                    <a:pt x="67" y="16"/>
                  </a:lnTo>
                  <a:lnTo>
                    <a:pt x="50" y="0"/>
                  </a:lnTo>
                  <a:lnTo>
                    <a:pt x="9" y="11"/>
                  </a:lnTo>
                  <a:lnTo>
                    <a:pt x="0" y="54"/>
                  </a:lnTo>
                  <a:lnTo>
                    <a:pt x="32" y="85"/>
                  </a:lnTo>
                  <a:lnTo>
                    <a:pt x="52" y="89"/>
                  </a:lnTo>
                  <a:lnTo>
                    <a:pt x="79" y="105"/>
                  </a:lnTo>
                  <a:lnTo>
                    <a:pt x="83" y="116"/>
                  </a:lnTo>
                  <a:lnTo>
                    <a:pt x="76" y="139"/>
                  </a:lnTo>
                  <a:lnTo>
                    <a:pt x="106" y="146"/>
                  </a:lnTo>
                  <a:lnTo>
                    <a:pt x="117" y="143"/>
                  </a:lnTo>
                  <a:lnTo>
                    <a:pt x="131" y="130"/>
                  </a:lnTo>
                  <a:lnTo>
                    <a:pt x="134" y="113"/>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7" name=""/>
            <p:cNvSpPr/>
            <p:nvPr/>
          </p:nvSpPr>
          <p:spPr>
            <a:xfrm>
              <a:off x="2234880" y="4711680"/>
              <a:ext cx="415800" cy="931320"/>
            </a:xfrm>
            <a:custGeom>
              <a:avLst/>
              <a:gdLst/>
              <a:ahLst/>
              <a:rect l="l" t="t" r="r" b="b"/>
              <a:pathLst>
                <a:path w="238" h="534">
                  <a:moveTo>
                    <a:pt x="189" y="148"/>
                  </a:moveTo>
                  <a:lnTo>
                    <a:pt x="193" y="216"/>
                  </a:lnTo>
                  <a:lnTo>
                    <a:pt x="196" y="226"/>
                  </a:lnTo>
                  <a:lnTo>
                    <a:pt x="215" y="239"/>
                  </a:lnTo>
                  <a:lnTo>
                    <a:pt x="213" y="246"/>
                  </a:lnTo>
                  <a:lnTo>
                    <a:pt x="225" y="256"/>
                  </a:lnTo>
                  <a:lnTo>
                    <a:pt x="230" y="265"/>
                  </a:lnTo>
                  <a:lnTo>
                    <a:pt x="222" y="289"/>
                  </a:lnTo>
                  <a:lnTo>
                    <a:pt x="183" y="302"/>
                  </a:lnTo>
                  <a:lnTo>
                    <a:pt x="162" y="302"/>
                  </a:lnTo>
                  <a:lnTo>
                    <a:pt x="157" y="299"/>
                  </a:lnTo>
                  <a:lnTo>
                    <a:pt x="164" y="312"/>
                  </a:lnTo>
                  <a:lnTo>
                    <a:pt x="167" y="337"/>
                  </a:lnTo>
                  <a:lnTo>
                    <a:pt x="148" y="341"/>
                  </a:lnTo>
                  <a:lnTo>
                    <a:pt x="130" y="334"/>
                  </a:lnTo>
                  <a:lnTo>
                    <a:pt x="126" y="338"/>
                  </a:lnTo>
                  <a:lnTo>
                    <a:pt x="136" y="357"/>
                  </a:lnTo>
                  <a:lnTo>
                    <a:pt x="145" y="362"/>
                  </a:lnTo>
                  <a:lnTo>
                    <a:pt x="154" y="357"/>
                  </a:lnTo>
                  <a:lnTo>
                    <a:pt x="159" y="366"/>
                  </a:lnTo>
                  <a:lnTo>
                    <a:pt x="159" y="370"/>
                  </a:lnTo>
                  <a:lnTo>
                    <a:pt x="152" y="370"/>
                  </a:lnTo>
                  <a:lnTo>
                    <a:pt x="145" y="364"/>
                  </a:lnTo>
                  <a:lnTo>
                    <a:pt x="141" y="370"/>
                  </a:lnTo>
                  <a:lnTo>
                    <a:pt x="151" y="373"/>
                  </a:lnTo>
                  <a:lnTo>
                    <a:pt x="142" y="385"/>
                  </a:lnTo>
                  <a:lnTo>
                    <a:pt x="148" y="399"/>
                  </a:lnTo>
                  <a:lnTo>
                    <a:pt x="143" y="402"/>
                  </a:lnTo>
                  <a:lnTo>
                    <a:pt x="145" y="408"/>
                  </a:lnTo>
                  <a:lnTo>
                    <a:pt x="130" y="413"/>
                  </a:lnTo>
                  <a:lnTo>
                    <a:pt x="126" y="424"/>
                  </a:lnTo>
                  <a:lnTo>
                    <a:pt x="130" y="433"/>
                  </a:lnTo>
                  <a:lnTo>
                    <a:pt x="148" y="445"/>
                  </a:lnTo>
                  <a:lnTo>
                    <a:pt x="158" y="445"/>
                  </a:lnTo>
                  <a:lnTo>
                    <a:pt x="161" y="451"/>
                  </a:lnTo>
                  <a:lnTo>
                    <a:pt x="162" y="459"/>
                  </a:lnTo>
                  <a:lnTo>
                    <a:pt x="146" y="477"/>
                  </a:lnTo>
                  <a:lnTo>
                    <a:pt x="149" y="493"/>
                  </a:lnTo>
                  <a:lnTo>
                    <a:pt x="138" y="503"/>
                  </a:lnTo>
                  <a:lnTo>
                    <a:pt x="139" y="510"/>
                  </a:lnTo>
                  <a:lnTo>
                    <a:pt x="161" y="534"/>
                  </a:lnTo>
                  <a:lnTo>
                    <a:pt x="145" y="532"/>
                  </a:lnTo>
                  <a:lnTo>
                    <a:pt x="111" y="528"/>
                  </a:lnTo>
                  <a:lnTo>
                    <a:pt x="94" y="505"/>
                  </a:lnTo>
                  <a:lnTo>
                    <a:pt x="81" y="506"/>
                  </a:lnTo>
                  <a:lnTo>
                    <a:pt x="73" y="491"/>
                  </a:lnTo>
                  <a:lnTo>
                    <a:pt x="72" y="437"/>
                  </a:lnTo>
                  <a:lnTo>
                    <a:pt x="59" y="404"/>
                  </a:lnTo>
                  <a:lnTo>
                    <a:pt x="63" y="405"/>
                  </a:lnTo>
                  <a:lnTo>
                    <a:pt x="54" y="397"/>
                  </a:lnTo>
                  <a:lnTo>
                    <a:pt x="40" y="372"/>
                  </a:lnTo>
                  <a:lnTo>
                    <a:pt x="40" y="356"/>
                  </a:lnTo>
                  <a:lnTo>
                    <a:pt x="31" y="340"/>
                  </a:lnTo>
                  <a:lnTo>
                    <a:pt x="28" y="296"/>
                  </a:lnTo>
                  <a:lnTo>
                    <a:pt x="18" y="265"/>
                  </a:lnTo>
                  <a:lnTo>
                    <a:pt x="24" y="251"/>
                  </a:lnTo>
                  <a:lnTo>
                    <a:pt x="19" y="237"/>
                  </a:lnTo>
                  <a:lnTo>
                    <a:pt x="22" y="213"/>
                  </a:lnTo>
                  <a:lnTo>
                    <a:pt x="0" y="167"/>
                  </a:lnTo>
                  <a:lnTo>
                    <a:pt x="3" y="115"/>
                  </a:lnTo>
                  <a:lnTo>
                    <a:pt x="16" y="86"/>
                  </a:lnTo>
                  <a:lnTo>
                    <a:pt x="9" y="49"/>
                  </a:lnTo>
                  <a:lnTo>
                    <a:pt x="24" y="39"/>
                  </a:lnTo>
                  <a:lnTo>
                    <a:pt x="24" y="19"/>
                  </a:lnTo>
                  <a:lnTo>
                    <a:pt x="38" y="0"/>
                  </a:lnTo>
                  <a:lnTo>
                    <a:pt x="68" y="11"/>
                  </a:lnTo>
                  <a:lnTo>
                    <a:pt x="72" y="4"/>
                  </a:lnTo>
                  <a:lnTo>
                    <a:pt x="91" y="8"/>
                  </a:lnTo>
                  <a:lnTo>
                    <a:pt x="123" y="39"/>
                  </a:lnTo>
                  <a:lnTo>
                    <a:pt x="143" y="43"/>
                  </a:lnTo>
                  <a:lnTo>
                    <a:pt x="170" y="59"/>
                  </a:lnTo>
                  <a:lnTo>
                    <a:pt x="174" y="70"/>
                  </a:lnTo>
                  <a:lnTo>
                    <a:pt x="167" y="93"/>
                  </a:lnTo>
                  <a:lnTo>
                    <a:pt x="197" y="100"/>
                  </a:lnTo>
                  <a:lnTo>
                    <a:pt x="208" y="97"/>
                  </a:lnTo>
                  <a:lnTo>
                    <a:pt x="222" y="84"/>
                  </a:lnTo>
                  <a:lnTo>
                    <a:pt x="225" y="67"/>
                  </a:lnTo>
                  <a:lnTo>
                    <a:pt x="232" y="67"/>
                  </a:lnTo>
                  <a:lnTo>
                    <a:pt x="238" y="92"/>
                  </a:lnTo>
                  <a:lnTo>
                    <a:pt x="225" y="100"/>
                  </a:lnTo>
                  <a:lnTo>
                    <a:pt x="189" y="14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8" name=""/>
            <p:cNvSpPr/>
            <p:nvPr/>
          </p:nvSpPr>
          <p:spPr>
            <a:xfrm>
              <a:off x="2395440" y="3786120"/>
              <a:ext cx="128160" cy="215280"/>
            </a:xfrm>
            <a:custGeom>
              <a:avLst/>
              <a:gdLst/>
              <a:ahLst/>
              <a:rect l="l" t="t" r="r" b="b"/>
              <a:pathLst>
                <a:path w="73" h="124">
                  <a:moveTo>
                    <a:pt x="24" y="0"/>
                  </a:moveTo>
                  <a:lnTo>
                    <a:pt x="11" y="10"/>
                  </a:lnTo>
                  <a:lnTo>
                    <a:pt x="8" y="19"/>
                  </a:lnTo>
                  <a:lnTo>
                    <a:pt x="12" y="22"/>
                  </a:lnTo>
                  <a:lnTo>
                    <a:pt x="3" y="27"/>
                  </a:lnTo>
                  <a:lnTo>
                    <a:pt x="0" y="41"/>
                  </a:lnTo>
                  <a:lnTo>
                    <a:pt x="11" y="54"/>
                  </a:lnTo>
                  <a:lnTo>
                    <a:pt x="19" y="57"/>
                  </a:lnTo>
                  <a:lnTo>
                    <a:pt x="24" y="73"/>
                  </a:lnTo>
                  <a:lnTo>
                    <a:pt x="19" y="99"/>
                  </a:lnTo>
                  <a:lnTo>
                    <a:pt x="30" y="121"/>
                  </a:lnTo>
                  <a:lnTo>
                    <a:pt x="37" y="124"/>
                  </a:lnTo>
                  <a:lnTo>
                    <a:pt x="63" y="111"/>
                  </a:lnTo>
                  <a:lnTo>
                    <a:pt x="73" y="111"/>
                  </a:lnTo>
                  <a:lnTo>
                    <a:pt x="49" y="70"/>
                  </a:lnTo>
                  <a:lnTo>
                    <a:pt x="65" y="41"/>
                  </a:lnTo>
                  <a:lnTo>
                    <a:pt x="47" y="24"/>
                  </a:lnTo>
                  <a:lnTo>
                    <a:pt x="41" y="26"/>
                  </a:lnTo>
                  <a:lnTo>
                    <a:pt x="41" y="11"/>
                  </a:lnTo>
                  <a:lnTo>
                    <a:pt x="24"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9" name=""/>
            <p:cNvSpPr/>
            <p:nvPr/>
          </p:nvSpPr>
          <p:spPr>
            <a:xfrm>
              <a:off x="3925800" y="2354040"/>
              <a:ext cx="50400" cy="33120"/>
            </a:xfrm>
            <a:custGeom>
              <a:avLst/>
              <a:gdLst/>
              <a:ahLst/>
              <a:rect l="l" t="t" r="r" b="b"/>
              <a:pathLst>
                <a:path w="29" h="19">
                  <a:moveTo>
                    <a:pt x="4" y="0"/>
                  </a:moveTo>
                  <a:lnTo>
                    <a:pt x="0" y="10"/>
                  </a:lnTo>
                  <a:lnTo>
                    <a:pt x="7" y="17"/>
                  </a:lnTo>
                  <a:lnTo>
                    <a:pt x="20" y="11"/>
                  </a:lnTo>
                  <a:lnTo>
                    <a:pt x="23" y="19"/>
                  </a:lnTo>
                  <a:lnTo>
                    <a:pt x="29" y="14"/>
                  </a:lnTo>
                  <a:lnTo>
                    <a:pt x="25" y="0"/>
                  </a:lnTo>
                  <a:lnTo>
                    <a:pt x="4" y="0"/>
                  </a:lnTo>
                  <a:close/>
                </a:path>
              </a:pathLst>
            </a:custGeom>
            <a:solidFill>
              <a:srgbClr val="ccffff"/>
            </a:solidFill>
            <a:ln w="32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Arial"/>
              </a:endParaRPr>
            </a:p>
          </p:txBody>
        </p:sp>
        <p:sp>
          <p:nvSpPr>
            <p:cNvPr id="240" name=""/>
            <p:cNvSpPr/>
            <p:nvPr/>
          </p:nvSpPr>
          <p:spPr>
            <a:xfrm>
              <a:off x="4292280" y="2282760"/>
              <a:ext cx="61560" cy="78840"/>
            </a:xfrm>
            <a:custGeom>
              <a:avLst/>
              <a:gdLst/>
              <a:ahLst/>
              <a:rect l="l" t="t" r="r" b="b"/>
              <a:pathLst>
                <a:path w="35" h="45">
                  <a:moveTo>
                    <a:pt x="9" y="45"/>
                  </a:moveTo>
                  <a:lnTo>
                    <a:pt x="18" y="45"/>
                  </a:lnTo>
                  <a:lnTo>
                    <a:pt x="18" y="45"/>
                  </a:lnTo>
                  <a:lnTo>
                    <a:pt x="25" y="26"/>
                  </a:lnTo>
                  <a:lnTo>
                    <a:pt x="35" y="23"/>
                  </a:lnTo>
                  <a:lnTo>
                    <a:pt x="35" y="19"/>
                  </a:lnTo>
                  <a:lnTo>
                    <a:pt x="28" y="19"/>
                  </a:lnTo>
                  <a:lnTo>
                    <a:pt x="31" y="0"/>
                  </a:lnTo>
                  <a:lnTo>
                    <a:pt x="6" y="9"/>
                  </a:lnTo>
                  <a:lnTo>
                    <a:pt x="0" y="19"/>
                  </a:lnTo>
                  <a:lnTo>
                    <a:pt x="0" y="32"/>
                  </a:lnTo>
                  <a:lnTo>
                    <a:pt x="6" y="36"/>
                  </a:lnTo>
                  <a:lnTo>
                    <a:pt x="9" y="45"/>
                  </a:lnTo>
                  <a:close/>
                </a:path>
              </a:pathLst>
            </a:custGeom>
            <a:solidFill>
              <a:srgbClr val="ccffff"/>
            </a:solidFill>
            <a:ln w="3240">
              <a:solidFill>
                <a:srgbClr val="000000"/>
              </a:solidFill>
              <a:round/>
            </a:ln>
          </p:spPr>
          <p:style>
            <a:lnRef idx="0"/>
            <a:fillRef idx="0"/>
            <a:effectRef idx="0"/>
            <a:fontRef idx="minor"/>
          </p:style>
          <p:txBody>
            <a:bodyPr lIns="90000" rIns="90000" tIns="32040" bIns="32040" anchor="t">
              <a:noAutofit/>
            </a:bodyPr>
            <a:p>
              <a:endParaRPr b="0" lang="en-US" sz="2400" strike="noStrike" u="none">
                <a:solidFill>
                  <a:srgbClr val="000000"/>
                </a:solidFill>
                <a:effectLst/>
                <a:uFillTx/>
                <a:latin typeface="Arial"/>
              </a:endParaRPr>
            </a:p>
          </p:txBody>
        </p:sp>
        <p:sp>
          <p:nvSpPr>
            <p:cNvPr id="241" name=""/>
            <p:cNvSpPr/>
            <p:nvPr/>
          </p:nvSpPr>
          <p:spPr>
            <a:xfrm>
              <a:off x="4232160" y="2500200"/>
              <a:ext cx="12240" cy="16920"/>
            </a:xfrm>
            <a:custGeom>
              <a:avLst/>
              <a:gdLst/>
              <a:ahLst/>
              <a:rect l="l" t="t" r="r" b="b"/>
              <a:pathLst>
                <a:path w="7" h="10">
                  <a:moveTo>
                    <a:pt x="0" y="10"/>
                  </a:moveTo>
                  <a:lnTo>
                    <a:pt x="4" y="0"/>
                  </a:lnTo>
                  <a:lnTo>
                    <a:pt x="7" y="10"/>
                  </a:lnTo>
                  <a:lnTo>
                    <a:pt x="0" y="10"/>
                  </a:lnTo>
                  <a:close/>
                </a:path>
              </a:pathLst>
            </a:custGeom>
            <a:solidFill>
              <a:srgbClr val="ccffff"/>
            </a:solidFill>
            <a:ln w="3240">
              <a:solidFill>
                <a:srgbClr val="000000"/>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Arial"/>
              </a:endParaRPr>
            </a:p>
          </p:txBody>
        </p:sp>
        <p:sp>
          <p:nvSpPr>
            <p:cNvPr id="242" name=""/>
            <p:cNvSpPr/>
            <p:nvPr/>
          </p:nvSpPr>
          <p:spPr>
            <a:xfrm>
              <a:off x="4321080" y="2535120"/>
              <a:ext cx="180720" cy="74160"/>
            </a:xfrm>
            <a:custGeom>
              <a:avLst/>
              <a:gdLst/>
              <a:ahLst/>
              <a:rect l="l" t="t" r="r" b="b"/>
              <a:pathLst>
                <a:path w="104" h="43">
                  <a:moveTo>
                    <a:pt x="0" y="25"/>
                  </a:moveTo>
                  <a:lnTo>
                    <a:pt x="2" y="27"/>
                  </a:lnTo>
                  <a:lnTo>
                    <a:pt x="5" y="31"/>
                  </a:lnTo>
                  <a:lnTo>
                    <a:pt x="5" y="35"/>
                  </a:lnTo>
                  <a:lnTo>
                    <a:pt x="12" y="35"/>
                  </a:lnTo>
                  <a:lnTo>
                    <a:pt x="13" y="35"/>
                  </a:lnTo>
                  <a:lnTo>
                    <a:pt x="35" y="34"/>
                  </a:lnTo>
                  <a:lnTo>
                    <a:pt x="37" y="38"/>
                  </a:lnTo>
                  <a:lnTo>
                    <a:pt x="57" y="43"/>
                  </a:lnTo>
                  <a:lnTo>
                    <a:pt x="91" y="35"/>
                  </a:lnTo>
                  <a:lnTo>
                    <a:pt x="104" y="15"/>
                  </a:lnTo>
                  <a:lnTo>
                    <a:pt x="99" y="3"/>
                  </a:lnTo>
                  <a:lnTo>
                    <a:pt x="75" y="0"/>
                  </a:lnTo>
                  <a:lnTo>
                    <a:pt x="70" y="6"/>
                  </a:lnTo>
                  <a:lnTo>
                    <a:pt x="57" y="3"/>
                  </a:lnTo>
                  <a:lnTo>
                    <a:pt x="44" y="15"/>
                  </a:lnTo>
                  <a:lnTo>
                    <a:pt x="45" y="22"/>
                  </a:lnTo>
                  <a:lnTo>
                    <a:pt x="0" y="25"/>
                  </a:lnTo>
                  <a:close/>
                </a:path>
              </a:pathLst>
            </a:custGeom>
            <a:solidFill>
              <a:srgbClr val="ccffff"/>
            </a:solidFill>
            <a:ln w="3240">
              <a:solidFill>
                <a:srgbClr val="000000"/>
              </a:solidFill>
              <a:round/>
            </a:ln>
          </p:spPr>
          <p:style>
            <a:lnRef idx="0"/>
            <a:fillRef idx="0"/>
            <a:effectRef idx="0"/>
            <a:fontRef idx="minor"/>
          </p:style>
          <p:txBody>
            <a:bodyPr lIns="90000" rIns="90000" tIns="27360" bIns="27360" anchor="t">
              <a:noAutofit/>
            </a:bodyPr>
            <a:p>
              <a:endParaRPr b="0" lang="en-US" sz="2400" strike="noStrike" u="none">
                <a:solidFill>
                  <a:srgbClr val="000000"/>
                </a:solidFill>
                <a:effectLst/>
                <a:uFillTx/>
                <a:latin typeface="Arial"/>
              </a:endParaRPr>
            </a:p>
          </p:txBody>
        </p:sp>
        <p:sp>
          <p:nvSpPr>
            <p:cNvPr id="243" name=""/>
            <p:cNvSpPr/>
            <p:nvPr/>
          </p:nvSpPr>
          <p:spPr>
            <a:xfrm>
              <a:off x="4236840" y="2576160"/>
              <a:ext cx="104400" cy="52200"/>
            </a:xfrm>
            <a:custGeom>
              <a:avLst/>
              <a:gdLst/>
              <a:ahLst/>
              <a:rect l="l" t="t" r="r" b="b"/>
              <a:pathLst>
                <a:path w="60" h="30">
                  <a:moveTo>
                    <a:pt x="13" y="30"/>
                  </a:moveTo>
                  <a:lnTo>
                    <a:pt x="9" y="20"/>
                  </a:lnTo>
                  <a:lnTo>
                    <a:pt x="1" y="25"/>
                  </a:lnTo>
                  <a:lnTo>
                    <a:pt x="0" y="19"/>
                  </a:lnTo>
                  <a:lnTo>
                    <a:pt x="13" y="1"/>
                  </a:lnTo>
                  <a:lnTo>
                    <a:pt x="22" y="0"/>
                  </a:lnTo>
                  <a:lnTo>
                    <a:pt x="48" y="1"/>
                  </a:lnTo>
                  <a:lnTo>
                    <a:pt x="53" y="11"/>
                  </a:lnTo>
                  <a:lnTo>
                    <a:pt x="60" y="11"/>
                  </a:lnTo>
                  <a:lnTo>
                    <a:pt x="55" y="22"/>
                  </a:lnTo>
                  <a:lnTo>
                    <a:pt x="47" y="20"/>
                  </a:lnTo>
                  <a:lnTo>
                    <a:pt x="41" y="28"/>
                  </a:lnTo>
                  <a:lnTo>
                    <a:pt x="34" y="22"/>
                  </a:lnTo>
                  <a:lnTo>
                    <a:pt x="13" y="30"/>
                  </a:lnTo>
                  <a:close/>
                </a:path>
              </a:pathLst>
            </a:custGeom>
            <a:solidFill>
              <a:srgbClr val="ccffff"/>
            </a:solidFill>
            <a:ln w="324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a:endParaRPr>
            </a:p>
          </p:txBody>
        </p:sp>
        <p:sp>
          <p:nvSpPr>
            <p:cNvPr id="244" name=""/>
            <p:cNvSpPr/>
            <p:nvPr/>
          </p:nvSpPr>
          <p:spPr>
            <a:xfrm>
              <a:off x="4563720" y="2727000"/>
              <a:ext cx="42840" cy="90360"/>
            </a:xfrm>
            <a:custGeom>
              <a:avLst/>
              <a:gdLst/>
              <a:ahLst/>
              <a:rect l="l" t="t" r="r" b="b"/>
              <a:pathLst>
                <a:path w="25" h="52">
                  <a:moveTo>
                    <a:pt x="17" y="16"/>
                  </a:moveTo>
                  <a:lnTo>
                    <a:pt x="25" y="31"/>
                  </a:lnTo>
                  <a:lnTo>
                    <a:pt x="25" y="36"/>
                  </a:lnTo>
                  <a:lnTo>
                    <a:pt x="12" y="51"/>
                  </a:lnTo>
                  <a:lnTo>
                    <a:pt x="12" y="52"/>
                  </a:lnTo>
                  <a:lnTo>
                    <a:pt x="0" y="41"/>
                  </a:lnTo>
                  <a:lnTo>
                    <a:pt x="0" y="13"/>
                  </a:lnTo>
                  <a:lnTo>
                    <a:pt x="4" y="0"/>
                  </a:lnTo>
                  <a:lnTo>
                    <a:pt x="10" y="3"/>
                  </a:lnTo>
                  <a:lnTo>
                    <a:pt x="17" y="16"/>
                  </a:lnTo>
                  <a:close/>
                </a:path>
              </a:pathLst>
            </a:custGeom>
            <a:solidFill>
              <a:srgbClr val="ccffff"/>
            </a:solidFill>
            <a:ln w="3240">
              <a:solidFill>
                <a:srgbClr val="000000"/>
              </a:solidFill>
              <a:round/>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Arial"/>
              </a:endParaRPr>
            </a:p>
          </p:txBody>
        </p:sp>
        <p:sp>
          <p:nvSpPr>
            <p:cNvPr id="245" name=""/>
            <p:cNvSpPr/>
            <p:nvPr/>
          </p:nvSpPr>
          <p:spPr>
            <a:xfrm>
              <a:off x="4479840" y="2547720"/>
              <a:ext cx="159840" cy="80640"/>
            </a:xfrm>
            <a:custGeom>
              <a:avLst/>
              <a:gdLst/>
              <a:ahLst/>
              <a:rect l="l" t="t" r="r" b="b"/>
              <a:pathLst>
                <a:path w="92" h="46">
                  <a:moveTo>
                    <a:pt x="3" y="30"/>
                  </a:moveTo>
                  <a:lnTo>
                    <a:pt x="26" y="46"/>
                  </a:lnTo>
                  <a:lnTo>
                    <a:pt x="57" y="41"/>
                  </a:lnTo>
                  <a:lnTo>
                    <a:pt x="70" y="38"/>
                  </a:lnTo>
                  <a:lnTo>
                    <a:pt x="81" y="14"/>
                  </a:lnTo>
                  <a:lnTo>
                    <a:pt x="92" y="10"/>
                  </a:lnTo>
                  <a:lnTo>
                    <a:pt x="81" y="3"/>
                  </a:lnTo>
                  <a:lnTo>
                    <a:pt x="80" y="1"/>
                  </a:lnTo>
                  <a:lnTo>
                    <a:pt x="61" y="0"/>
                  </a:lnTo>
                  <a:lnTo>
                    <a:pt x="29" y="14"/>
                  </a:lnTo>
                  <a:lnTo>
                    <a:pt x="13" y="7"/>
                  </a:lnTo>
                  <a:lnTo>
                    <a:pt x="0" y="27"/>
                  </a:lnTo>
                  <a:lnTo>
                    <a:pt x="3" y="30"/>
                  </a:lnTo>
                  <a:close/>
                </a:path>
              </a:pathLst>
            </a:custGeom>
            <a:solidFill>
              <a:srgbClr val="ccffff"/>
            </a:solidFill>
            <a:ln w="3240">
              <a:solidFill>
                <a:srgbClr val="000000"/>
              </a:solidFill>
              <a:round/>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Arial"/>
              </a:endParaRPr>
            </a:p>
          </p:txBody>
        </p:sp>
        <p:sp>
          <p:nvSpPr>
            <p:cNvPr id="246" name=""/>
            <p:cNvSpPr/>
            <p:nvPr/>
          </p:nvSpPr>
          <p:spPr>
            <a:xfrm>
              <a:off x="5286240" y="3116160"/>
              <a:ext cx="48960" cy="43920"/>
            </a:xfrm>
            <a:custGeom>
              <a:avLst/>
              <a:gdLst/>
              <a:ahLst/>
              <a:rect l="l" t="t" r="r" b="b"/>
              <a:pathLst>
                <a:path w="28" h="25">
                  <a:moveTo>
                    <a:pt x="0" y="15"/>
                  </a:moveTo>
                  <a:lnTo>
                    <a:pt x="12" y="0"/>
                  </a:lnTo>
                  <a:lnTo>
                    <a:pt x="28" y="0"/>
                  </a:lnTo>
                  <a:lnTo>
                    <a:pt x="27" y="8"/>
                  </a:lnTo>
                  <a:lnTo>
                    <a:pt x="18" y="10"/>
                  </a:lnTo>
                  <a:lnTo>
                    <a:pt x="28" y="25"/>
                  </a:lnTo>
                  <a:lnTo>
                    <a:pt x="28" y="24"/>
                  </a:lnTo>
                  <a:lnTo>
                    <a:pt x="0" y="15"/>
                  </a:lnTo>
                  <a:close/>
                </a:path>
              </a:pathLst>
            </a:custGeom>
            <a:solidFill>
              <a:srgbClr val="ccffff"/>
            </a:solidFill>
            <a:ln w="3240">
              <a:solidFill>
                <a:srgbClr val="000000"/>
              </a:solidFill>
              <a:round/>
            </a:ln>
          </p:spPr>
          <p:style>
            <a:lnRef idx="0"/>
            <a:fillRef idx="0"/>
            <a:effectRef idx="0"/>
            <a:fontRef idx="minor"/>
          </p:style>
          <p:txBody>
            <a:bodyPr lIns="90000" rIns="90000" tIns="-2880" bIns="-2880" anchor="t">
              <a:noAutofit/>
            </a:bodyPr>
            <a:p>
              <a:endParaRPr b="0" lang="en-US" sz="2400" strike="noStrike" u="none">
                <a:solidFill>
                  <a:srgbClr val="000000"/>
                </a:solidFill>
                <a:effectLst/>
                <a:uFillTx/>
                <a:latin typeface="Arial"/>
              </a:endParaRPr>
            </a:p>
          </p:txBody>
        </p:sp>
        <p:sp>
          <p:nvSpPr>
            <p:cNvPr id="247" name=""/>
            <p:cNvSpPr/>
            <p:nvPr/>
          </p:nvSpPr>
          <p:spPr>
            <a:xfrm>
              <a:off x="5241600" y="3132000"/>
              <a:ext cx="44280" cy="21960"/>
            </a:xfrm>
            <a:custGeom>
              <a:avLst/>
              <a:gdLst/>
              <a:ahLst/>
              <a:rect l="l" t="t" r="r" b="b"/>
              <a:pathLst>
                <a:path w="26" h="13">
                  <a:moveTo>
                    <a:pt x="0" y="4"/>
                  </a:moveTo>
                  <a:lnTo>
                    <a:pt x="10" y="0"/>
                  </a:lnTo>
                  <a:lnTo>
                    <a:pt x="26" y="6"/>
                  </a:lnTo>
                  <a:lnTo>
                    <a:pt x="12" y="13"/>
                  </a:lnTo>
                  <a:lnTo>
                    <a:pt x="0" y="4"/>
                  </a:lnTo>
                  <a:close/>
                </a:path>
              </a:pathLst>
            </a:custGeom>
            <a:solidFill>
              <a:srgbClr val="ccffff"/>
            </a:solidFill>
            <a:ln w="324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248" name=""/>
            <p:cNvSpPr/>
            <p:nvPr/>
          </p:nvSpPr>
          <p:spPr>
            <a:xfrm>
              <a:off x="3727440" y="2936520"/>
              <a:ext cx="315360" cy="249120"/>
            </a:xfrm>
            <a:custGeom>
              <a:avLst/>
              <a:gdLst/>
              <a:ahLst/>
              <a:rect l="l" t="t" r="r" b="b"/>
              <a:pathLst>
                <a:path w="181" h="143">
                  <a:moveTo>
                    <a:pt x="175" y="17"/>
                  </a:moveTo>
                  <a:lnTo>
                    <a:pt x="181" y="59"/>
                  </a:lnTo>
                  <a:lnTo>
                    <a:pt x="142" y="71"/>
                  </a:lnTo>
                  <a:lnTo>
                    <a:pt x="143" y="81"/>
                  </a:lnTo>
                  <a:lnTo>
                    <a:pt x="115" y="102"/>
                  </a:lnTo>
                  <a:lnTo>
                    <a:pt x="76" y="115"/>
                  </a:lnTo>
                  <a:lnTo>
                    <a:pt x="67" y="122"/>
                  </a:lnTo>
                  <a:lnTo>
                    <a:pt x="67" y="143"/>
                  </a:lnTo>
                  <a:lnTo>
                    <a:pt x="0" y="143"/>
                  </a:lnTo>
                  <a:lnTo>
                    <a:pt x="22" y="132"/>
                  </a:lnTo>
                  <a:lnTo>
                    <a:pt x="50" y="108"/>
                  </a:lnTo>
                  <a:lnTo>
                    <a:pt x="54" y="97"/>
                  </a:lnTo>
                  <a:lnTo>
                    <a:pt x="51" y="76"/>
                  </a:lnTo>
                  <a:lnTo>
                    <a:pt x="61" y="58"/>
                  </a:lnTo>
                  <a:lnTo>
                    <a:pt x="73" y="46"/>
                  </a:lnTo>
                  <a:lnTo>
                    <a:pt x="98" y="32"/>
                  </a:lnTo>
                  <a:lnTo>
                    <a:pt x="114" y="1"/>
                  </a:lnTo>
                  <a:lnTo>
                    <a:pt x="121" y="0"/>
                  </a:lnTo>
                  <a:lnTo>
                    <a:pt x="134" y="11"/>
                  </a:lnTo>
                  <a:lnTo>
                    <a:pt x="156" y="8"/>
                  </a:lnTo>
                  <a:lnTo>
                    <a:pt x="169" y="10"/>
                  </a:lnTo>
                  <a:lnTo>
                    <a:pt x="175" y="17"/>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9" name=""/>
            <p:cNvSpPr/>
            <p:nvPr/>
          </p:nvSpPr>
          <p:spPr>
            <a:xfrm>
              <a:off x="5190840" y="3649320"/>
              <a:ext cx="39600" cy="55440"/>
            </a:xfrm>
            <a:custGeom>
              <a:avLst/>
              <a:gdLst/>
              <a:ahLst/>
              <a:rect l="l" t="t" r="r" b="b"/>
              <a:pathLst>
                <a:path w="23" h="32">
                  <a:moveTo>
                    <a:pt x="22" y="22"/>
                  </a:moveTo>
                  <a:lnTo>
                    <a:pt x="16" y="19"/>
                  </a:lnTo>
                  <a:lnTo>
                    <a:pt x="23" y="13"/>
                  </a:lnTo>
                  <a:lnTo>
                    <a:pt x="22" y="5"/>
                  </a:lnTo>
                  <a:lnTo>
                    <a:pt x="16" y="0"/>
                  </a:lnTo>
                  <a:lnTo>
                    <a:pt x="7" y="6"/>
                  </a:lnTo>
                  <a:lnTo>
                    <a:pt x="0" y="25"/>
                  </a:lnTo>
                  <a:lnTo>
                    <a:pt x="0" y="31"/>
                  </a:lnTo>
                  <a:lnTo>
                    <a:pt x="16" y="31"/>
                  </a:lnTo>
                  <a:lnTo>
                    <a:pt x="16" y="32"/>
                  </a:lnTo>
                  <a:lnTo>
                    <a:pt x="22" y="22"/>
                  </a:lnTo>
                  <a:close/>
                </a:path>
              </a:pathLst>
            </a:custGeom>
            <a:solidFill>
              <a:srgbClr val="ccffff"/>
            </a:solidFill>
            <a:ln w="324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Arial"/>
              </a:endParaRPr>
            </a:p>
          </p:txBody>
        </p:sp>
        <p:sp>
          <p:nvSpPr>
            <p:cNvPr id="250" name=""/>
            <p:cNvSpPr/>
            <p:nvPr/>
          </p:nvSpPr>
          <p:spPr>
            <a:xfrm>
              <a:off x="5173560" y="3671640"/>
              <a:ext cx="266400" cy="415800"/>
            </a:xfrm>
            <a:custGeom>
              <a:avLst/>
              <a:gdLst/>
              <a:ahLst/>
              <a:rect l="l" t="t" r="r" b="b"/>
              <a:pathLst>
                <a:path w="153" h="238">
                  <a:moveTo>
                    <a:pt x="13" y="142"/>
                  </a:moveTo>
                  <a:lnTo>
                    <a:pt x="0" y="164"/>
                  </a:lnTo>
                  <a:lnTo>
                    <a:pt x="0" y="222"/>
                  </a:lnTo>
                  <a:lnTo>
                    <a:pt x="8" y="238"/>
                  </a:lnTo>
                  <a:lnTo>
                    <a:pt x="10" y="238"/>
                  </a:lnTo>
                  <a:lnTo>
                    <a:pt x="33" y="202"/>
                  </a:lnTo>
                  <a:lnTo>
                    <a:pt x="80" y="165"/>
                  </a:lnTo>
                  <a:lnTo>
                    <a:pt x="103" y="138"/>
                  </a:lnTo>
                  <a:lnTo>
                    <a:pt x="122" y="108"/>
                  </a:lnTo>
                  <a:lnTo>
                    <a:pt x="153" y="27"/>
                  </a:lnTo>
                  <a:lnTo>
                    <a:pt x="153" y="3"/>
                  </a:lnTo>
                  <a:lnTo>
                    <a:pt x="144" y="0"/>
                  </a:lnTo>
                  <a:lnTo>
                    <a:pt x="140" y="8"/>
                  </a:lnTo>
                  <a:lnTo>
                    <a:pt x="121" y="14"/>
                  </a:lnTo>
                  <a:lnTo>
                    <a:pt x="96" y="15"/>
                  </a:lnTo>
                  <a:lnTo>
                    <a:pt x="57" y="28"/>
                  </a:lnTo>
                  <a:lnTo>
                    <a:pt x="48" y="27"/>
                  </a:lnTo>
                  <a:lnTo>
                    <a:pt x="32" y="9"/>
                  </a:lnTo>
                  <a:lnTo>
                    <a:pt x="26" y="19"/>
                  </a:lnTo>
                  <a:lnTo>
                    <a:pt x="26" y="28"/>
                  </a:lnTo>
                  <a:lnTo>
                    <a:pt x="45" y="52"/>
                  </a:lnTo>
                  <a:lnTo>
                    <a:pt x="93" y="68"/>
                  </a:lnTo>
                  <a:lnTo>
                    <a:pt x="106" y="68"/>
                  </a:lnTo>
                  <a:lnTo>
                    <a:pt x="64" y="122"/>
                  </a:lnTo>
                  <a:lnTo>
                    <a:pt x="40" y="123"/>
                  </a:lnTo>
                  <a:lnTo>
                    <a:pt x="13" y="14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1" name=""/>
            <p:cNvSpPr/>
            <p:nvPr/>
          </p:nvSpPr>
          <p:spPr>
            <a:xfrm>
              <a:off x="3608280" y="3609720"/>
              <a:ext cx="78840" cy="26640"/>
            </a:xfrm>
            <a:custGeom>
              <a:avLst/>
              <a:gdLst/>
              <a:ahLst/>
              <a:rect l="l" t="t" r="r" b="b"/>
              <a:pathLst>
                <a:path w="45" h="15">
                  <a:moveTo>
                    <a:pt x="1" y="15"/>
                  </a:moveTo>
                  <a:lnTo>
                    <a:pt x="24" y="6"/>
                  </a:lnTo>
                  <a:lnTo>
                    <a:pt x="43" y="9"/>
                  </a:lnTo>
                  <a:lnTo>
                    <a:pt x="45" y="6"/>
                  </a:lnTo>
                  <a:lnTo>
                    <a:pt x="23" y="0"/>
                  </a:lnTo>
                  <a:lnTo>
                    <a:pt x="2" y="3"/>
                  </a:lnTo>
                  <a:lnTo>
                    <a:pt x="1" y="3"/>
                  </a:lnTo>
                  <a:lnTo>
                    <a:pt x="0" y="14"/>
                  </a:lnTo>
                  <a:lnTo>
                    <a:pt x="1" y="15"/>
                  </a:lnTo>
                  <a:close/>
                </a:path>
              </a:pathLst>
            </a:custGeom>
            <a:solidFill>
              <a:srgbClr val="ccffff"/>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Arial"/>
              </a:endParaRPr>
            </a:p>
          </p:txBody>
        </p:sp>
        <p:sp>
          <p:nvSpPr>
            <p:cNvPr id="252" name=""/>
            <p:cNvSpPr/>
            <p:nvPr/>
          </p:nvSpPr>
          <p:spPr>
            <a:xfrm>
              <a:off x="3608280" y="3649320"/>
              <a:ext cx="83880" cy="53640"/>
            </a:xfrm>
            <a:custGeom>
              <a:avLst/>
              <a:gdLst/>
              <a:ahLst/>
              <a:rect l="l" t="t" r="r" b="b"/>
              <a:pathLst>
                <a:path w="48" h="31">
                  <a:moveTo>
                    <a:pt x="48" y="0"/>
                  </a:moveTo>
                  <a:lnTo>
                    <a:pt x="45" y="16"/>
                  </a:lnTo>
                  <a:lnTo>
                    <a:pt x="32" y="21"/>
                  </a:lnTo>
                  <a:lnTo>
                    <a:pt x="26" y="31"/>
                  </a:lnTo>
                  <a:lnTo>
                    <a:pt x="20" y="25"/>
                  </a:lnTo>
                  <a:lnTo>
                    <a:pt x="19" y="13"/>
                  </a:lnTo>
                  <a:lnTo>
                    <a:pt x="13" y="15"/>
                  </a:lnTo>
                  <a:lnTo>
                    <a:pt x="0" y="5"/>
                  </a:lnTo>
                  <a:lnTo>
                    <a:pt x="1" y="3"/>
                  </a:lnTo>
                  <a:lnTo>
                    <a:pt x="48" y="0"/>
                  </a:lnTo>
                  <a:close/>
                </a:path>
              </a:pathLst>
            </a:custGeom>
            <a:solidFill>
              <a:srgbClr val="ccffff"/>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Arial"/>
              </a:endParaRPr>
            </a:p>
          </p:txBody>
        </p:sp>
        <p:sp>
          <p:nvSpPr>
            <p:cNvPr id="253" name=""/>
            <p:cNvSpPr/>
            <p:nvPr/>
          </p:nvSpPr>
          <p:spPr>
            <a:xfrm>
              <a:off x="3698640" y="3730320"/>
              <a:ext cx="82080" cy="96480"/>
            </a:xfrm>
            <a:custGeom>
              <a:avLst/>
              <a:gdLst/>
              <a:ahLst/>
              <a:rect l="l" t="t" r="r" b="b"/>
              <a:pathLst>
                <a:path w="47" h="55">
                  <a:moveTo>
                    <a:pt x="0" y="15"/>
                  </a:moveTo>
                  <a:lnTo>
                    <a:pt x="4" y="39"/>
                  </a:lnTo>
                  <a:lnTo>
                    <a:pt x="28" y="55"/>
                  </a:lnTo>
                  <a:lnTo>
                    <a:pt x="28" y="53"/>
                  </a:lnTo>
                  <a:lnTo>
                    <a:pt x="47" y="29"/>
                  </a:lnTo>
                  <a:lnTo>
                    <a:pt x="41" y="29"/>
                  </a:lnTo>
                  <a:lnTo>
                    <a:pt x="44" y="20"/>
                  </a:lnTo>
                  <a:lnTo>
                    <a:pt x="29" y="0"/>
                  </a:lnTo>
                  <a:lnTo>
                    <a:pt x="15" y="1"/>
                  </a:lnTo>
                  <a:lnTo>
                    <a:pt x="0" y="1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4" name=""/>
            <p:cNvSpPr/>
            <p:nvPr/>
          </p:nvSpPr>
          <p:spPr>
            <a:xfrm>
              <a:off x="4851360" y="4113000"/>
              <a:ext cx="40680" cy="61560"/>
            </a:xfrm>
            <a:custGeom>
              <a:avLst/>
              <a:gdLst/>
              <a:ahLst/>
              <a:rect l="l" t="t" r="r" b="b"/>
              <a:pathLst>
                <a:path w="23" h="35">
                  <a:moveTo>
                    <a:pt x="0" y="4"/>
                  </a:moveTo>
                  <a:lnTo>
                    <a:pt x="23" y="0"/>
                  </a:lnTo>
                  <a:lnTo>
                    <a:pt x="23" y="16"/>
                  </a:lnTo>
                  <a:lnTo>
                    <a:pt x="7" y="35"/>
                  </a:lnTo>
                  <a:lnTo>
                    <a:pt x="6" y="35"/>
                  </a:lnTo>
                  <a:lnTo>
                    <a:pt x="3" y="16"/>
                  </a:lnTo>
                  <a:lnTo>
                    <a:pt x="0" y="4"/>
                  </a:lnTo>
                  <a:close/>
                </a:path>
              </a:pathLst>
            </a:custGeom>
            <a:solidFill>
              <a:srgbClr val="ccffff"/>
            </a:solidFill>
            <a:ln w="3240">
              <a:solidFill>
                <a:srgbClr val="00000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a:endParaRPr>
            </a:p>
          </p:txBody>
        </p:sp>
        <p:sp>
          <p:nvSpPr>
            <p:cNvPr id="255" name=""/>
            <p:cNvSpPr/>
            <p:nvPr/>
          </p:nvSpPr>
          <p:spPr>
            <a:xfrm>
              <a:off x="4848120" y="4070160"/>
              <a:ext cx="48960" cy="50400"/>
            </a:xfrm>
            <a:custGeom>
              <a:avLst/>
              <a:gdLst/>
              <a:ahLst/>
              <a:rect l="l" t="t" r="r" b="b"/>
              <a:pathLst>
                <a:path w="28" h="29">
                  <a:moveTo>
                    <a:pt x="25" y="25"/>
                  </a:moveTo>
                  <a:lnTo>
                    <a:pt x="2" y="29"/>
                  </a:lnTo>
                  <a:lnTo>
                    <a:pt x="0" y="24"/>
                  </a:lnTo>
                  <a:lnTo>
                    <a:pt x="9" y="5"/>
                  </a:lnTo>
                  <a:lnTo>
                    <a:pt x="22" y="0"/>
                  </a:lnTo>
                  <a:lnTo>
                    <a:pt x="28" y="13"/>
                  </a:lnTo>
                  <a:lnTo>
                    <a:pt x="25" y="25"/>
                  </a:lnTo>
                  <a:close/>
                </a:path>
              </a:pathLst>
            </a:custGeom>
            <a:solidFill>
              <a:srgbClr val="ccffff"/>
            </a:solidFill>
            <a:ln w="3240">
              <a:solidFill>
                <a:srgbClr val="000000"/>
              </a:solidFill>
              <a:round/>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Arial"/>
              </a:endParaRPr>
            </a:p>
          </p:txBody>
        </p:sp>
        <p:sp>
          <p:nvSpPr>
            <p:cNvPr id="256" name=""/>
            <p:cNvSpPr/>
            <p:nvPr/>
          </p:nvSpPr>
          <p:spPr>
            <a:xfrm>
              <a:off x="4881240" y="4833720"/>
              <a:ext cx="28440" cy="41040"/>
            </a:xfrm>
            <a:custGeom>
              <a:avLst/>
              <a:gdLst/>
              <a:ahLst/>
              <a:rect l="l" t="t" r="r" b="b"/>
              <a:pathLst>
                <a:path w="16" h="24">
                  <a:moveTo>
                    <a:pt x="16" y="17"/>
                  </a:moveTo>
                  <a:lnTo>
                    <a:pt x="16" y="0"/>
                  </a:lnTo>
                  <a:lnTo>
                    <a:pt x="5" y="1"/>
                  </a:lnTo>
                  <a:lnTo>
                    <a:pt x="0" y="17"/>
                  </a:lnTo>
                  <a:lnTo>
                    <a:pt x="8" y="24"/>
                  </a:lnTo>
                  <a:lnTo>
                    <a:pt x="16" y="17"/>
                  </a:lnTo>
                  <a:close/>
                </a:path>
              </a:pathLst>
            </a:custGeom>
            <a:solidFill>
              <a:srgbClr val="ccffff"/>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a:endParaRPr>
            </a:p>
          </p:txBody>
        </p:sp>
        <p:sp>
          <p:nvSpPr>
            <p:cNvPr id="257" name=""/>
            <p:cNvSpPr/>
            <p:nvPr/>
          </p:nvSpPr>
          <p:spPr>
            <a:xfrm>
              <a:off x="4590720" y="4587840"/>
              <a:ext cx="252360" cy="275760"/>
            </a:xfrm>
            <a:custGeom>
              <a:avLst/>
              <a:gdLst/>
              <a:ahLst/>
              <a:rect l="l" t="t" r="r" b="b"/>
              <a:pathLst>
                <a:path w="144" h="158">
                  <a:moveTo>
                    <a:pt x="83" y="0"/>
                  </a:moveTo>
                  <a:lnTo>
                    <a:pt x="96" y="28"/>
                  </a:lnTo>
                  <a:lnTo>
                    <a:pt x="121" y="50"/>
                  </a:lnTo>
                  <a:lnTo>
                    <a:pt x="125" y="68"/>
                  </a:lnTo>
                  <a:lnTo>
                    <a:pt x="144" y="75"/>
                  </a:lnTo>
                  <a:lnTo>
                    <a:pt x="115" y="95"/>
                  </a:lnTo>
                  <a:lnTo>
                    <a:pt x="83" y="138"/>
                  </a:lnTo>
                  <a:lnTo>
                    <a:pt x="68" y="139"/>
                  </a:lnTo>
                  <a:lnTo>
                    <a:pt x="54" y="133"/>
                  </a:lnTo>
                  <a:lnTo>
                    <a:pt x="33" y="155"/>
                  </a:lnTo>
                  <a:lnTo>
                    <a:pt x="17" y="158"/>
                  </a:lnTo>
                  <a:lnTo>
                    <a:pt x="12" y="155"/>
                  </a:lnTo>
                  <a:lnTo>
                    <a:pt x="12" y="135"/>
                  </a:lnTo>
                  <a:lnTo>
                    <a:pt x="0" y="122"/>
                  </a:lnTo>
                  <a:lnTo>
                    <a:pt x="0" y="122"/>
                  </a:lnTo>
                  <a:lnTo>
                    <a:pt x="0" y="78"/>
                  </a:lnTo>
                  <a:lnTo>
                    <a:pt x="16" y="71"/>
                  </a:lnTo>
                  <a:lnTo>
                    <a:pt x="17" y="11"/>
                  </a:lnTo>
                  <a:lnTo>
                    <a:pt x="48" y="5"/>
                  </a:lnTo>
                  <a:lnTo>
                    <a:pt x="54" y="6"/>
                  </a:lnTo>
                  <a:lnTo>
                    <a:pt x="57" y="14"/>
                  </a:lnTo>
                  <a:lnTo>
                    <a:pt x="67" y="5"/>
                  </a:lnTo>
                  <a:lnTo>
                    <a:pt x="83"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8" name=""/>
            <p:cNvSpPr/>
            <p:nvPr/>
          </p:nvSpPr>
          <p:spPr>
            <a:xfrm>
              <a:off x="2246040" y="5327640"/>
              <a:ext cx="25200" cy="48600"/>
            </a:xfrm>
            <a:custGeom>
              <a:avLst/>
              <a:gdLst/>
              <a:ahLst/>
              <a:rect l="l" t="t" r="r" b="b"/>
              <a:pathLst>
                <a:path w="15" h="28">
                  <a:moveTo>
                    <a:pt x="0" y="0"/>
                  </a:moveTo>
                  <a:lnTo>
                    <a:pt x="6" y="25"/>
                  </a:lnTo>
                  <a:lnTo>
                    <a:pt x="15" y="28"/>
                  </a:lnTo>
                  <a:lnTo>
                    <a:pt x="13" y="9"/>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1800" bIns="1800" anchor="t">
              <a:noAutofit/>
            </a:bodyPr>
            <a:p>
              <a:endParaRPr b="0" lang="en-US" sz="2400" strike="noStrike" u="none">
                <a:solidFill>
                  <a:srgbClr val="000000"/>
                </a:solidFill>
                <a:effectLst/>
                <a:uFillTx/>
                <a:latin typeface="Arial"/>
              </a:endParaRPr>
            </a:p>
          </p:txBody>
        </p:sp>
        <p:sp>
          <p:nvSpPr>
            <p:cNvPr id="259" name=""/>
            <p:cNvSpPr/>
            <p:nvPr/>
          </p:nvSpPr>
          <p:spPr>
            <a:xfrm>
              <a:off x="2676240" y="5613120"/>
              <a:ext cx="79200" cy="29880"/>
            </a:xfrm>
            <a:custGeom>
              <a:avLst/>
              <a:gdLst/>
              <a:ahLst/>
              <a:rect l="l" t="t" r="r" b="b"/>
              <a:pathLst>
                <a:path w="45" h="18">
                  <a:moveTo>
                    <a:pt x="0" y="9"/>
                  </a:moveTo>
                  <a:lnTo>
                    <a:pt x="25" y="18"/>
                  </a:lnTo>
                  <a:lnTo>
                    <a:pt x="45" y="9"/>
                  </a:lnTo>
                  <a:lnTo>
                    <a:pt x="33" y="0"/>
                  </a:lnTo>
                  <a:lnTo>
                    <a:pt x="16" y="0"/>
                  </a:lnTo>
                  <a:lnTo>
                    <a:pt x="4" y="2"/>
                  </a:lnTo>
                  <a:lnTo>
                    <a:pt x="12" y="8"/>
                  </a:lnTo>
                  <a:lnTo>
                    <a:pt x="10" y="12"/>
                  </a:lnTo>
                  <a:lnTo>
                    <a:pt x="0" y="9"/>
                  </a:lnTo>
                  <a:close/>
                </a:path>
              </a:pathLst>
            </a:custGeom>
            <a:solidFill>
              <a:srgbClr val="ccffff"/>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Arial"/>
              </a:endParaRPr>
            </a:p>
          </p:txBody>
        </p:sp>
        <p:sp>
          <p:nvSpPr>
            <p:cNvPr id="260" name=""/>
            <p:cNvSpPr/>
            <p:nvPr/>
          </p:nvSpPr>
          <p:spPr>
            <a:xfrm>
              <a:off x="3235320" y="5689440"/>
              <a:ext cx="53280" cy="28080"/>
            </a:xfrm>
            <a:custGeom>
              <a:avLst/>
              <a:gdLst/>
              <a:ahLst/>
              <a:rect l="l" t="t" r="r" b="b"/>
              <a:pathLst>
                <a:path w="31" h="16">
                  <a:moveTo>
                    <a:pt x="0" y="0"/>
                  </a:moveTo>
                  <a:lnTo>
                    <a:pt x="31" y="16"/>
                  </a:lnTo>
                  <a:lnTo>
                    <a:pt x="31" y="12"/>
                  </a:lnTo>
                  <a:lnTo>
                    <a:pt x="25" y="7"/>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Arial"/>
              </a:endParaRPr>
            </a:p>
          </p:txBody>
        </p:sp>
        <p:sp>
          <p:nvSpPr>
            <p:cNvPr id="261" name=""/>
            <p:cNvSpPr/>
            <p:nvPr/>
          </p:nvSpPr>
          <p:spPr>
            <a:xfrm>
              <a:off x="2387520" y="3705120"/>
              <a:ext cx="21600" cy="28080"/>
            </a:xfrm>
            <a:custGeom>
              <a:avLst/>
              <a:gdLst/>
              <a:ahLst/>
              <a:rect l="l" t="t" r="r" b="b"/>
              <a:pathLst>
                <a:path w="13" h="16">
                  <a:moveTo>
                    <a:pt x="0" y="16"/>
                  </a:moveTo>
                  <a:lnTo>
                    <a:pt x="8" y="16"/>
                  </a:lnTo>
                  <a:lnTo>
                    <a:pt x="13" y="0"/>
                  </a:lnTo>
                  <a:lnTo>
                    <a:pt x="2" y="3"/>
                  </a:lnTo>
                  <a:lnTo>
                    <a:pt x="4" y="14"/>
                  </a:lnTo>
                  <a:lnTo>
                    <a:pt x="0" y="16"/>
                  </a:lnTo>
                  <a:close/>
                </a:path>
              </a:pathLst>
            </a:custGeom>
            <a:solidFill>
              <a:srgbClr val="ccffff"/>
            </a:solidFill>
            <a:ln w="324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Arial"/>
              </a:endParaRPr>
            </a:p>
          </p:txBody>
        </p:sp>
        <p:sp>
          <p:nvSpPr>
            <p:cNvPr id="262" name=""/>
            <p:cNvSpPr/>
            <p:nvPr/>
          </p:nvSpPr>
          <p:spPr>
            <a:xfrm>
              <a:off x="2193840" y="3659040"/>
              <a:ext cx="5760" cy="10800"/>
            </a:xfrm>
            <a:custGeom>
              <a:avLst/>
              <a:gdLst/>
              <a:ahLst/>
              <a:rect l="l" t="t" r="r" b="b"/>
              <a:pathLst>
                <a:path w="4" h="6">
                  <a:moveTo>
                    <a:pt x="0" y="0"/>
                  </a:moveTo>
                  <a:lnTo>
                    <a:pt x="4" y="6"/>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a:endParaRPr>
            </a:p>
          </p:txBody>
        </p:sp>
        <p:sp>
          <p:nvSpPr>
            <p:cNvPr id="263" name=""/>
            <p:cNvSpPr/>
            <p:nvPr/>
          </p:nvSpPr>
          <p:spPr>
            <a:xfrm>
              <a:off x="1962000" y="3468600"/>
              <a:ext cx="55080" cy="24840"/>
            </a:xfrm>
            <a:custGeom>
              <a:avLst/>
              <a:gdLst/>
              <a:ahLst/>
              <a:rect l="l" t="t" r="r" b="b"/>
              <a:pathLst>
                <a:path w="31" h="14">
                  <a:moveTo>
                    <a:pt x="0" y="7"/>
                  </a:moveTo>
                  <a:lnTo>
                    <a:pt x="16" y="14"/>
                  </a:lnTo>
                  <a:lnTo>
                    <a:pt x="31" y="11"/>
                  </a:lnTo>
                  <a:lnTo>
                    <a:pt x="29" y="7"/>
                  </a:lnTo>
                  <a:lnTo>
                    <a:pt x="9" y="0"/>
                  </a:lnTo>
                  <a:lnTo>
                    <a:pt x="0" y="7"/>
                  </a:lnTo>
                  <a:close/>
                </a:path>
              </a:pathLst>
            </a:custGeom>
            <a:solidFill>
              <a:srgbClr val="ccffff"/>
            </a:solidFill>
            <a:ln w="324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Arial"/>
              </a:endParaRPr>
            </a:p>
          </p:txBody>
        </p:sp>
        <p:sp>
          <p:nvSpPr>
            <p:cNvPr id="264" name=""/>
            <p:cNvSpPr/>
            <p:nvPr/>
          </p:nvSpPr>
          <p:spPr>
            <a:xfrm>
              <a:off x="1850760" y="3363840"/>
              <a:ext cx="15480" cy="15480"/>
            </a:xfrm>
            <a:custGeom>
              <a:avLst/>
              <a:gdLst/>
              <a:ahLst/>
              <a:rect l="l" t="t" r="r" b="b"/>
              <a:pathLst>
                <a:path w="9" h="9">
                  <a:moveTo>
                    <a:pt x="0" y="3"/>
                  </a:moveTo>
                  <a:lnTo>
                    <a:pt x="0" y="9"/>
                  </a:lnTo>
                  <a:lnTo>
                    <a:pt x="9" y="7"/>
                  </a:lnTo>
                  <a:lnTo>
                    <a:pt x="4"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Arial"/>
              </a:endParaRPr>
            </a:p>
          </p:txBody>
        </p:sp>
        <p:sp>
          <p:nvSpPr>
            <p:cNvPr id="265" name=""/>
            <p:cNvSpPr/>
            <p:nvPr/>
          </p:nvSpPr>
          <p:spPr>
            <a:xfrm>
              <a:off x="1804680" y="3327120"/>
              <a:ext cx="277560" cy="102960"/>
            </a:xfrm>
            <a:custGeom>
              <a:avLst/>
              <a:gdLst/>
              <a:ahLst/>
              <a:rect l="l" t="t" r="r" b="b"/>
              <a:pathLst>
                <a:path w="159" h="59">
                  <a:moveTo>
                    <a:pt x="0" y="22"/>
                  </a:moveTo>
                  <a:lnTo>
                    <a:pt x="10" y="22"/>
                  </a:lnTo>
                  <a:lnTo>
                    <a:pt x="35" y="8"/>
                  </a:lnTo>
                  <a:lnTo>
                    <a:pt x="51" y="11"/>
                  </a:lnTo>
                  <a:lnTo>
                    <a:pt x="44" y="14"/>
                  </a:lnTo>
                  <a:lnTo>
                    <a:pt x="46" y="18"/>
                  </a:lnTo>
                  <a:lnTo>
                    <a:pt x="92" y="28"/>
                  </a:lnTo>
                  <a:lnTo>
                    <a:pt x="102" y="43"/>
                  </a:lnTo>
                  <a:lnTo>
                    <a:pt x="112" y="43"/>
                  </a:lnTo>
                  <a:lnTo>
                    <a:pt x="114" y="49"/>
                  </a:lnTo>
                  <a:lnTo>
                    <a:pt x="103" y="59"/>
                  </a:lnTo>
                  <a:lnTo>
                    <a:pt x="159" y="53"/>
                  </a:lnTo>
                  <a:lnTo>
                    <a:pt x="150" y="44"/>
                  </a:lnTo>
                  <a:lnTo>
                    <a:pt x="137" y="44"/>
                  </a:lnTo>
                  <a:lnTo>
                    <a:pt x="138" y="37"/>
                  </a:lnTo>
                  <a:lnTo>
                    <a:pt x="125" y="34"/>
                  </a:lnTo>
                  <a:lnTo>
                    <a:pt x="99" y="16"/>
                  </a:lnTo>
                  <a:lnTo>
                    <a:pt x="54" y="0"/>
                  </a:lnTo>
                  <a:lnTo>
                    <a:pt x="23" y="5"/>
                  </a:lnTo>
                  <a:lnTo>
                    <a:pt x="0" y="2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6" name=""/>
            <p:cNvSpPr/>
            <p:nvPr/>
          </p:nvSpPr>
          <p:spPr>
            <a:xfrm>
              <a:off x="2261880" y="3468600"/>
              <a:ext cx="39600" cy="13680"/>
            </a:xfrm>
            <a:custGeom>
              <a:avLst/>
              <a:gdLst/>
              <a:ahLst/>
              <a:rect l="l" t="t" r="r" b="b"/>
              <a:pathLst>
                <a:path w="23" h="8">
                  <a:moveTo>
                    <a:pt x="0" y="8"/>
                  </a:moveTo>
                  <a:lnTo>
                    <a:pt x="19" y="8"/>
                  </a:lnTo>
                  <a:lnTo>
                    <a:pt x="23" y="4"/>
                  </a:lnTo>
                  <a:lnTo>
                    <a:pt x="19" y="0"/>
                  </a:lnTo>
                  <a:lnTo>
                    <a:pt x="1" y="0"/>
                  </a:lnTo>
                  <a:lnTo>
                    <a:pt x="0" y="8"/>
                  </a:lnTo>
                  <a:close/>
                </a:path>
              </a:pathLst>
            </a:custGeom>
            <a:solidFill>
              <a:srgbClr val="ccffff"/>
            </a:solidFill>
            <a:ln w="3240">
              <a:solidFill>
                <a:srgbClr val="000000"/>
              </a:solidFill>
              <a:round/>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Arial"/>
              </a:endParaRPr>
            </a:p>
          </p:txBody>
        </p:sp>
        <p:sp>
          <p:nvSpPr>
            <p:cNvPr id="267" name=""/>
            <p:cNvSpPr/>
            <p:nvPr/>
          </p:nvSpPr>
          <p:spPr>
            <a:xfrm>
              <a:off x="2400120" y="3531960"/>
              <a:ext cx="14040" cy="17280"/>
            </a:xfrm>
            <a:custGeom>
              <a:avLst/>
              <a:gdLst/>
              <a:ahLst/>
              <a:rect l="l" t="t" r="r" b="b"/>
              <a:pathLst>
                <a:path w="9" h="10">
                  <a:moveTo>
                    <a:pt x="0" y="3"/>
                  </a:moveTo>
                  <a:lnTo>
                    <a:pt x="0" y="10"/>
                  </a:lnTo>
                  <a:lnTo>
                    <a:pt x="9" y="5"/>
                  </a:lnTo>
                  <a:lnTo>
                    <a:pt x="6"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268" name=""/>
            <p:cNvSpPr/>
            <p:nvPr/>
          </p:nvSpPr>
          <p:spPr>
            <a:xfrm>
              <a:off x="2414520" y="3582720"/>
              <a:ext cx="7560" cy="9360"/>
            </a:xfrm>
            <a:custGeom>
              <a:avLst/>
              <a:gdLst/>
              <a:ahLst/>
              <a:rect l="l" t="t" r="r" b="b"/>
              <a:pathLst>
                <a:path w="4" h="6">
                  <a:moveTo>
                    <a:pt x="0" y="0"/>
                  </a:moveTo>
                  <a:lnTo>
                    <a:pt x="4" y="6"/>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Arial"/>
              </a:endParaRPr>
            </a:p>
          </p:txBody>
        </p:sp>
        <p:sp>
          <p:nvSpPr>
            <p:cNvPr id="269" name=""/>
            <p:cNvSpPr/>
            <p:nvPr/>
          </p:nvSpPr>
          <p:spPr>
            <a:xfrm>
              <a:off x="1985760" y="3265200"/>
              <a:ext cx="20160" cy="44280"/>
            </a:xfrm>
            <a:custGeom>
              <a:avLst/>
              <a:gdLst/>
              <a:ahLst/>
              <a:rect l="l" t="t" r="r" b="b"/>
              <a:pathLst>
                <a:path w="12" h="26">
                  <a:moveTo>
                    <a:pt x="6" y="0"/>
                  </a:moveTo>
                  <a:lnTo>
                    <a:pt x="0" y="10"/>
                  </a:lnTo>
                  <a:lnTo>
                    <a:pt x="11" y="26"/>
                  </a:lnTo>
                  <a:lnTo>
                    <a:pt x="12" y="9"/>
                  </a:lnTo>
                  <a:lnTo>
                    <a:pt x="6" y="0"/>
                  </a:lnTo>
                  <a:close/>
                </a:path>
              </a:pathLst>
            </a:custGeom>
            <a:solidFill>
              <a:srgbClr val="ccffff"/>
            </a:solidFill>
            <a:ln w="3240">
              <a:solidFill>
                <a:srgbClr val="00000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270" name=""/>
            <p:cNvSpPr/>
            <p:nvPr/>
          </p:nvSpPr>
          <p:spPr>
            <a:xfrm>
              <a:off x="2100240" y="3381120"/>
              <a:ext cx="16920" cy="12240"/>
            </a:xfrm>
            <a:custGeom>
              <a:avLst/>
              <a:gdLst/>
              <a:ahLst/>
              <a:rect l="l" t="t" r="r" b="b"/>
              <a:pathLst>
                <a:path w="10" h="7">
                  <a:moveTo>
                    <a:pt x="0" y="7"/>
                  </a:moveTo>
                  <a:lnTo>
                    <a:pt x="6" y="7"/>
                  </a:lnTo>
                  <a:lnTo>
                    <a:pt x="10" y="0"/>
                  </a:lnTo>
                  <a:lnTo>
                    <a:pt x="0" y="7"/>
                  </a:lnTo>
                  <a:close/>
                </a:path>
              </a:pathLst>
            </a:custGeom>
            <a:solidFill>
              <a:srgbClr val="ccffff"/>
            </a:solidFill>
            <a:ln w="324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Arial"/>
              </a:endParaRPr>
            </a:p>
          </p:txBody>
        </p:sp>
        <p:sp>
          <p:nvSpPr>
            <p:cNvPr id="271" name=""/>
            <p:cNvSpPr/>
            <p:nvPr/>
          </p:nvSpPr>
          <p:spPr>
            <a:xfrm>
              <a:off x="1984320" y="3219120"/>
              <a:ext cx="28080" cy="4680"/>
            </a:xfrm>
            <a:custGeom>
              <a:avLst/>
              <a:gdLst/>
              <a:ahLst/>
              <a:rect l="l" t="t" r="r" b="b"/>
              <a:pathLst>
                <a:path w="17" h="3">
                  <a:moveTo>
                    <a:pt x="0" y="0"/>
                  </a:moveTo>
                  <a:lnTo>
                    <a:pt x="17" y="3"/>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a:endParaRPr>
            </a:p>
          </p:txBody>
        </p:sp>
        <p:sp>
          <p:nvSpPr>
            <p:cNvPr id="272" name=""/>
            <p:cNvSpPr/>
            <p:nvPr/>
          </p:nvSpPr>
          <p:spPr>
            <a:xfrm>
              <a:off x="2023920" y="3214440"/>
              <a:ext cx="10800" cy="9360"/>
            </a:xfrm>
            <a:custGeom>
              <a:avLst/>
              <a:gdLst/>
              <a:ahLst/>
              <a:rect l="l" t="t" r="r" b="b"/>
              <a:pathLst>
                <a:path w="6" h="6">
                  <a:moveTo>
                    <a:pt x="0" y="0"/>
                  </a:moveTo>
                  <a:lnTo>
                    <a:pt x="6" y="6"/>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Arial"/>
              </a:endParaRPr>
            </a:p>
          </p:txBody>
        </p:sp>
        <p:sp>
          <p:nvSpPr>
            <p:cNvPr id="273" name=""/>
            <p:cNvSpPr/>
            <p:nvPr/>
          </p:nvSpPr>
          <p:spPr>
            <a:xfrm>
              <a:off x="2038320" y="3254040"/>
              <a:ext cx="13680" cy="10800"/>
            </a:xfrm>
            <a:custGeom>
              <a:avLst/>
              <a:gdLst/>
              <a:ahLst/>
              <a:rect l="l" t="t" r="r" b="b"/>
              <a:pathLst>
                <a:path w="8" h="6">
                  <a:moveTo>
                    <a:pt x="0" y="0"/>
                  </a:moveTo>
                  <a:lnTo>
                    <a:pt x="8" y="6"/>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a:endParaRPr>
            </a:p>
          </p:txBody>
        </p:sp>
        <p:sp>
          <p:nvSpPr>
            <p:cNvPr id="274" name=""/>
            <p:cNvSpPr/>
            <p:nvPr/>
          </p:nvSpPr>
          <p:spPr>
            <a:xfrm>
              <a:off x="2062080" y="3279600"/>
              <a:ext cx="9000" cy="14040"/>
            </a:xfrm>
            <a:custGeom>
              <a:avLst/>
              <a:gdLst/>
              <a:ahLst/>
              <a:rect l="l" t="t" r="r" b="b"/>
              <a:pathLst>
                <a:path w="5" h="8">
                  <a:moveTo>
                    <a:pt x="0" y="0"/>
                  </a:moveTo>
                  <a:lnTo>
                    <a:pt x="5" y="8"/>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Arial"/>
              </a:endParaRPr>
            </a:p>
          </p:txBody>
        </p:sp>
        <p:sp>
          <p:nvSpPr>
            <p:cNvPr id="275" name=""/>
            <p:cNvSpPr/>
            <p:nvPr/>
          </p:nvSpPr>
          <p:spPr>
            <a:xfrm>
              <a:off x="2066760" y="3309840"/>
              <a:ext cx="7560" cy="26640"/>
            </a:xfrm>
            <a:custGeom>
              <a:avLst/>
              <a:gdLst/>
              <a:ahLst/>
              <a:rect l="l" t="t" r="r" b="b"/>
              <a:pathLst>
                <a:path w="4" h="15">
                  <a:moveTo>
                    <a:pt x="0" y="0"/>
                  </a:moveTo>
                  <a:lnTo>
                    <a:pt x="4" y="15"/>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Arial"/>
              </a:endParaRPr>
            </a:p>
          </p:txBody>
        </p:sp>
        <p:sp>
          <p:nvSpPr>
            <p:cNvPr id="276" name=""/>
            <p:cNvSpPr/>
            <p:nvPr/>
          </p:nvSpPr>
          <p:spPr>
            <a:xfrm>
              <a:off x="2089080" y="3336840"/>
              <a:ext cx="10800" cy="5760"/>
            </a:xfrm>
            <a:custGeom>
              <a:avLst/>
              <a:gdLst/>
              <a:ahLst/>
              <a:rect l="l" t="t" r="r" b="b"/>
              <a:pathLst>
                <a:path w="7" h="4">
                  <a:moveTo>
                    <a:pt x="0" y="0"/>
                  </a:moveTo>
                  <a:lnTo>
                    <a:pt x="7" y="4"/>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Arial"/>
              </a:endParaRPr>
            </a:p>
          </p:txBody>
        </p:sp>
        <p:sp>
          <p:nvSpPr>
            <p:cNvPr id="277" name=""/>
            <p:cNvSpPr/>
            <p:nvPr/>
          </p:nvSpPr>
          <p:spPr>
            <a:xfrm>
              <a:off x="2117520" y="3352680"/>
              <a:ext cx="10800" cy="1080"/>
            </a:xfrm>
            <a:custGeom>
              <a:avLst/>
              <a:gdLst/>
              <a:ahLst/>
              <a:rect l="l" t="t" r="r" b="b"/>
              <a:pathLst>
                <a:path w="6" h="0">
                  <a:moveTo>
                    <a:pt x="0" y="0"/>
                  </a:moveTo>
                  <a:lnTo>
                    <a:pt x="6"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a:endParaRPr>
            </a:p>
          </p:txBody>
        </p:sp>
        <p:sp>
          <p:nvSpPr>
            <p:cNvPr id="278" name=""/>
            <p:cNvSpPr/>
            <p:nvPr/>
          </p:nvSpPr>
          <p:spPr>
            <a:xfrm>
              <a:off x="2131920" y="3365280"/>
              <a:ext cx="12240" cy="6120"/>
            </a:xfrm>
            <a:custGeom>
              <a:avLst/>
              <a:gdLst/>
              <a:ahLst/>
              <a:rect l="l" t="t" r="r" b="b"/>
              <a:pathLst>
                <a:path w="7" h="3">
                  <a:moveTo>
                    <a:pt x="0" y="3"/>
                  </a:moveTo>
                  <a:lnTo>
                    <a:pt x="7"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279" name=""/>
            <p:cNvSpPr/>
            <p:nvPr/>
          </p:nvSpPr>
          <p:spPr>
            <a:xfrm>
              <a:off x="2144520" y="3365280"/>
              <a:ext cx="15480" cy="6120"/>
            </a:xfrm>
            <a:custGeom>
              <a:avLst/>
              <a:gdLst/>
              <a:ahLst/>
              <a:rect l="l" t="t" r="r" b="b"/>
              <a:pathLst>
                <a:path w="9" h="3">
                  <a:moveTo>
                    <a:pt x="0" y="0"/>
                  </a:moveTo>
                  <a:lnTo>
                    <a:pt x="9" y="3"/>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280" name=""/>
            <p:cNvSpPr/>
            <p:nvPr/>
          </p:nvSpPr>
          <p:spPr>
            <a:xfrm>
              <a:off x="1900080" y="3279600"/>
              <a:ext cx="12240" cy="2880"/>
            </a:xfrm>
            <a:custGeom>
              <a:avLst/>
              <a:gdLst/>
              <a:ahLst/>
              <a:rect l="l" t="t" r="r" b="b"/>
              <a:pathLst>
                <a:path w="7" h="1">
                  <a:moveTo>
                    <a:pt x="0" y="1"/>
                  </a:moveTo>
                  <a:lnTo>
                    <a:pt x="7" y="0"/>
                  </a:lnTo>
                  <a:lnTo>
                    <a:pt x="0" y="1"/>
                  </a:lnTo>
                  <a:close/>
                </a:path>
              </a:pathLst>
            </a:custGeom>
            <a:solidFill>
              <a:srgbClr val="ccffff"/>
            </a:solidFill>
            <a:ln w="3240">
              <a:solidFill>
                <a:srgbClr val="000000"/>
              </a:solidFill>
              <a:round/>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a:endParaRPr>
            </a:p>
          </p:txBody>
        </p:sp>
        <p:sp>
          <p:nvSpPr>
            <p:cNvPr id="281" name=""/>
            <p:cNvSpPr/>
            <p:nvPr/>
          </p:nvSpPr>
          <p:spPr>
            <a:xfrm>
              <a:off x="2233440" y="2769840"/>
              <a:ext cx="53640" cy="18720"/>
            </a:xfrm>
            <a:custGeom>
              <a:avLst/>
              <a:gdLst/>
              <a:ahLst/>
              <a:rect l="l" t="t" r="r" b="b"/>
              <a:pathLst>
                <a:path w="31" h="11">
                  <a:moveTo>
                    <a:pt x="0" y="11"/>
                  </a:moveTo>
                  <a:lnTo>
                    <a:pt x="31" y="3"/>
                  </a:lnTo>
                  <a:lnTo>
                    <a:pt x="28" y="0"/>
                  </a:lnTo>
                  <a:lnTo>
                    <a:pt x="0" y="11"/>
                  </a:lnTo>
                  <a:close/>
                </a:path>
              </a:pathLst>
            </a:custGeom>
            <a:solidFill>
              <a:srgbClr val="ccffff"/>
            </a:solidFill>
            <a:ln w="3240">
              <a:solidFill>
                <a:srgbClr val="000000"/>
              </a:solidFill>
              <a:round/>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Arial"/>
              </a:endParaRPr>
            </a:p>
          </p:txBody>
        </p:sp>
        <p:sp>
          <p:nvSpPr>
            <p:cNvPr id="282" name=""/>
            <p:cNvSpPr/>
            <p:nvPr/>
          </p:nvSpPr>
          <p:spPr>
            <a:xfrm>
              <a:off x="2571480" y="2506320"/>
              <a:ext cx="60120" cy="25200"/>
            </a:xfrm>
            <a:custGeom>
              <a:avLst/>
              <a:gdLst/>
              <a:ahLst/>
              <a:rect l="l" t="t" r="r" b="b"/>
              <a:pathLst>
                <a:path w="34" h="15">
                  <a:moveTo>
                    <a:pt x="0" y="0"/>
                  </a:moveTo>
                  <a:lnTo>
                    <a:pt x="16" y="14"/>
                  </a:lnTo>
                  <a:lnTo>
                    <a:pt x="34" y="15"/>
                  </a:lnTo>
                  <a:lnTo>
                    <a:pt x="19" y="3"/>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a:endParaRPr>
            </a:p>
          </p:txBody>
        </p:sp>
        <p:sp>
          <p:nvSpPr>
            <p:cNvPr id="283" name=""/>
            <p:cNvSpPr/>
            <p:nvPr/>
          </p:nvSpPr>
          <p:spPr>
            <a:xfrm>
              <a:off x="2539800" y="2595240"/>
              <a:ext cx="53640" cy="33120"/>
            </a:xfrm>
            <a:custGeom>
              <a:avLst/>
              <a:gdLst/>
              <a:ahLst/>
              <a:rect l="l" t="t" r="r" b="b"/>
              <a:pathLst>
                <a:path w="31" h="19">
                  <a:moveTo>
                    <a:pt x="0" y="5"/>
                  </a:moveTo>
                  <a:lnTo>
                    <a:pt x="21" y="19"/>
                  </a:lnTo>
                  <a:lnTo>
                    <a:pt x="31" y="8"/>
                  </a:lnTo>
                  <a:lnTo>
                    <a:pt x="12" y="9"/>
                  </a:lnTo>
                  <a:lnTo>
                    <a:pt x="4" y="6"/>
                  </a:lnTo>
                  <a:lnTo>
                    <a:pt x="6" y="0"/>
                  </a:lnTo>
                  <a:lnTo>
                    <a:pt x="0" y="5"/>
                  </a:lnTo>
                  <a:close/>
                </a:path>
              </a:pathLst>
            </a:custGeom>
            <a:solidFill>
              <a:srgbClr val="ccffff"/>
            </a:solidFill>
            <a:ln w="32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Arial"/>
              </a:endParaRPr>
            </a:p>
          </p:txBody>
        </p:sp>
        <p:sp>
          <p:nvSpPr>
            <p:cNvPr id="284" name=""/>
            <p:cNvSpPr/>
            <p:nvPr/>
          </p:nvSpPr>
          <p:spPr>
            <a:xfrm>
              <a:off x="2342880" y="2138040"/>
              <a:ext cx="47520" cy="14040"/>
            </a:xfrm>
            <a:custGeom>
              <a:avLst/>
              <a:gdLst/>
              <a:ahLst/>
              <a:rect l="l" t="t" r="r" b="b"/>
              <a:pathLst>
                <a:path w="27" h="8">
                  <a:moveTo>
                    <a:pt x="0" y="8"/>
                  </a:moveTo>
                  <a:lnTo>
                    <a:pt x="27" y="0"/>
                  </a:lnTo>
                  <a:lnTo>
                    <a:pt x="8" y="3"/>
                  </a:lnTo>
                  <a:lnTo>
                    <a:pt x="0" y="8"/>
                  </a:lnTo>
                  <a:close/>
                </a:path>
              </a:pathLst>
            </a:custGeom>
            <a:solidFill>
              <a:srgbClr val="ccffff"/>
            </a:solidFill>
            <a:ln w="324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Arial"/>
              </a:endParaRPr>
            </a:p>
          </p:txBody>
        </p:sp>
        <p:sp>
          <p:nvSpPr>
            <p:cNvPr id="285" name=""/>
            <p:cNvSpPr/>
            <p:nvPr/>
          </p:nvSpPr>
          <p:spPr>
            <a:xfrm>
              <a:off x="2409480" y="2149200"/>
              <a:ext cx="29880" cy="21960"/>
            </a:xfrm>
            <a:custGeom>
              <a:avLst/>
              <a:gdLst/>
              <a:ahLst/>
              <a:rect l="l" t="t" r="r" b="b"/>
              <a:pathLst>
                <a:path w="17" h="12">
                  <a:moveTo>
                    <a:pt x="7" y="0"/>
                  </a:moveTo>
                  <a:lnTo>
                    <a:pt x="0" y="9"/>
                  </a:lnTo>
                  <a:lnTo>
                    <a:pt x="3" y="12"/>
                  </a:lnTo>
                  <a:lnTo>
                    <a:pt x="17" y="0"/>
                  </a:lnTo>
                  <a:lnTo>
                    <a:pt x="7" y="0"/>
                  </a:lnTo>
                  <a:close/>
                </a:path>
              </a:pathLst>
            </a:custGeom>
            <a:solidFill>
              <a:srgbClr val="ccffff"/>
            </a:solidFill>
            <a:ln w="324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286" name=""/>
            <p:cNvSpPr/>
            <p:nvPr/>
          </p:nvSpPr>
          <p:spPr>
            <a:xfrm>
              <a:off x="2673360" y="2455560"/>
              <a:ext cx="155160" cy="149040"/>
            </a:xfrm>
            <a:custGeom>
              <a:avLst/>
              <a:gdLst/>
              <a:ahLst/>
              <a:rect l="l" t="t" r="r" b="b"/>
              <a:pathLst>
                <a:path w="89" h="85">
                  <a:moveTo>
                    <a:pt x="0" y="64"/>
                  </a:moveTo>
                  <a:lnTo>
                    <a:pt x="0" y="70"/>
                  </a:lnTo>
                  <a:lnTo>
                    <a:pt x="52" y="70"/>
                  </a:lnTo>
                  <a:lnTo>
                    <a:pt x="41" y="80"/>
                  </a:lnTo>
                  <a:lnTo>
                    <a:pt x="49" y="83"/>
                  </a:lnTo>
                  <a:lnTo>
                    <a:pt x="59" y="73"/>
                  </a:lnTo>
                  <a:lnTo>
                    <a:pt x="70" y="73"/>
                  </a:lnTo>
                  <a:lnTo>
                    <a:pt x="65" y="83"/>
                  </a:lnTo>
                  <a:lnTo>
                    <a:pt x="73" y="79"/>
                  </a:lnTo>
                  <a:lnTo>
                    <a:pt x="70" y="85"/>
                  </a:lnTo>
                  <a:lnTo>
                    <a:pt x="79" y="85"/>
                  </a:lnTo>
                  <a:lnTo>
                    <a:pt x="89" y="67"/>
                  </a:lnTo>
                  <a:lnTo>
                    <a:pt x="82" y="69"/>
                  </a:lnTo>
                  <a:lnTo>
                    <a:pt x="87" y="60"/>
                  </a:lnTo>
                  <a:lnTo>
                    <a:pt x="75" y="69"/>
                  </a:lnTo>
                  <a:lnTo>
                    <a:pt x="73" y="67"/>
                  </a:lnTo>
                  <a:lnTo>
                    <a:pt x="89" y="51"/>
                  </a:lnTo>
                  <a:lnTo>
                    <a:pt x="79" y="54"/>
                  </a:lnTo>
                  <a:lnTo>
                    <a:pt x="78" y="48"/>
                  </a:lnTo>
                  <a:lnTo>
                    <a:pt x="87" y="41"/>
                  </a:lnTo>
                  <a:lnTo>
                    <a:pt x="63" y="40"/>
                  </a:lnTo>
                  <a:lnTo>
                    <a:pt x="57" y="32"/>
                  </a:lnTo>
                  <a:lnTo>
                    <a:pt x="65" y="29"/>
                  </a:lnTo>
                  <a:lnTo>
                    <a:pt x="57" y="26"/>
                  </a:lnTo>
                  <a:lnTo>
                    <a:pt x="46" y="32"/>
                  </a:lnTo>
                  <a:lnTo>
                    <a:pt x="75" y="0"/>
                  </a:lnTo>
                  <a:lnTo>
                    <a:pt x="59" y="5"/>
                  </a:lnTo>
                  <a:lnTo>
                    <a:pt x="12" y="51"/>
                  </a:lnTo>
                  <a:lnTo>
                    <a:pt x="16" y="54"/>
                  </a:lnTo>
                  <a:lnTo>
                    <a:pt x="0" y="6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7" name=""/>
            <p:cNvSpPr/>
            <p:nvPr/>
          </p:nvSpPr>
          <p:spPr>
            <a:xfrm>
              <a:off x="2301840" y="2044440"/>
              <a:ext cx="145440" cy="79200"/>
            </a:xfrm>
            <a:custGeom>
              <a:avLst/>
              <a:gdLst/>
              <a:ahLst/>
              <a:rect l="l" t="t" r="r" b="b"/>
              <a:pathLst>
                <a:path w="84" h="45">
                  <a:moveTo>
                    <a:pt x="0" y="38"/>
                  </a:moveTo>
                  <a:lnTo>
                    <a:pt x="16" y="38"/>
                  </a:lnTo>
                  <a:lnTo>
                    <a:pt x="11" y="45"/>
                  </a:lnTo>
                  <a:lnTo>
                    <a:pt x="46" y="32"/>
                  </a:lnTo>
                  <a:lnTo>
                    <a:pt x="56" y="32"/>
                  </a:lnTo>
                  <a:lnTo>
                    <a:pt x="69" y="43"/>
                  </a:lnTo>
                  <a:lnTo>
                    <a:pt x="84" y="35"/>
                  </a:lnTo>
                  <a:lnTo>
                    <a:pt x="51" y="9"/>
                  </a:lnTo>
                  <a:lnTo>
                    <a:pt x="54" y="0"/>
                  </a:lnTo>
                  <a:lnTo>
                    <a:pt x="30" y="13"/>
                  </a:lnTo>
                  <a:lnTo>
                    <a:pt x="16" y="32"/>
                  </a:lnTo>
                  <a:lnTo>
                    <a:pt x="0" y="38"/>
                  </a:lnTo>
                  <a:close/>
                </a:path>
              </a:pathLst>
            </a:custGeom>
            <a:solidFill>
              <a:srgbClr val="ccffff"/>
            </a:solidFill>
            <a:ln w="324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Arial"/>
              </a:endParaRPr>
            </a:p>
          </p:txBody>
        </p:sp>
        <p:sp>
          <p:nvSpPr>
            <p:cNvPr id="288" name=""/>
            <p:cNvSpPr/>
            <p:nvPr/>
          </p:nvSpPr>
          <p:spPr>
            <a:xfrm>
              <a:off x="2582640" y="1987200"/>
              <a:ext cx="55080" cy="29880"/>
            </a:xfrm>
            <a:custGeom>
              <a:avLst/>
              <a:gdLst/>
              <a:ahLst/>
              <a:rect l="l" t="t" r="r" b="b"/>
              <a:pathLst>
                <a:path w="32" h="17">
                  <a:moveTo>
                    <a:pt x="1" y="10"/>
                  </a:moveTo>
                  <a:lnTo>
                    <a:pt x="0" y="17"/>
                  </a:lnTo>
                  <a:lnTo>
                    <a:pt x="16" y="17"/>
                  </a:lnTo>
                  <a:lnTo>
                    <a:pt x="32" y="5"/>
                  </a:lnTo>
                  <a:lnTo>
                    <a:pt x="31" y="0"/>
                  </a:lnTo>
                  <a:lnTo>
                    <a:pt x="16" y="0"/>
                  </a:lnTo>
                  <a:lnTo>
                    <a:pt x="1" y="10"/>
                  </a:lnTo>
                  <a:close/>
                </a:path>
              </a:pathLst>
            </a:custGeom>
            <a:solidFill>
              <a:srgbClr val="ccffff"/>
            </a:solidFill>
            <a:ln w="3240">
              <a:solidFill>
                <a:srgbClr val="000000"/>
              </a:solidFill>
              <a:round/>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Arial"/>
              </a:endParaRPr>
            </a:p>
          </p:txBody>
        </p:sp>
        <p:sp>
          <p:nvSpPr>
            <p:cNvPr id="289" name=""/>
            <p:cNvSpPr/>
            <p:nvPr/>
          </p:nvSpPr>
          <p:spPr>
            <a:xfrm>
              <a:off x="2422440" y="1846080"/>
              <a:ext cx="464760" cy="313920"/>
            </a:xfrm>
            <a:custGeom>
              <a:avLst/>
              <a:gdLst/>
              <a:ahLst/>
              <a:rect l="l" t="t" r="r" b="b"/>
              <a:pathLst>
                <a:path w="266" h="180">
                  <a:moveTo>
                    <a:pt x="0" y="31"/>
                  </a:moveTo>
                  <a:lnTo>
                    <a:pt x="12" y="48"/>
                  </a:lnTo>
                  <a:lnTo>
                    <a:pt x="26" y="54"/>
                  </a:lnTo>
                  <a:lnTo>
                    <a:pt x="74" y="56"/>
                  </a:lnTo>
                  <a:lnTo>
                    <a:pt x="86" y="62"/>
                  </a:lnTo>
                  <a:lnTo>
                    <a:pt x="115" y="51"/>
                  </a:lnTo>
                  <a:lnTo>
                    <a:pt x="115" y="59"/>
                  </a:lnTo>
                  <a:lnTo>
                    <a:pt x="130" y="65"/>
                  </a:lnTo>
                  <a:lnTo>
                    <a:pt x="118" y="76"/>
                  </a:lnTo>
                  <a:lnTo>
                    <a:pt x="134" y="70"/>
                  </a:lnTo>
                  <a:lnTo>
                    <a:pt x="137" y="78"/>
                  </a:lnTo>
                  <a:lnTo>
                    <a:pt x="147" y="84"/>
                  </a:lnTo>
                  <a:lnTo>
                    <a:pt x="146" y="98"/>
                  </a:lnTo>
                  <a:lnTo>
                    <a:pt x="108" y="114"/>
                  </a:lnTo>
                  <a:lnTo>
                    <a:pt x="114" y="121"/>
                  </a:lnTo>
                  <a:lnTo>
                    <a:pt x="98" y="126"/>
                  </a:lnTo>
                  <a:lnTo>
                    <a:pt x="67" y="123"/>
                  </a:lnTo>
                  <a:lnTo>
                    <a:pt x="44" y="136"/>
                  </a:lnTo>
                  <a:lnTo>
                    <a:pt x="47" y="143"/>
                  </a:lnTo>
                  <a:lnTo>
                    <a:pt x="76" y="139"/>
                  </a:lnTo>
                  <a:lnTo>
                    <a:pt x="106" y="146"/>
                  </a:lnTo>
                  <a:lnTo>
                    <a:pt x="115" y="151"/>
                  </a:lnTo>
                  <a:lnTo>
                    <a:pt x="109" y="158"/>
                  </a:lnTo>
                  <a:lnTo>
                    <a:pt x="118" y="162"/>
                  </a:lnTo>
                  <a:lnTo>
                    <a:pt x="144" y="175"/>
                  </a:lnTo>
                  <a:lnTo>
                    <a:pt x="166" y="180"/>
                  </a:lnTo>
                  <a:lnTo>
                    <a:pt x="169" y="174"/>
                  </a:lnTo>
                  <a:lnTo>
                    <a:pt x="150" y="157"/>
                  </a:lnTo>
                  <a:lnTo>
                    <a:pt x="150" y="149"/>
                  </a:lnTo>
                  <a:lnTo>
                    <a:pt x="179" y="164"/>
                  </a:lnTo>
                  <a:lnTo>
                    <a:pt x="196" y="164"/>
                  </a:lnTo>
                  <a:lnTo>
                    <a:pt x="204" y="152"/>
                  </a:lnTo>
                  <a:lnTo>
                    <a:pt x="198" y="146"/>
                  </a:lnTo>
                  <a:lnTo>
                    <a:pt x="203" y="139"/>
                  </a:lnTo>
                  <a:lnTo>
                    <a:pt x="187" y="119"/>
                  </a:lnTo>
                  <a:lnTo>
                    <a:pt x="197" y="108"/>
                  </a:lnTo>
                  <a:lnTo>
                    <a:pt x="212" y="119"/>
                  </a:lnTo>
                  <a:lnTo>
                    <a:pt x="212" y="126"/>
                  </a:lnTo>
                  <a:lnTo>
                    <a:pt x="223" y="132"/>
                  </a:lnTo>
                  <a:lnTo>
                    <a:pt x="266" y="105"/>
                  </a:lnTo>
                  <a:lnTo>
                    <a:pt x="235" y="84"/>
                  </a:lnTo>
                  <a:lnTo>
                    <a:pt x="217" y="84"/>
                  </a:lnTo>
                  <a:lnTo>
                    <a:pt x="207" y="78"/>
                  </a:lnTo>
                  <a:lnTo>
                    <a:pt x="213" y="70"/>
                  </a:lnTo>
                  <a:lnTo>
                    <a:pt x="231" y="67"/>
                  </a:lnTo>
                  <a:lnTo>
                    <a:pt x="220" y="62"/>
                  </a:lnTo>
                  <a:lnTo>
                    <a:pt x="231" y="56"/>
                  </a:lnTo>
                  <a:lnTo>
                    <a:pt x="203" y="35"/>
                  </a:lnTo>
                  <a:lnTo>
                    <a:pt x="178" y="31"/>
                  </a:lnTo>
                  <a:lnTo>
                    <a:pt x="182" y="18"/>
                  </a:lnTo>
                  <a:lnTo>
                    <a:pt x="147" y="15"/>
                  </a:lnTo>
                  <a:lnTo>
                    <a:pt x="104" y="25"/>
                  </a:lnTo>
                  <a:lnTo>
                    <a:pt x="123" y="3"/>
                  </a:lnTo>
                  <a:lnTo>
                    <a:pt x="105" y="2"/>
                  </a:lnTo>
                  <a:lnTo>
                    <a:pt x="67" y="12"/>
                  </a:lnTo>
                  <a:lnTo>
                    <a:pt x="51" y="31"/>
                  </a:lnTo>
                  <a:lnTo>
                    <a:pt x="45" y="27"/>
                  </a:lnTo>
                  <a:lnTo>
                    <a:pt x="55" y="15"/>
                  </a:lnTo>
                  <a:lnTo>
                    <a:pt x="95" y="0"/>
                  </a:lnTo>
                  <a:lnTo>
                    <a:pt x="64" y="0"/>
                  </a:lnTo>
                  <a:lnTo>
                    <a:pt x="32" y="11"/>
                  </a:lnTo>
                  <a:lnTo>
                    <a:pt x="0" y="3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0" name=""/>
            <p:cNvSpPr/>
            <p:nvPr/>
          </p:nvSpPr>
          <p:spPr>
            <a:xfrm>
              <a:off x="2633400" y="1849320"/>
              <a:ext cx="83880" cy="21960"/>
            </a:xfrm>
            <a:custGeom>
              <a:avLst/>
              <a:gdLst/>
              <a:ahLst/>
              <a:rect l="l" t="t" r="r" b="b"/>
              <a:pathLst>
                <a:path w="48" h="13">
                  <a:moveTo>
                    <a:pt x="10" y="0"/>
                  </a:moveTo>
                  <a:lnTo>
                    <a:pt x="0" y="10"/>
                  </a:lnTo>
                  <a:lnTo>
                    <a:pt x="13" y="13"/>
                  </a:lnTo>
                  <a:lnTo>
                    <a:pt x="42" y="13"/>
                  </a:lnTo>
                  <a:lnTo>
                    <a:pt x="48" y="1"/>
                  </a:lnTo>
                  <a:lnTo>
                    <a:pt x="10" y="0"/>
                  </a:lnTo>
                  <a:close/>
                </a:path>
              </a:pathLst>
            </a:custGeom>
            <a:solidFill>
              <a:srgbClr val="ccffff"/>
            </a:solidFill>
            <a:ln w="324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291" name=""/>
            <p:cNvSpPr/>
            <p:nvPr/>
          </p:nvSpPr>
          <p:spPr>
            <a:xfrm>
              <a:off x="2387520" y="1806480"/>
              <a:ext cx="55080" cy="20160"/>
            </a:xfrm>
            <a:custGeom>
              <a:avLst/>
              <a:gdLst/>
              <a:ahLst/>
              <a:rect l="l" t="t" r="r" b="b"/>
              <a:pathLst>
                <a:path w="32" h="12">
                  <a:moveTo>
                    <a:pt x="0" y="7"/>
                  </a:moveTo>
                  <a:lnTo>
                    <a:pt x="24" y="12"/>
                  </a:lnTo>
                  <a:lnTo>
                    <a:pt x="32" y="4"/>
                  </a:lnTo>
                  <a:lnTo>
                    <a:pt x="30" y="0"/>
                  </a:lnTo>
                  <a:lnTo>
                    <a:pt x="18" y="0"/>
                  </a:lnTo>
                  <a:lnTo>
                    <a:pt x="0" y="7"/>
                  </a:lnTo>
                  <a:close/>
                </a:path>
              </a:pathLst>
            </a:custGeom>
            <a:solidFill>
              <a:srgbClr val="ccffff"/>
            </a:solidFill>
            <a:ln w="3240">
              <a:solidFill>
                <a:srgbClr val="000000"/>
              </a:solidFill>
              <a:round/>
            </a:ln>
          </p:spPr>
          <p:style>
            <a:lnRef idx="0"/>
            <a:fillRef idx="0"/>
            <a:effectRef idx="0"/>
            <a:fontRef idx="minor"/>
          </p:style>
          <p:txBody>
            <a:bodyPr lIns="90000" rIns="90000" tIns="-26640" bIns="-26640" anchor="t">
              <a:noAutofit/>
            </a:bodyPr>
            <a:p>
              <a:endParaRPr b="0" lang="en-US" sz="2400" strike="noStrike" u="none">
                <a:solidFill>
                  <a:srgbClr val="000000"/>
                </a:solidFill>
                <a:effectLst/>
                <a:uFillTx/>
                <a:latin typeface="Arial"/>
              </a:endParaRPr>
            </a:p>
          </p:txBody>
        </p:sp>
        <p:sp>
          <p:nvSpPr>
            <p:cNvPr id="292" name=""/>
            <p:cNvSpPr/>
            <p:nvPr/>
          </p:nvSpPr>
          <p:spPr>
            <a:xfrm>
              <a:off x="2442960" y="1773000"/>
              <a:ext cx="263160" cy="60120"/>
            </a:xfrm>
            <a:custGeom>
              <a:avLst/>
              <a:gdLst/>
              <a:ahLst/>
              <a:rect l="l" t="t" r="r" b="b"/>
              <a:pathLst>
                <a:path w="151" h="35">
                  <a:moveTo>
                    <a:pt x="5" y="0"/>
                  </a:moveTo>
                  <a:lnTo>
                    <a:pt x="0" y="4"/>
                  </a:lnTo>
                  <a:lnTo>
                    <a:pt x="4" y="10"/>
                  </a:lnTo>
                  <a:lnTo>
                    <a:pt x="32" y="12"/>
                  </a:lnTo>
                  <a:lnTo>
                    <a:pt x="13" y="31"/>
                  </a:lnTo>
                  <a:lnTo>
                    <a:pt x="30" y="34"/>
                  </a:lnTo>
                  <a:lnTo>
                    <a:pt x="83" y="35"/>
                  </a:lnTo>
                  <a:lnTo>
                    <a:pt x="100" y="31"/>
                  </a:lnTo>
                  <a:lnTo>
                    <a:pt x="112" y="34"/>
                  </a:lnTo>
                  <a:lnTo>
                    <a:pt x="132" y="31"/>
                  </a:lnTo>
                  <a:lnTo>
                    <a:pt x="151" y="19"/>
                  </a:lnTo>
                  <a:lnTo>
                    <a:pt x="61" y="18"/>
                  </a:lnTo>
                  <a:lnTo>
                    <a:pt x="51" y="13"/>
                  </a:lnTo>
                  <a:lnTo>
                    <a:pt x="58" y="10"/>
                  </a:lnTo>
                  <a:lnTo>
                    <a:pt x="51" y="4"/>
                  </a:lnTo>
                  <a:lnTo>
                    <a:pt x="5" y="0"/>
                  </a:lnTo>
                  <a:close/>
                </a:path>
              </a:pathLst>
            </a:custGeom>
            <a:solidFill>
              <a:srgbClr val="ccffff"/>
            </a:solid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Arial"/>
              </a:endParaRPr>
            </a:p>
          </p:txBody>
        </p:sp>
        <p:sp>
          <p:nvSpPr>
            <p:cNvPr id="293" name=""/>
            <p:cNvSpPr/>
            <p:nvPr/>
          </p:nvSpPr>
          <p:spPr>
            <a:xfrm>
              <a:off x="2546280" y="1679400"/>
              <a:ext cx="159840" cy="66240"/>
            </a:xfrm>
            <a:custGeom>
              <a:avLst/>
              <a:gdLst/>
              <a:ahLst/>
              <a:rect l="l" t="t" r="r" b="b"/>
              <a:pathLst>
                <a:path w="92" h="38">
                  <a:moveTo>
                    <a:pt x="11" y="15"/>
                  </a:moveTo>
                  <a:lnTo>
                    <a:pt x="17" y="22"/>
                  </a:lnTo>
                  <a:lnTo>
                    <a:pt x="0" y="33"/>
                  </a:lnTo>
                  <a:lnTo>
                    <a:pt x="8" y="38"/>
                  </a:lnTo>
                  <a:lnTo>
                    <a:pt x="37" y="38"/>
                  </a:lnTo>
                  <a:lnTo>
                    <a:pt x="92" y="19"/>
                  </a:lnTo>
                  <a:lnTo>
                    <a:pt x="76" y="17"/>
                  </a:lnTo>
                  <a:lnTo>
                    <a:pt x="89" y="12"/>
                  </a:lnTo>
                  <a:lnTo>
                    <a:pt x="65" y="8"/>
                  </a:lnTo>
                  <a:lnTo>
                    <a:pt x="60" y="0"/>
                  </a:lnTo>
                  <a:lnTo>
                    <a:pt x="47" y="0"/>
                  </a:lnTo>
                  <a:lnTo>
                    <a:pt x="11" y="15"/>
                  </a:lnTo>
                  <a:close/>
                </a:path>
              </a:pathLst>
            </a:custGeom>
            <a:solidFill>
              <a:srgbClr val="ccffff"/>
            </a:solidFill>
            <a:ln w="3240">
              <a:solidFill>
                <a:srgbClr val="000000"/>
              </a:solidFill>
              <a:round/>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Arial"/>
              </a:endParaRPr>
            </a:p>
          </p:txBody>
        </p:sp>
        <p:sp>
          <p:nvSpPr>
            <p:cNvPr id="294" name=""/>
            <p:cNvSpPr/>
            <p:nvPr/>
          </p:nvSpPr>
          <p:spPr>
            <a:xfrm>
              <a:off x="2554200" y="1644480"/>
              <a:ext cx="629640" cy="145800"/>
            </a:xfrm>
            <a:custGeom>
              <a:avLst/>
              <a:gdLst/>
              <a:ahLst/>
              <a:rect l="l" t="t" r="r" b="b"/>
              <a:pathLst>
                <a:path w="360" h="83">
                  <a:moveTo>
                    <a:pt x="74" y="18"/>
                  </a:moveTo>
                  <a:lnTo>
                    <a:pt x="71" y="23"/>
                  </a:lnTo>
                  <a:lnTo>
                    <a:pt x="82" y="28"/>
                  </a:lnTo>
                  <a:lnTo>
                    <a:pt x="102" y="31"/>
                  </a:lnTo>
                  <a:lnTo>
                    <a:pt x="84" y="37"/>
                  </a:lnTo>
                  <a:lnTo>
                    <a:pt x="96" y="38"/>
                  </a:lnTo>
                  <a:lnTo>
                    <a:pt x="87" y="48"/>
                  </a:lnTo>
                  <a:lnTo>
                    <a:pt x="47" y="58"/>
                  </a:lnTo>
                  <a:lnTo>
                    <a:pt x="63" y="60"/>
                  </a:lnTo>
                  <a:lnTo>
                    <a:pt x="39" y="63"/>
                  </a:lnTo>
                  <a:lnTo>
                    <a:pt x="32" y="67"/>
                  </a:lnTo>
                  <a:lnTo>
                    <a:pt x="39" y="70"/>
                  </a:lnTo>
                  <a:lnTo>
                    <a:pt x="7" y="76"/>
                  </a:lnTo>
                  <a:lnTo>
                    <a:pt x="0" y="80"/>
                  </a:lnTo>
                  <a:lnTo>
                    <a:pt x="83" y="79"/>
                  </a:lnTo>
                  <a:lnTo>
                    <a:pt x="84" y="83"/>
                  </a:lnTo>
                  <a:lnTo>
                    <a:pt x="127" y="76"/>
                  </a:lnTo>
                  <a:lnTo>
                    <a:pt x="118" y="70"/>
                  </a:lnTo>
                  <a:lnTo>
                    <a:pt x="138" y="64"/>
                  </a:lnTo>
                  <a:lnTo>
                    <a:pt x="138" y="60"/>
                  </a:lnTo>
                  <a:lnTo>
                    <a:pt x="163" y="60"/>
                  </a:lnTo>
                  <a:lnTo>
                    <a:pt x="203" y="41"/>
                  </a:lnTo>
                  <a:lnTo>
                    <a:pt x="360" y="7"/>
                  </a:lnTo>
                  <a:lnTo>
                    <a:pt x="289" y="0"/>
                  </a:lnTo>
                  <a:lnTo>
                    <a:pt x="225" y="0"/>
                  </a:lnTo>
                  <a:lnTo>
                    <a:pt x="74" y="1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5" name=""/>
            <p:cNvSpPr/>
            <p:nvPr/>
          </p:nvSpPr>
          <p:spPr>
            <a:xfrm>
              <a:off x="2344680" y="1722240"/>
              <a:ext cx="161280" cy="33120"/>
            </a:xfrm>
            <a:custGeom>
              <a:avLst/>
              <a:gdLst/>
              <a:ahLst/>
              <a:rect l="l" t="t" r="r" b="b"/>
              <a:pathLst>
                <a:path w="92" h="19">
                  <a:moveTo>
                    <a:pt x="0" y="0"/>
                  </a:moveTo>
                  <a:lnTo>
                    <a:pt x="15" y="4"/>
                  </a:lnTo>
                  <a:lnTo>
                    <a:pt x="0" y="9"/>
                  </a:lnTo>
                  <a:lnTo>
                    <a:pt x="5" y="11"/>
                  </a:lnTo>
                  <a:lnTo>
                    <a:pt x="35" y="14"/>
                  </a:lnTo>
                  <a:lnTo>
                    <a:pt x="37" y="19"/>
                  </a:lnTo>
                  <a:lnTo>
                    <a:pt x="92" y="11"/>
                  </a:lnTo>
                  <a:lnTo>
                    <a:pt x="76" y="4"/>
                  </a:lnTo>
                  <a:lnTo>
                    <a:pt x="56" y="14"/>
                  </a:lnTo>
                  <a:lnTo>
                    <a:pt x="47" y="14"/>
                  </a:lnTo>
                  <a:lnTo>
                    <a:pt x="56" y="4"/>
                  </a:lnTo>
                  <a:lnTo>
                    <a:pt x="48"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Arial"/>
              </a:endParaRPr>
            </a:p>
          </p:txBody>
        </p:sp>
        <p:sp>
          <p:nvSpPr>
            <p:cNvPr id="296" name=""/>
            <p:cNvSpPr/>
            <p:nvPr/>
          </p:nvSpPr>
          <p:spPr>
            <a:xfrm>
              <a:off x="2457360" y="1755720"/>
              <a:ext cx="82080" cy="5760"/>
            </a:xfrm>
            <a:custGeom>
              <a:avLst/>
              <a:gdLst/>
              <a:ahLst/>
              <a:rect l="l" t="t" r="r" b="b"/>
              <a:pathLst>
                <a:path w="47" h="4">
                  <a:moveTo>
                    <a:pt x="0" y="1"/>
                  </a:moveTo>
                  <a:lnTo>
                    <a:pt x="34" y="4"/>
                  </a:lnTo>
                  <a:lnTo>
                    <a:pt x="47" y="0"/>
                  </a:lnTo>
                  <a:lnTo>
                    <a:pt x="0" y="1"/>
                  </a:lnTo>
                  <a:close/>
                </a:path>
              </a:pathLst>
            </a:custGeom>
            <a:solidFill>
              <a:srgbClr val="ccffff"/>
            </a:solidFill>
            <a:ln w="3240">
              <a:solidFill>
                <a:srgbClr val="000000"/>
              </a:solidFill>
              <a:round/>
            </a:ln>
          </p:spPr>
          <p:style>
            <a:lnRef idx="0"/>
            <a:fillRef idx="0"/>
            <a:effectRef idx="0"/>
            <a:fontRef idx="minor"/>
          </p:style>
          <p:txBody>
            <a:bodyPr lIns="90000" rIns="90000" tIns="-41040" bIns="-41040" anchor="t">
              <a:noAutofit/>
            </a:bodyPr>
            <a:p>
              <a:endParaRPr b="0" lang="en-US" sz="2400" strike="noStrike" u="none">
                <a:solidFill>
                  <a:srgbClr val="000000"/>
                </a:solidFill>
                <a:effectLst/>
                <a:uFillTx/>
                <a:latin typeface="Arial"/>
              </a:endParaRPr>
            </a:p>
          </p:txBody>
        </p:sp>
        <p:sp>
          <p:nvSpPr>
            <p:cNvPr id="297" name=""/>
            <p:cNvSpPr/>
            <p:nvPr/>
          </p:nvSpPr>
          <p:spPr>
            <a:xfrm>
              <a:off x="2296800" y="1755720"/>
              <a:ext cx="26640" cy="15480"/>
            </a:xfrm>
            <a:custGeom>
              <a:avLst/>
              <a:gdLst/>
              <a:ahLst/>
              <a:rect l="l" t="t" r="r" b="b"/>
              <a:pathLst>
                <a:path w="16" h="9">
                  <a:moveTo>
                    <a:pt x="5" y="1"/>
                  </a:moveTo>
                  <a:lnTo>
                    <a:pt x="0" y="7"/>
                  </a:lnTo>
                  <a:lnTo>
                    <a:pt x="12" y="9"/>
                  </a:lnTo>
                  <a:lnTo>
                    <a:pt x="16" y="0"/>
                  </a:lnTo>
                  <a:lnTo>
                    <a:pt x="5" y="1"/>
                  </a:lnTo>
                  <a:close/>
                </a:path>
              </a:pathLst>
            </a:custGeom>
            <a:solidFill>
              <a:srgbClr val="ccffff"/>
            </a:solidFill>
            <a:ln w="3240">
              <a:solidFill>
                <a:srgbClr val="000000"/>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Arial"/>
              </a:endParaRPr>
            </a:p>
          </p:txBody>
        </p:sp>
        <p:sp>
          <p:nvSpPr>
            <p:cNvPr id="298" name=""/>
            <p:cNvSpPr/>
            <p:nvPr/>
          </p:nvSpPr>
          <p:spPr>
            <a:xfrm>
              <a:off x="2282760" y="1777680"/>
              <a:ext cx="118440" cy="39600"/>
            </a:xfrm>
            <a:custGeom>
              <a:avLst/>
              <a:gdLst/>
              <a:ahLst/>
              <a:rect l="l" t="t" r="r" b="b"/>
              <a:pathLst>
                <a:path w="68" h="23">
                  <a:moveTo>
                    <a:pt x="0" y="3"/>
                  </a:moveTo>
                  <a:lnTo>
                    <a:pt x="0" y="19"/>
                  </a:lnTo>
                  <a:lnTo>
                    <a:pt x="19" y="16"/>
                  </a:lnTo>
                  <a:lnTo>
                    <a:pt x="19" y="23"/>
                  </a:lnTo>
                  <a:lnTo>
                    <a:pt x="43" y="23"/>
                  </a:lnTo>
                  <a:lnTo>
                    <a:pt x="68" y="4"/>
                  </a:lnTo>
                  <a:lnTo>
                    <a:pt x="41" y="0"/>
                  </a:lnTo>
                  <a:lnTo>
                    <a:pt x="20" y="10"/>
                  </a:lnTo>
                  <a:lnTo>
                    <a:pt x="11" y="1"/>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Arial"/>
              </a:endParaRPr>
            </a:p>
          </p:txBody>
        </p:sp>
        <p:sp>
          <p:nvSpPr>
            <p:cNvPr id="299" name=""/>
            <p:cNvSpPr/>
            <p:nvPr/>
          </p:nvSpPr>
          <p:spPr>
            <a:xfrm>
              <a:off x="2207880" y="1839600"/>
              <a:ext cx="134640" cy="71280"/>
            </a:xfrm>
            <a:custGeom>
              <a:avLst/>
              <a:gdLst/>
              <a:ahLst/>
              <a:rect l="l" t="t" r="r" b="b"/>
              <a:pathLst>
                <a:path w="78" h="41">
                  <a:moveTo>
                    <a:pt x="3" y="17"/>
                  </a:moveTo>
                  <a:lnTo>
                    <a:pt x="0" y="28"/>
                  </a:lnTo>
                  <a:lnTo>
                    <a:pt x="13" y="28"/>
                  </a:lnTo>
                  <a:lnTo>
                    <a:pt x="19" y="41"/>
                  </a:lnTo>
                  <a:lnTo>
                    <a:pt x="56" y="34"/>
                  </a:lnTo>
                  <a:lnTo>
                    <a:pt x="70" y="16"/>
                  </a:lnTo>
                  <a:lnTo>
                    <a:pt x="59" y="15"/>
                  </a:lnTo>
                  <a:lnTo>
                    <a:pt x="75" y="7"/>
                  </a:lnTo>
                  <a:lnTo>
                    <a:pt x="78" y="0"/>
                  </a:lnTo>
                  <a:lnTo>
                    <a:pt x="35" y="4"/>
                  </a:lnTo>
                  <a:lnTo>
                    <a:pt x="27" y="9"/>
                  </a:lnTo>
                  <a:lnTo>
                    <a:pt x="30" y="16"/>
                  </a:lnTo>
                  <a:lnTo>
                    <a:pt x="3" y="17"/>
                  </a:lnTo>
                  <a:close/>
                </a:path>
              </a:pathLst>
            </a:custGeom>
            <a:solidFill>
              <a:srgbClr val="ccffff"/>
            </a:solidFill>
            <a:ln w="3240">
              <a:solidFill>
                <a:srgbClr val="000000"/>
              </a:solidFill>
              <a:round/>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Arial"/>
              </a:endParaRPr>
            </a:p>
          </p:txBody>
        </p:sp>
        <p:sp>
          <p:nvSpPr>
            <p:cNvPr id="300" name=""/>
            <p:cNvSpPr/>
            <p:nvPr/>
          </p:nvSpPr>
          <p:spPr>
            <a:xfrm>
              <a:off x="2184120" y="1739880"/>
              <a:ext cx="88560" cy="4320"/>
            </a:xfrm>
            <a:custGeom>
              <a:avLst/>
              <a:gdLst/>
              <a:ahLst/>
              <a:rect l="l" t="t" r="r" b="b"/>
              <a:pathLst>
                <a:path w="51" h="3">
                  <a:moveTo>
                    <a:pt x="0" y="3"/>
                  </a:moveTo>
                  <a:lnTo>
                    <a:pt x="51"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Arial"/>
              </a:endParaRPr>
            </a:p>
          </p:txBody>
        </p:sp>
        <p:sp>
          <p:nvSpPr>
            <p:cNvPr id="301" name=""/>
            <p:cNvSpPr/>
            <p:nvPr/>
          </p:nvSpPr>
          <p:spPr>
            <a:xfrm>
              <a:off x="2141280" y="1746000"/>
              <a:ext cx="26640" cy="9360"/>
            </a:xfrm>
            <a:custGeom>
              <a:avLst/>
              <a:gdLst/>
              <a:ahLst/>
              <a:rect l="l" t="t" r="r" b="b"/>
              <a:pathLst>
                <a:path w="16" h="5">
                  <a:moveTo>
                    <a:pt x="0" y="2"/>
                  </a:moveTo>
                  <a:lnTo>
                    <a:pt x="11" y="5"/>
                  </a:lnTo>
                  <a:lnTo>
                    <a:pt x="16" y="0"/>
                  </a:lnTo>
                  <a:lnTo>
                    <a:pt x="0" y="2"/>
                  </a:lnTo>
                  <a:close/>
                </a:path>
              </a:pathLst>
            </a:custGeom>
            <a:solidFill>
              <a:srgbClr val="ccffff"/>
            </a:solidFill>
            <a:ln w="3240">
              <a:solidFill>
                <a:srgbClr val="000000"/>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Arial"/>
              </a:endParaRPr>
            </a:p>
          </p:txBody>
        </p:sp>
        <p:sp>
          <p:nvSpPr>
            <p:cNvPr id="302" name=""/>
            <p:cNvSpPr/>
            <p:nvPr/>
          </p:nvSpPr>
          <p:spPr>
            <a:xfrm>
              <a:off x="2165040" y="1749240"/>
              <a:ext cx="74520" cy="12240"/>
            </a:xfrm>
            <a:custGeom>
              <a:avLst/>
              <a:gdLst/>
              <a:ahLst/>
              <a:rect l="l" t="t" r="r" b="b"/>
              <a:pathLst>
                <a:path w="43" h="7">
                  <a:moveTo>
                    <a:pt x="2" y="3"/>
                  </a:moveTo>
                  <a:lnTo>
                    <a:pt x="0" y="7"/>
                  </a:lnTo>
                  <a:lnTo>
                    <a:pt x="13" y="7"/>
                  </a:lnTo>
                  <a:lnTo>
                    <a:pt x="43" y="0"/>
                  </a:lnTo>
                  <a:lnTo>
                    <a:pt x="2" y="3"/>
                  </a:lnTo>
                  <a:close/>
                </a:path>
              </a:pathLst>
            </a:custGeom>
            <a:solidFill>
              <a:srgbClr val="ccffff"/>
            </a:solidFill>
            <a:ln w="324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Arial"/>
              </a:endParaRPr>
            </a:p>
          </p:txBody>
        </p:sp>
        <p:sp>
          <p:nvSpPr>
            <p:cNvPr id="303" name=""/>
            <p:cNvSpPr/>
            <p:nvPr/>
          </p:nvSpPr>
          <p:spPr>
            <a:xfrm>
              <a:off x="1985760" y="1793520"/>
              <a:ext cx="53640" cy="12600"/>
            </a:xfrm>
            <a:custGeom>
              <a:avLst/>
              <a:gdLst/>
              <a:ahLst/>
              <a:rect l="l" t="t" r="r" b="b"/>
              <a:pathLst>
                <a:path w="31" h="7">
                  <a:moveTo>
                    <a:pt x="0" y="7"/>
                  </a:moveTo>
                  <a:lnTo>
                    <a:pt x="11" y="7"/>
                  </a:lnTo>
                  <a:lnTo>
                    <a:pt x="31" y="0"/>
                  </a:lnTo>
                  <a:lnTo>
                    <a:pt x="0" y="7"/>
                  </a:lnTo>
                  <a:close/>
                </a:path>
              </a:pathLst>
            </a:custGeom>
            <a:solidFill>
              <a:srgbClr val="ccffff"/>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304" name=""/>
            <p:cNvSpPr/>
            <p:nvPr/>
          </p:nvSpPr>
          <p:spPr>
            <a:xfrm>
              <a:off x="1927080" y="1761840"/>
              <a:ext cx="194760" cy="36360"/>
            </a:xfrm>
            <a:custGeom>
              <a:avLst/>
              <a:gdLst/>
              <a:ahLst/>
              <a:rect l="l" t="t" r="r" b="b"/>
              <a:pathLst>
                <a:path w="111" h="21">
                  <a:moveTo>
                    <a:pt x="0" y="16"/>
                  </a:moveTo>
                  <a:lnTo>
                    <a:pt x="3" y="21"/>
                  </a:lnTo>
                  <a:lnTo>
                    <a:pt x="29" y="21"/>
                  </a:lnTo>
                  <a:lnTo>
                    <a:pt x="58" y="12"/>
                  </a:lnTo>
                  <a:lnTo>
                    <a:pt x="68" y="15"/>
                  </a:lnTo>
                  <a:lnTo>
                    <a:pt x="111" y="0"/>
                  </a:lnTo>
                  <a:lnTo>
                    <a:pt x="71" y="0"/>
                  </a:lnTo>
                  <a:lnTo>
                    <a:pt x="0" y="16"/>
                  </a:lnTo>
                  <a:close/>
                </a:path>
              </a:pathLst>
            </a:custGeom>
            <a:solidFill>
              <a:srgbClr val="ccffff"/>
            </a:solidFill>
            <a:ln w="3240">
              <a:solidFill>
                <a:srgbClr val="0000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Arial"/>
              </a:endParaRPr>
            </a:p>
          </p:txBody>
        </p:sp>
        <p:sp>
          <p:nvSpPr>
            <p:cNvPr id="305" name=""/>
            <p:cNvSpPr/>
            <p:nvPr/>
          </p:nvSpPr>
          <p:spPr>
            <a:xfrm>
              <a:off x="2006280" y="1777680"/>
              <a:ext cx="239400" cy="55440"/>
            </a:xfrm>
            <a:custGeom>
              <a:avLst/>
              <a:gdLst/>
              <a:ahLst/>
              <a:rect l="l" t="t" r="r" b="b"/>
              <a:pathLst>
                <a:path w="137" h="32">
                  <a:moveTo>
                    <a:pt x="0" y="20"/>
                  </a:moveTo>
                  <a:lnTo>
                    <a:pt x="22" y="23"/>
                  </a:lnTo>
                  <a:lnTo>
                    <a:pt x="38" y="20"/>
                  </a:lnTo>
                  <a:lnTo>
                    <a:pt x="42" y="23"/>
                  </a:lnTo>
                  <a:lnTo>
                    <a:pt x="25" y="28"/>
                  </a:lnTo>
                  <a:lnTo>
                    <a:pt x="38" y="32"/>
                  </a:lnTo>
                  <a:lnTo>
                    <a:pt x="118" y="23"/>
                  </a:lnTo>
                  <a:lnTo>
                    <a:pt x="137" y="12"/>
                  </a:lnTo>
                  <a:lnTo>
                    <a:pt x="115" y="6"/>
                  </a:lnTo>
                  <a:lnTo>
                    <a:pt x="118" y="0"/>
                  </a:lnTo>
                  <a:lnTo>
                    <a:pt x="93" y="7"/>
                  </a:lnTo>
                  <a:lnTo>
                    <a:pt x="99" y="9"/>
                  </a:lnTo>
                  <a:lnTo>
                    <a:pt x="92" y="12"/>
                  </a:lnTo>
                  <a:lnTo>
                    <a:pt x="92" y="16"/>
                  </a:lnTo>
                  <a:lnTo>
                    <a:pt x="72" y="16"/>
                  </a:lnTo>
                  <a:lnTo>
                    <a:pt x="70" y="7"/>
                  </a:lnTo>
                  <a:lnTo>
                    <a:pt x="45" y="4"/>
                  </a:lnTo>
                  <a:lnTo>
                    <a:pt x="0" y="20"/>
                  </a:lnTo>
                  <a:close/>
                </a:path>
              </a:pathLst>
            </a:custGeom>
            <a:solidFill>
              <a:srgbClr val="ccffff"/>
            </a:solidFill>
            <a:ln w="3240">
              <a:solidFill>
                <a:srgbClr val="00000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Arial"/>
              </a:endParaRPr>
            </a:p>
          </p:txBody>
        </p:sp>
        <p:sp>
          <p:nvSpPr>
            <p:cNvPr id="306" name=""/>
            <p:cNvSpPr/>
            <p:nvPr/>
          </p:nvSpPr>
          <p:spPr>
            <a:xfrm>
              <a:off x="1850760" y="1850760"/>
              <a:ext cx="348840" cy="128160"/>
            </a:xfrm>
            <a:custGeom>
              <a:avLst/>
              <a:gdLst/>
              <a:ahLst/>
              <a:rect l="l" t="t" r="r" b="b"/>
              <a:pathLst>
                <a:path w="200" h="73">
                  <a:moveTo>
                    <a:pt x="9" y="29"/>
                  </a:moveTo>
                  <a:lnTo>
                    <a:pt x="18" y="32"/>
                  </a:lnTo>
                  <a:lnTo>
                    <a:pt x="9" y="37"/>
                  </a:lnTo>
                  <a:lnTo>
                    <a:pt x="13" y="41"/>
                  </a:lnTo>
                  <a:lnTo>
                    <a:pt x="58" y="45"/>
                  </a:lnTo>
                  <a:lnTo>
                    <a:pt x="6" y="51"/>
                  </a:lnTo>
                  <a:lnTo>
                    <a:pt x="0" y="60"/>
                  </a:lnTo>
                  <a:lnTo>
                    <a:pt x="28" y="63"/>
                  </a:lnTo>
                  <a:lnTo>
                    <a:pt x="23" y="73"/>
                  </a:lnTo>
                  <a:lnTo>
                    <a:pt x="118" y="60"/>
                  </a:lnTo>
                  <a:lnTo>
                    <a:pt x="133" y="69"/>
                  </a:lnTo>
                  <a:lnTo>
                    <a:pt x="147" y="67"/>
                  </a:lnTo>
                  <a:lnTo>
                    <a:pt x="188" y="48"/>
                  </a:lnTo>
                  <a:lnTo>
                    <a:pt x="161" y="44"/>
                  </a:lnTo>
                  <a:lnTo>
                    <a:pt x="156" y="37"/>
                  </a:lnTo>
                  <a:lnTo>
                    <a:pt x="166" y="29"/>
                  </a:lnTo>
                  <a:lnTo>
                    <a:pt x="172" y="15"/>
                  </a:lnTo>
                  <a:lnTo>
                    <a:pt x="200" y="3"/>
                  </a:lnTo>
                  <a:lnTo>
                    <a:pt x="180" y="0"/>
                  </a:lnTo>
                  <a:lnTo>
                    <a:pt x="147" y="13"/>
                  </a:lnTo>
                  <a:lnTo>
                    <a:pt x="112" y="9"/>
                  </a:lnTo>
                  <a:lnTo>
                    <a:pt x="91" y="13"/>
                  </a:lnTo>
                  <a:lnTo>
                    <a:pt x="96" y="5"/>
                  </a:lnTo>
                  <a:lnTo>
                    <a:pt x="85" y="5"/>
                  </a:lnTo>
                  <a:lnTo>
                    <a:pt x="38" y="15"/>
                  </a:lnTo>
                  <a:lnTo>
                    <a:pt x="9" y="29"/>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7" name=""/>
            <p:cNvSpPr/>
            <p:nvPr/>
          </p:nvSpPr>
          <p:spPr>
            <a:xfrm>
              <a:off x="1761840" y="1831680"/>
              <a:ext cx="237960" cy="83880"/>
            </a:xfrm>
            <a:custGeom>
              <a:avLst/>
              <a:gdLst/>
              <a:ahLst/>
              <a:rect l="l" t="t" r="r" b="b"/>
              <a:pathLst>
                <a:path w="136" h="48">
                  <a:moveTo>
                    <a:pt x="0" y="33"/>
                  </a:moveTo>
                  <a:lnTo>
                    <a:pt x="7" y="39"/>
                  </a:lnTo>
                  <a:lnTo>
                    <a:pt x="4" y="48"/>
                  </a:lnTo>
                  <a:lnTo>
                    <a:pt x="38" y="43"/>
                  </a:lnTo>
                  <a:lnTo>
                    <a:pt x="74" y="26"/>
                  </a:lnTo>
                  <a:lnTo>
                    <a:pt x="136" y="13"/>
                  </a:lnTo>
                  <a:lnTo>
                    <a:pt x="124" y="2"/>
                  </a:lnTo>
                  <a:lnTo>
                    <a:pt x="90" y="0"/>
                  </a:lnTo>
                  <a:lnTo>
                    <a:pt x="48" y="5"/>
                  </a:lnTo>
                  <a:lnTo>
                    <a:pt x="44" y="13"/>
                  </a:lnTo>
                  <a:lnTo>
                    <a:pt x="0" y="33"/>
                  </a:lnTo>
                  <a:close/>
                </a:path>
              </a:pathLst>
            </a:custGeom>
            <a:solidFill>
              <a:srgbClr val="ccffff"/>
            </a:solidFill>
            <a:ln w="3240">
              <a:solidFill>
                <a:srgbClr val="000000"/>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Arial"/>
              </a:endParaRPr>
            </a:p>
          </p:txBody>
        </p:sp>
        <p:sp>
          <p:nvSpPr>
            <p:cNvPr id="308" name=""/>
            <p:cNvSpPr/>
            <p:nvPr/>
          </p:nvSpPr>
          <p:spPr>
            <a:xfrm>
              <a:off x="7867440" y="2349360"/>
              <a:ext cx="36360" cy="16920"/>
            </a:xfrm>
            <a:custGeom>
              <a:avLst/>
              <a:gdLst/>
              <a:ahLst/>
              <a:rect l="l" t="t" r="r" b="b"/>
              <a:pathLst>
                <a:path w="21" h="10">
                  <a:moveTo>
                    <a:pt x="0" y="0"/>
                  </a:moveTo>
                  <a:lnTo>
                    <a:pt x="21" y="1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Arial"/>
              </a:endParaRPr>
            </a:p>
          </p:txBody>
        </p:sp>
        <p:sp>
          <p:nvSpPr>
            <p:cNvPr id="309" name=""/>
            <p:cNvSpPr/>
            <p:nvPr/>
          </p:nvSpPr>
          <p:spPr>
            <a:xfrm>
              <a:off x="8086680" y="2417760"/>
              <a:ext cx="23400" cy="4320"/>
            </a:xfrm>
            <a:custGeom>
              <a:avLst/>
              <a:gdLst/>
              <a:ahLst/>
              <a:rect l="l" t="t" r="r" b="b"/>
              <a:pathLst>
                <a:path w="13" h="3">
                  <a:moveTo>
                    <a:pt x="0" y="0"/>
                  </a:moveTo>
                  <a:lnTo>
                    <a:pt x="13" y="3"/>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Arial"/>
              </a:endParaRPr>
            </a:p>
          </p:txBody>
        </p:sp>
        <p:sp>
          <p:nvSpPr>
            <p:cNvPr id="310" name=""/>
            <p:cNvSpPr/>
            <p:nvPr/>
          </p:nvSpPr>
          <p:spPr>
            <a:xfrm>
              <a:off x="196920" y="2400120"/>
              <a:ext cx="45720" cy="21960"/>
            </a:xfrm>
            <a:custGeom>
              <a:avLst/>
              <a:gdLst/>
              <a:ahLst/>
              <a:rect l="l" t="t" r="r" b="b"/>
              <a:pathLst>
                <a:path w="26" h="13">
                  <a:moveTo>
                    <a:pt x="0" y="13"/>
                  </a:moveTo>
                  <a:lnTo>
                    <a:pt x="26" y="0"/>
                  </a:lnTo>
                  <a:lnTo>
                    <a:pt x="0" y="10"/>
                  </a:lnTo>
                  <a:lnTo>
                    <a:pt x="0" y="13"/>
                  </a:lnTo>
                  <a:close/>
                </a:path>
              </a:pathLst>
            </a:custGeom>
            <a:solidFill>
              <a:srgbClr val="ccffff"/>
            </a:solidFill>
            <a:ln w="324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311" name=""/>
            <p:cNvSpPr/>
            <p:nvPr/>
          </p:nvSpPr>
          <p:spPr>
            <a:xfrm>
              <a:off x="242640" y="2387520"/>
              <a:ext cx="50400" cy="16920"/>
            </a:xfrm>
            <a:custGeom>
              <a:avLst/>
              <a:gdLst/>
              <a:ahLst/>
              <a:rect l="l" t="t" r="r" b="b"/>
              <a:pathLst>
                <a:path w="29" h="10">
                  <a:moveTo>
                    <a:pt x="0" y="10"/>
                  </a:moveTo>
                  <a:lnTo>
                    <a:pt x="29" y="0"/>
                  </a:lnTo>
                  <a:lnTo>
                    <a:pt x="19" y="0"/>
                  </a:lnTo>
                  <a:lnTo>
                    <a:pt x="0" y="10"/>
                  </a:lnTo>
                  <a:close/>
                </a:path>
              </a:pathLst>
            </a:custGeom>
            <a:solidFill>
              <a:srgbClr val="ccffff"/>
            </a:solidFill>
            <a:ln w="3240">
              <a:solidFill>
                <a:srgbClr val="000000"/>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Arial"/>
              </a:endParaRPr>
            </a:p>
          </p:txBody>
        </p:sp>
        <p:sp>
          <p:nvSpPr>
            <p:cNvPr id="312" name=""/>
            <p:cNvSpPr/>
            <p:nvPr/>
          </p:nvSpPr>
          <p:spPr>
            <a:xfrm>
              <a:off x="8070840" y="2111040"/>
              <a:ext cx="70920" cy="17280"/>
            </a:xfrm>
            <a:custGeom>
              <a:avLst/>
              <a:gdLst/>
              <a:ahLst/>
              <a:rect l="l" t="t" r="r" b="b"/>
              <a:pathLst>
                <a:path w="41" h="10">
                  <a:moveTo>
                    <a:pt x="0" y="0"/>
                  </a:moveTo>
                  <a:lnTo>
                    <a:pt x="7" y="6"/>
                  </a:lnTo>
                  <a:lnTo>
                    <a:pt x="35" y="10"/>
                  </a:lnTo>
                  <a:lnTo>
                    <a:pt x="41" y="6"/>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313" name=""/>
            <p:cNvSpPr/>
            <p:nvPr/>
          </p:nvSpPr>
          <p:spPr>
            <a:xfrm>
              <a:off x="569880" y="2120760"/>
              <a:ext cx="4320" cy="1080"/>
            </a:xfrm>
            <a:custGeom>
              <a:avLst/>
              <a:gdLst/>
              <a:ahLst/>
              <a:rect l="l" t="t" r="r" b="b"/>
              <a:pathLst>
                <a:path w="2" h="1">
                  <a:moveTo>
                    <a:pt x="0" y="1"/>
                  </a:moveTo>
                  <a:lnTo>
                    <a:pt x="2" y="0"/>
                  </a:lnTo>
                  <a:lnTo>
                    <a:pt x="0" y="1"/>
                  </a:lnTo>
                  <a:close/>
                </a:path>
              </a:pathLst>
            </a:custGeom>
            <a:solidFill>
              <a:srgbClr val="ccffff"/>
            </a:solidFill>
            <a:ln w="3240">
              <a:solidFill>
                <a:srgbClr val="000000"/>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a:endParaRPr>
            </a:p>
          </p:txBody>
        </p:sp>
        <p:sp>
          <p:nvSpPr>
            <p:cNvPr id="314" name=""/>
            <p:cNvSpPr/>
            <p:nvPr/>
          </p:nvSpPr>
          <p:spPr>
            <a:xfrm>
              <a:off x="8070840" y="2111040"/>
              <a:ext cx="70920" cy="9360"/>
            </a:xfrm>
            <a:custGeom>
              <a:avLst/>
              <a:gdLst/>
              <a:ahLst/>
              <a:rect l="l" t="t" r="r" b="b"/>
              <a:pathLst>
                <a:path w="41" h="5">
                  <a:moveTo>
                    <a:pt x="41" y="5"/>
                  </a:moveTo>
                  <a:lnTo>
                    <a:pt x="0" y="0"/>
                  </a:lnTo>
                  <a:lnTo>
                    <a:pt x="41" y="5"/>
                  </a:lnTo>
                  <a:close/>
                </a:path>
              </a:pathLst>
            </a:custGeom>
            <a:solidFill>
              <a:srgbClr val="ccffff"/>
            </a:solidFill>
            <a:ln w="3240">
              <a:solidFill>
                <a:srgbClr val="000000"/>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Arial"/>
              </a:endParaRPr>
            </a:p>
          </p:txBody>
        </p:sp>
        <p:sp>
          <p:nvSpPr>
            <p:cNvPr id="315" name=""/>
            <p:cNvSpPr/>
            <p:nvPr/>
          </p:nvSpPr>
          <p:spPr>
            <a:xfrm>
              <a:off x="487080" y="2206440"/>
              <a:ext cx="45720" cy="10800"/>
            </a:xfrm>
            <a:custGeom>
              <a:avLst/>
              <a:gdLst/>
              <a:ahLst/>
              <a:rect l="l" t="t" r="r" b="b"/>
              <a:pathLst>
                <a:path w="27" h="7">
                  <a:moveTo>
                    <a:pt x="0" y="2"/>
                  </a:moveTo>
                  <a:lnTo>
                    <a:pt x="9" y="7"/>
                  </a:lnTo>
                  <a:lnTo>
                    <a:pt x="27" y="0"/>
                  </a:lnTo>
                  <a:lnTo>
                    <a:pt x="0" y="2"/>
                  </a:lnTo>
                  <a:close/>
                </a:path>
              </a:pathLst>
            </a:custGeom>
            <a:solidFill>
              <a:srgbClr val="ccffff"/>
            </a:solidFill>
            <a:ln w="324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a:endParaRPr>
            </a:p>
          </p:txBody>
        </p:sp>
        <p:sp>
          <p:nvSpPr>
            <p:cNvPr id="316" name=""/>
            <p:cNvSpPr/>
            <p:nvPr/>
          </p:nvSpPr>
          <p:spPr>
            <a:xfrm>
              <a:off x="661680" y="2257200"/>
              <a:ext cx="93600" cy="47160"/>
            </a:xfrm>
            <a:custGeom>
              <a:avLst/>
              <a:gdLst/>
              <a:ahLst/>
              <a:rect l="l" t="t" r="r" b="b"/>
              <a:pathLst>
                <a:path w="54" h="28">
                  <a:moveTo>
                    <a:pt x="0" y="21"/>
                  </a:moveTo>
                  <a:lnTo>
                    <a:pt x="0" y="28"/>
                  </a:lnTo>
                  <a:lnTo>
                    <a:pt x="37" y="15"/>
                  </a:lnTo>
                  <a:lnTo>
                    <a:pt x="42" y="11"/>
                  </a:lnTo>
                  <a:lnTo>
                    <a:pt x="37" y="11"/>
                  </a:lnTo>
                  <a:lnTo>
                    <a:pt x="54" y="6"/>
                  </a:lnTo>
                  <a:lnTo>
                    <a:pt x="52" y="0"/>
                  </a:lnTo>
                  <a:lnTo>
                    <a:pt x="0" y="21"/>
                  </a:lnTo>
                  <a:close/>
                </a:path>
              </a:pathLst>
            </a:custGeom>
            <a:solidFill>
              <a:srgbClr val="ccffff"/>
            </a:solidFill>
            <a:ln w="3240">
              <a:solidFill>
                <a:srgbClr val="000000"/>
              </a:solidFill>
              <a:round/>
            </a:ln>
          </p:spPr>
          <p:style>
            <a:lnRef idx="0"/>
            <a:fillRef idx="0"/>
            <a:effectRef idx="0"/>
            <a:fontRef idx="minor"/>
          </p:style>
          <p:txBody>
            <a:bodyPr lIns="90000" rIns="90000" tIns="360" bIns="360" anchor="t">
              <a:noAutofit/>
            </a:bodyPr>
            <a:p>
              <a:endParaRPr b="0" lang="en-US" sz="2400" strike="noStrike" u="none">
                <a:solidFill>
                  <a:srgbClr val="000000"/>
                </a:solidFill>
                <a:effectLst/>
                <a:uFillTx/>
                <a:latin typeface="Arial"/>
              </a:endParaRPr>
            </a:p>
          </p:txBody>
        </p:sp>
        <p:sp>
          <p:nvSpPr>
            <p:cNvPr id="317" name=""/>
            <p:cNvSpPr/>
            <p:nvPr/>
          </p:nvSpPr>
          <p:spPr>
            <a:xfrm>
              <a:off x="1042920" y="2382480"/>
              <a:ext cx="47160" cy="61560"/>
            </a:xfrm>
            <a:custGeom>
              <a:avLst/>
              <a:gdLst/>
              <a:ahLst/>
              <a:rect l="l" t="t" r="r" b="b"/>
              <a:pathLst>
                <a:path w="28" h="36">
                  <a:moveTo>
                    <a:pt x="11" y="0"/>
                  </a:moveTo>
                  <a:lnTo>
                    <a:pt x="3" y="10"/>
                  </a:lnTo>
                  <a:lnTo>
                    <a:pt x="0" y="29"/>
                  </a:lnTo>
                  <a:lnTo>
                    <a:pt x="6" y="36"/>
                  </a:lnTo>
                  <a:lnTo>
                    <a:pt x="6" y="23"/>
                  </a:lnTo>
                  <a:lnTo>
                    <a:pt x="28" y="1"/>
                  </a:lnTo>
                  <a:lnTo>
                    <a:pt x="11" y="0"/>
                  </a:lnTo>
                  <a:close/>
                </a:path>
              </a:pathLst>
            </a:custGeom>
            <a:solidFill>
              <a:srgbClr val="ccffff"/>
            </a:solidFill>
            <a:ln w="3240">
              <a:solidFill>
                <a:srgbClr val="00000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a:endParaRPr>
            </a:p>
          </p:txBody>
        </p:sp>
        <p:sp>
          <p:nvSpPr>
            <p:cNvPr id="318" name=""/>
            <p:cNvSpPr/>
            <p:nvPr/>
          </p:nvSpPr>
          <p:spPr>
            <a:xfrm>
              <a:off x="1083960" y="2477880"/>
              <a:ext cx="72720" cy="77400"/>
            </a:xfrm>
            <a:custGeom>
              <a:avLst/>
              <a:gdLst/>
              <a:ahLst/>
              <a:rect l="l" t="t" r="r" b="b"/>
              <a:pathLst>
                <a:path w="42" h="44">
                  <a:moveTo>
                    <a:pt x="0" y="3"/>
                  </a:moveTo>
                  <a:lnTo>
                    <a:pt x="0" y="12"/>
                  </a:lnTo>
                  <a:lnTo>
                    <a:pt x="11" y="19"/>
                  </a:lnTo>
                  <a:lnTo>
                    <a:pt x="9" y="25"/>
                  </a:lnTo>
                  <a:lnTo>
                    <a:pt x="23" y="32"/>
                  </a:lnTo>
                  <a:lnTo>
                    <a:pt x="20" y="35"/>
                  </a:lnTo>
                  <a:lnTo>
                    <a:pt x="33" y="44"/>
                  </a:lnTo>
                  <a:lnTo>
                    <a:pt x="42" y="41"/>
                  </a:lnTo>
                  <a:lnTo>
                    <a:pt x="32" y="11"/>
                  </a:lnTo>
                  <a:lnTo>
                    <a:pt x="7"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Arial"/>
              </a:endParaRPr>
            </a:p>
          </p:txBody>
        </p:sp>
        <p:sp>
          <p:nvSpPr>
            <p:cNvPr id="319" name=""/>
            <p:cNvSpPr/>
            <p:nvPr/>
          </p:nvSpPr>
          <p:spPr>
            <a:xfrm>
              <a:off x="2890800" y="1638360"/>
              <a:ext cx="1090080" cy="579240"/>
            </a:xfrm>
            <a:custGeom>
              <a:avLst/>
              <a:gdLst/>
              <a:ahLst/>
              <a:rect l="l" t="t" r="r" b="b"/>
              <a:pathLst>
                <a:path w="625" h="332">
                  <a:moveTo>
                    <a:pt x="0" y="62"/>
                  </a:moveTo>
                  <a:lnTo>
                    <a:pt x="25" y="64"/>
                  </a:lnTo>
                  <a:lnTo>
                    <a:pt x="24" y="68"/>
                  </a:lnTo>
                  <a:lnTo>
                    <a:pt x="35" y="71"/>
                  </a:lnTo>
                  <a:lnTo>
                    <a:pt x="5" y="77"/>
                  </a:lnTo>
                  <a:lnTo>
                    <a:pt x="24" y="83"/>
                  </a:lnTo>
                  <a:lnTo>
                    <a:pt x="14" y="84"/>
                  </a:lnTo>
                  <a:lnTo>
                    <a:pt x="19" y="89"/>
                  </a:lnTo>
                  <a:lnTo>
                    <a:pt x="91" y="87"/>
                  </a:lnTo>
                  <a:lnTo>
                    <a:pt x="120" y="95"/>
                  </a:lnTo>
                  <a:lnTo>
                    <a:pt x="116" y="99"/>
                  </a:lnTo>
                  <a:lnTo>
                    <a:pt x="127" y="111"/>
                  </a:lnTo>
                  <a:lnTo>
                    <a:pt x="123" y="116"/>
                  </a:lnTo>
                  <a:lnTo>
                    <a:pt x="127" y="122"/>
                  </a:lnTo>
                  <a:lnTo>
                    <a:pt x="116" y="137"/>
                  </a:lnTo>
                  <a:lnTo>
                    <a:pt x="117" y="144"/>
                  </a:lnTo>
                  <a:lnTo>
                    <a:pt x="108" y="150"/>
                  </a:lnTo>
                  <a:lnTo>
                    <a:pt x="126" y="154"/>
                  </a:lnTo>
                  <a:lnTo>
                    <a:pt x="135" y="150"/>
                  </a:lnTo>
                  <a:lnTo>
                    <a:pt x="136" y="157"/>
                  </a:lnTo>
                  <a:lnTo>
                    <a:pt x="148" y="160"/>
                  </a:lnTo>
                  <a:lnTo>
                    <a:pt x="148" y="167"/>
                  </a:lnTo>
                  <a:lnTo>
                    <a:pt x="117" y="163"/>
                  </a:lnTo>
                  <a:lnTo>
                    <a:pt x="100" y="179"/>
                  </a:lnTo>
                  <a:lnTo>
                    <a:pt x="110" y="185"/>
                  </a:lnTo>
                  <a:lnTo>
                    <a:pt x="142" y="176"/>
                  </a:lnTo>
                  <a:lnTo>
                    <a:pt x="143" y="184"/>
                  </a:lnTo>
                  <a:lnTo>
                    <a:pt x="135" y="195"/>
                  </a:lnTo>
                  <a:lnTo>
                    <a:pt x="116" y="195"/>
                  </a:lnTo>
                  <a:lnTo>
                    <a:pt x="106" y="203"/>
                  </a:lnTo>
                  <a:lnTo>
                    <a:pt x="84" y="235"/>
                  </a:lnTo>
                  <a:lnTo>
                    <a:pt x="94" y="242"/>
                  </a:lnTo>
                  <a:lnTo>
                    <a:pt x="89" y="261"/>
                  </a:lnTo>
                  <a:lnTo>
                    <a:pt x="94" y="265"/>
                  </a:lnTo>
                  <a:lnTo>
                    <a:pt x="94" y="271"/>
                  </a:lnTo>
                  <a:lnTo>
                    <a:pt x="104" y="306"/>
                  </a:lnTo>
                  <a:lnTo>
                    <a:pt x="110" y="316"/>
                  </a:lnTo>
                  <a:lnTo>
                    <a:pt x="138" y="321"/>
                  </a:lnTo>
                  <a:lnTo>
                    <a:pt x="157" y="332"/>
                  </a:lnTo>
                  <a:lnTo>
                    <a:pt x="165" y="330"/>
                  </a:lnTo>
                  <a:lnTo>
                    <a:pt x="193" y="297"/>
                  </a:lnTo>
                  <a:lnTo>
                    <a:pt x="193" y="287"/>
                  </a:lnTo>
                  <a:lnTo>
                    <a:pt x="218" y="274"/>
                  </a:lnTo>
                  <a:lnTo>
                    <a:pt x="228" y="258"/>
                  </a:lnTo>
                  <a:lnTo>
                    <a:pt x="225" y="248"/>
                  </a:lnTo>
                  <a:lnTo>
                    <a:pt x="237" y="249"/>
                  </a:lnTo>
                  <a:lnTo>
                    <a:pt x="244" y="242"/>
                  </a:lnTo>
                  <a:lnTo>
                    <a:pt x="295" y="235"/>
                  </a:lnTo>
                  <a:lnTo>
                    <a:pt x="346" y="205"/>
                  </a:lnTo>
                  <a:lnTo>
                    <a:pt x="418" y="192"/>
                  </a:lnTo>
                  <a:lnTo>
                    <a:pt x="456" y="178"/>
                  </a:lnTo>
                  <a:lnTo>
                    <a:pt x="466" y="173"/>
                  </a:lnTo>
                  <a:lnTo>
                    <a:pt x="438" y="167"/>
                  </a:lnTo>
                  <a:lnTo>
                    <a:pt x="422" y="172"/>
                  </a:lnTo>
                  <a:lnTo>
                    <a:pt x="437" y="166"/>
                  </a:lnTo>
                  <a:lnTo>
                    <a:pt x="437" y="157"/>
                  </a:lnTo>
                  <a:lnTo>
                    <a:pt x="449" y="156"/>
                  </a:lnTo>
                  <a:lnTo>
                    <a:pt x="450" y="166"/>
                  </a:lnTo>
                  <a:lnTo>
                    <a:pt x="475" y="167"/>
                  </a:lnTo>
                  <a:lnTo>
                    <a:pt x="479" y="154"/>
                  </a:lnTo>
                  <a:lnTo>
                    <a:pt x="454" y="138"/>
                  </a:lnTo>
                  <a:lnTo>
                    <a:pt x="479" y="144"/>
                  </a:lnTo>
                  <a:lnTo>
                    <a:pt x="485" y="132"/>
                  </a:lnTo>
                  <a:lnTo>
                    <a:pt x="475" y="131"/>
                  </a:lnTo>
                  <a:lnTo>
                    <a:pt x="504" y="125"/>
                  </a:lnTo>
                  <a:lnTo>
                    <a:pt x="507" y="119"/>
                  </a:lnTo>
                  <a:lnTo>
                    <a:pt x="494" y="116"/>
                  </a:lnTo>
                  <a:lnTo>
                    <a:pt x="520" y="113"/>
                  </a:lnTo>
                  <a:lnTo>
                    <a:pt x="526" y="108"/>
                  </a:lnTo>
                  <a:lnTo>
                    <a:pt x="513" y="108"/>
                  </a:lnTo>
                  <a:lnTo>
                    <a:pt x="524" y="95"/>
                  </a:lnTo>
                  <a:lnTo>
                    <a:pt x="520" y="87"/>
                  </a:lnTo>
                  <a:lnTo>
                    <a:pt x="505" y="86"/>
                  </a:lnTo>
                  <a:lnTo>
                    <a:pt x="508" y="81"/>
                  </a:lnTo>
                  <a:lnTo>
                    <a:pt x="540" y="80"/>
                  </a:lnTo>
                  <a:lnTo>
                    <a:pt x="545" y="76"/>
                  </a:lnTo>
                  <a:lnTo>
                    <a:pt x="533" y="64"/>
                  </a:lnTo>
                  <a:lnTo>
                    <a:pt x="540" y="58"/>
                  </a:lnTo>
                  <a:lnTo>
                    <a:pt x="539" y="52"/>
                  </a:lnTo>
                  <a:lnTo>
                    <a:pt x="581" y="35"/>
                  </a:lnTo>
                  <a:lnTo>
                    <a:pt x="625" y="23"/>
                  </a:lnTo>
                  <a:lnTo>
                    <a:pt x="583" y="17"/>
                  </a:lnTo>
                  <a:lnTo>
                    <a:pt x="498" y="29"/>
                  </a:lnTo>
                  <a:lnTo>
                    <a:pt x="536" y="17"/>
                  </a:lnTo>
                  <a:lnTo>
                    <a:pt x="535" y="16"/>
                  </a:lnTo>
                  <a:lnTo>
                    <a:pt x="498" y="20"/>
                  </a:lnTo>
                  <a:lnTo>
                    <a:pt x="501" y="16"/>
                  </a:lnTo>
                  <a:lnTo>
                    <a:pt x="552" y="10"/>
                  </a:lnTo>
                  <a:lnTo>
                    <a:pt x="489" y="0"/>
                  </a:lnTo>
                  <a:lnTo>
                    <a:pt x="335" y="4"/>
                  </a:lnTo>
                  <a:lnTo>
                    <a:pt x="257" y="16"/>
                  </a:lnTo>
                  <a:lnTo>
                    <a:pt x="231" y="13"/>
                  </a:lnTo>
                  <a:lnTo>
                    <a:pt x="154" y="19"/>
                  </a:lnTo>
                  <a:lnTo>
                    <a:pt x="157" y="23"/>
                  </a:lnTo>
                  <a:lnTo>
                    <a:pt x="148" y="24"/>
                  </a:lnTo>
                  <a:lnTo>
                    <a:pt x="129" y="24"/>
                  </a:lnTo>
                  <a:lnTo>
                    <a:pt x="81" y="36"/>
                  </a:lnTo>
                  <a:lnTo>
                    <a:pt x="106" y="36"/>
                  </a:lnTo>
                  <a:lnTo>
                    <a:pt x="106" y="41"/>
                  </a:lnTo>
                  <a:lnTo>
                    <a:pt x="87" y="48"/>
                  </a:lnTo>
                  <a:lnTo>
                    <a:pt x="14" y="55"/>
                  </a:lnTo>
                  <a:lnTo>
                    <a:pt x="0" y="6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0" name=""/>
            <p:cNvSpPr/>
            <p:nvPr/>
          </p:nvSpPr>
          <p:spPr>
            <a:xfrm>
              <a:off x="3630600" y="2035080"/>
              <a:ext cx="218520" cy="85320"/>
            </a:xfrm>
            <a:custGeom>
              <a:avLst/>
              <a:gdLst/>
              <a:ahLst/>
              <a:rect l="l" t="t" r="r" b="b"/>
              <a:pathLst>
                <a:path w="125" h="49">
                  <a:moveTo>
                    <a:pt x="0" y="15"/>
                  </a:moveTo>
                  <a:lnTo>
                    <a:pt x="26" y="16"/>
                  </a:lnTo>
                  <a:lnTo>
                    <a:pt x="0" y="27"/>
                  </a:lnTo>
                  <a:lnTo>
                    <a:pt x="17" y="27"/>
                  </a:lnTo>
                  <a:lnTo>
                    <a:pt x="23" y="35"/>
                  </a:lnTo>
                  <a:lnTo>
                    <a:pt x="11" y="41"/>
                  </a:lnTo>
                  <a:lnTo>
                    <a:pt x="58" y="49"/>
                  </a:lnTo>
                  <a:lnTo>
                    <a:pt x="112" y="32"/>
                  </a:lnTo>
                  <a:lnTo>
                    <a:pt x="122" y="24"/>
                  </a:lnTo>
                  <a:lnTo>
                    <a:pt x="125" y="15"/>
                  </a:lnTo>
                  <a:lnTo>
                    <a:pt x="115" y="11"/>
                  </a:lnTo>
                  <a:lnTo>
                    <a:pt x="116" y="3"/>
                  </a:lnTo>
                  <a:lnTo>
                    <a:pt x="99" y="0"/>
                  </a:lnTo>
                  <a:lnTo>
                    <a:pt x="81" y="8"/>
                  </a:lnTo>
                  <a:lnTo>
                    <a:pt x="55" y="11"/>
                  </a:lnTo>
                  <a:lnTo>
                    <a:pt x="51" y="6"/>
                  </a:lnTo>
                  <a:lnTo>
                    <a:pt x="46" y="15"/>
                  </a:lnTo>
                  <a:lnTo>
                    <a:pt x="35" y="16"/>
                  </a:lnTo>
                  <a:lnTo>
                    <a:pt x="36" y="8"/>
                  </a:lnTo>
                  <a:lnTo>
                    <a:pt x="20" y="0"/>
                  </a:lnTo>
                  <a:lnTo>
                    <a:pt x="0" y="15"/>
                  </a:lnTo>
                  <a:close/>
                </a:path>
              </a:pathLst>
            </a:custGeom>
            <a:solidFill>
              <a:srgbClr val="ccffff"/>
            </a:solidFill>
            <a:ln w="3240">
              <a:solidFill>
                <a:srgbClr val="000000"/>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Arial"/>
              </a:endParaRPr>
            </a:p>
          </p:txBody>
        </p:sp>
        <p:sp>
          <p:nvSpPr>
            <p:cNvPr id="321" name=""/>
            <p:cNvSpPr/>
            <p:nvPr/>
          </p:nvSpPr>
          <p:spPr>
            <a:xfrm>
              <a:off x="3970080" y="1912680"/>
              <a:ext cx="18720" cy="9360"/>
            </a:xfrm>
            <a:custGeom>
              <a:avLst/>
              <a:gdLst/>
              <a:ahLst/>
              <a:rect l="l" t="t" r="r" b="b"/>
              <a:pathLst>
                <a:path w="11" h="6">
                  <a:moveTo>
                    <a:pt x="0" y="6"/>
                  </a:moveTo>
                  <a:lnTo>
                    <a:pt x="11" y="0"/>
                  </a:lnTo>
                  <a:lnTo>
                    <a:pt x="0" y="6"/>
                  </a:lnTo>
                  <a:close/>
                </a:path>
              </a:pathLst>
            </a:custGeom>
            <a:solidFill>
              <a:srgbClr val="ccffff"/>
            </a:solidFill>
            <a:ln w="3240">
              <a:solidFill>
                <a:srgbClr val="000000"/>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Arial"/>
              </a:endParaRPr>
            </a:p>
          </p:txBody>
        </p:sp>
        <p:sp>
          <p:nvSpPr>
            <p:cNvPr id="322" name=""/>
            <p:cNvSpPr/>
            <p:nvPr/>
          </p:nvSpPr>
          <p:spPr>
            <a:xfrm>
              <a:off x="3811320" y="1811160"/>
              <a:ext cx="18720" cy="6120"/>
            </a:xfrm>
            <a:custGeom>
              <a:avLst/>
              <a:gdLst/>
              <a:ahLst/>
              <a:rect l="l" t="t" r="r" b="b"/>
              <a:pathLst>
                <a:path w="11" h="4">
                  <a:moveTo>
                    <a:pt x="2" y="0"/>
                  </a:moveTo>
                  <a:lnTo>
                    <a:pt x="0" y="4"/>
                  </a:lnTo>
                  <a:lnTo>
                    <a:pt x="11" y="4"/>
                  </a:lnTo>
                  <a:lnTo>
                    <a:pt x="2" y="0"/>
                  </a:lnTo>
                  <a:close/>
                </a:path>
              </a:pathLst>
            </a:custGeom>
            <a:solidFill>
              <a:srgbClr val="ccffff"/>
            </a:solidFill>
            <a:ln w="3240">
              <a:solidFill>
                <a:srgbClr val="000000"/>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323" name=""/>
            <p:cNvSpPr/>
            <p:nvPr/>
          </p:nvSpPr>
          <p:spPr>
            <a:xfrm>
              <a:off x="5214600" y="4406760"/>
              <a:ext cx="203040" cy="421920"/>
            </a:xfrm>
            <a:custGeom>
              <a:avLst/>
              <a:gdLst/>
              <a:ahLst/>
              <a:rect l="l" t="t" r="r" b="b"/>
              <a:pathLst>
                <a:path w="116" h="241">
                  <a:moveTo>
                    <a:pt x="0" y="176"/>
                  </a:moveTo>
                  <a:lnTo>
                    <a:pt x="5" y="222"/>
                  </a:lnTo>
                  <a:lnTo>
                    <a:pt x="16" y="236"/>
                  </a:lnTo>
                  <a:lnTo>
                    <a:pt x="22" y="241"/>
                  </a:lnTo>
                  <a:lnTo>
                    <a:pt x="52" y="233"/>
                  </a:lnTo>
                  <a:lnTo>
                    <a:pt x="57" y="225"/>
                  </a:lnTo>
                  <a:lnTo>
                    <a:pt x="95" y="115"/>
                  </a:lnTo>
                  <a:lnTo>
                    <a:pt x="104" y="63"/>
                  </a:lnTo>
                  <a:lnTo>
                    <a:pt x="110" y="70"/>
                  </a:lnTo>
                  <a:lnTo>
                    <a:pt x="116" y="61"/>
                  </a:lnTo>
                  <a:lnTo>
                    <a:pt x="108" y="19"/>
                  </a:lnTo>
                  <a:lnTo>
                    <a:pt x="100" y="0"/>
                  </a:lnTo>
                  <a:lnTo>
                    <a:pt x="94" y="9"/>
                  </a:lnTo>
                  <a:lnTo>
                    <a:pt x="91" y="25"/>
                  </a:lnTo>
                  <a:lnTo>
                    <a:pt x="78" y="28"/>
                  </a:lnTo>
                  <a:lnTo>
                    <a:pt x="73" y="49"/>
                  </a:lnTo>
                  <a:lnTo>
                    <a:pt x="24" y="74"/>
                  </a:lnTo>
                  <a:lnTo>
                    <a:pt x="14" y="98"/>
                  </a:lnTo>
                  <a:lnTo>
                    <a:pt x="19" y="143"/>
                  </a:lnTo>
                  <a:lnTo>
                    <a:pt x="0" y="17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4" name=""/>
            <p:cNvSpPr/>
            <p:nvPr/>
          </p:nvSpPr>
          <p:spPr>
            <a:xfrm>
              <a:off x="5535360" y="4686120"/>
              <a:ext cx="17280" cy="10800"/>
            </a:xfrm>
            <a:custGeom>
              <a:avLst/>
              <a:gdLst/>
              <a:ahLst/>
              <a:rect l="l" t="t" r="r" b="b"/>
              <a:pathLst>
                <a:path w="10" h="6">
                  <a:moveTo>
                    <a:pt x="0" y="0"/>
                  </a:moveTo>
                  <a:lnTo>
                    <a:pt x="1" y="6"/>
                  </a:lnTo>
                  <a:lnTo>
                    <a:pt x="10" y="2"/>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a:endParaRPr>
            </a:p>
          </p:txBody>
        </p:sp>
        <p:sp>
          <p:nvSpPr>
            <p:cNvPr id="325" name=""/>
            <p:cNvSpPr/>
            <p:nvPr/>
          </p:nvSpPr>
          <p:spPr>
            <a:xfrm>
              <a:off x="5592600" y="4657680"/>
              <a:ext cx="10800" cy="10440"/>
            </a:xfrm>
            <a:custGeom>
              <a:avLst/>
              <a:gdLst/>
              <a:ahLst/>
              <a:rect l="l" t="t" r="r" b="b"/>
              <a:pathLst>
                <a:path w="6" h="7">
                  <a:moveTo>
                    <a:pt x="0" y="7"/>
                  </a:moveTo>
                  <a:lnTo>
                    <a:pt x="6" y="7"/>
                  </a:lnTo>
                  <a:lnTo>
                    <a:pt x="3" y="0"/>
                  </a:lnTo>
                  <a:lnTo>
                    <a:pt x="0" y="7"/>
                  </a:lnTo>
                  <a:close/>
                </a:path>
              </a:pathLst>
            </a:custGeom>
            <a:solidFill>
              <a:srgbClr val="ccffff"/>
            </a:solidFill>
            <a:ln w="3240">
              <a:solidFill>
                <a:srgbClr val="000000"/>
              </a:solidFill>
              <a:round/>
            </a:ln>
          </p:spPr>
          <p:style>
            <a:lnRef idx="0"/>
            <a:fillRef idx="0"/>
            <a:effectRef idx="0"/>
            <a:fontRef idx="minor"/>
          </p:style>
          <p:txBody>
            <a:bodyPr lIns="90000" rIns="90000" tIns="-36360" bIns="-36360" anchor="t">
              <a:noAutofit/>
            </a:bodyPr>
            <a:p>
              <a:endParaRPr b="0" lang="en-US" sz="2400" strike="noStrike" u="none">
                <a:solidFill>
                  <a:srgbClr val="000000"/>
                </a:solidFill>
                <a:effectLst/>
                <a:uFillTx/>
                <a:latin typeface="Arial"/>
              </a:endParaRPr>
            </a:p>
          </p:txBody>
        </p:sp>
        <p:sp>
          <p:nvSpPr>
            <p:cNvPr id="326" name=""/>
            <p:cNvSpPr/>
            <p:nvPr/>
          </p:nvSpPr>
          <p:spPr>
            <a:xfrm>
              <a:off x="5502240" y="3649320"/>
              <a:ext cx="32760" cy="12600"/>
            </a:xfrm>
            <a:custGeom>
              <a:avLst/>
              <a:gdLst/>
              <a:ahLst/>
              <a:rect l="l" t="t" r="r" b="b"/>
              <a:pathLst>
                <a:path w="19" h="8">
                  <a:moveTo>
                    <a:pt x="0" y="5"/>
                  </a:moveTo>
                  <a:lnTo>
                    <a:pt x="12" y="8"/>
                  </a:lnTo>
                  <a:lnTo>
                    <a:pt x="19" y="3"/>
                  </a:lnTo>
                  <a:lnTo>
                    <a:pt x="4" y="0"/>
                  </a:lnTo>
                  <a:lnTo>
                    <a:pt x="0" y="5"/>
                  </a:lnTo>
                  <a:close/>
                </a:path>
              </a:pathLst>
            </a:custGeom>
            <a:solidFill>
              <a:srgbClr val="ccffff"/>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327" name=""/>
            <p:cNvSpPr/>
            <p:nvPr/>
          </p:nvSpPr>
          <p:spPr>
            <a:xfrm>
              <a:off x="6564240" y="3630600"/>
              <a:ext cx="2880" cy="43920"/>
            </a:xfrm>
            <a:custGeom>
              <a:avLst/>
              <a:gdLst/>
              <a:ahLst/>
              <a:rect l="l" t="t" r="r" b="b"/>
              <a:pathLst>
                <a:path w="2" h="26">
                  <a:moveTo>
                    <a:pt x="2" y="0"/>
                  </a:moveTo>
                  <a:lnTo>
                    <a:pt x="0" y="26"/>
                  </a:lnTo>
                  <a:lnTo>
                    <a:pt x="2" y="0"/>
                  </a:lnTo>
                  <a:close/>
                </a:path>
              </a:pathLst>
            </a:custGeom>
            <a:solidFill>
              <a:srgbClr val="ccffff"/>
            </a:solidFill>
            <a:ln w="3240">
              <a:solidFill>
                <a:srgbClr val="000000"/>
              </a:solidFill>
              <a:round/>
            </a:ln>
          </p:spPr>
          <p:style>
            <a:lnRef idx="0"/>
            <a:fillRef idx="0"/>
            <a:effectRef idx="0"/>
            <a:fontRef idx="minor"/>
          </p:style>
          <p:txBody>
            <a:bodyPr lIns="90000" rIns="90000" tIns="-2880" bIns="-2880" anchor="t">
              <a:noAutofit/>
            </a:bodyPr>
            <a:p>
              <a:endParaRPr b="0" lang="en-US" sz="2400" strike="noStrike" u="none">
                <a:solidFill>
                  <a:srgbClr val="000000"/>
                </a:solidFill>
                <a:effectLst/>
                <a:uFillTx/>
                <a:latin typeface="Arial"/>
              </a:endParaRPr>
            </a:p>
          </p:txBody>
        </p:sp>
        <p:sp>
          <p:nvSpPr>
            <p:cNvPr id="328" name=""/>
            <p:cNvSpPr/>
            <p:nvPr/>
          </p:nvSpPr>
          <p:spPr>
            <a:xfrm>
              <a:off x="6667200" y="3954240"/>
              <a:ext cx="15480" cy="9360"/>
            </a:xfrm>
            <a:custGeom>
              <a:avLst/>
              <a:gdLst/>
              <a:ahLst/>
              <a:rect l="l" t="t" r="r" b="b"/>
              <a:pathLst>
                <a:path w="9" h="5">
                  <a:moveTo>
                    <a:pt x="0" y="0"/>
                  </a:moveTo>
                  <a:lnTo>
                    <a:pt x="9" y="5"/>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Arial"/>
              </a:endParaRPr>
            </a:p>
          </p:txBody>
        </p:sp>
        <p:sp>
          <p:nvSpPr>
            <p:cNvPr id="329" name=""/>
            <p:cNvSpPr/>
            <p:nvPr/>
          </p:nvSpPr>
          <p:spPr>
            <a:xfrm>
              <a:off x="6702120" y="3997080"/>
              <a:ext cx="20520" cy="23400"/>
            </a:xfrm>
            <a:custGeom>
              <a:avLst/>
              <a:gdLst/>
              <a:ahLst/>
              <a:rect l="l" t="t" r="r" b="b"/>
              <a:pathLst>
                <a:path w="12" h="14">
                  <a:moveTo>
                    <a:pt x="0" y="3"/>
                  </a:moveTo>
                  <a:lnTo>
                    <a:pt x="12" y="14"/>
                  </a:lnTo>
                  <a:lnTo>
                    <a:pt x="12" y="7"/>
                  </a:lnTo>
                  <a:lnTo>
                    <a:pt x="5"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Arial"/>
              </a:endParaRPr>
            </a:p>
          </p:txBody>
        </p:sp>
        <p:sp>
          <p:nvSpPr>
            <p:cNvPr id="330" name=""/>
            <p:cNvSpPr/>
            <p:nvPr/>
          </p:nvSpPr>
          <p:spPr>
            <a:xfrm>
              <a:off x="6743520" y="4065480"/>
              <a:ext cx="17280" cy="26640"/>
            </a:xfrm>
            <a:custGeom>
              <a:avLst/>
              <a:gdLst/>
              <a:ahLst/>
              <a:rect l="l" t="t" r="r" b="b"/>
              <a:pathLst>
                <a:path w="10" h="16">
                  <a:moveTo>
                    <a:pt x="0" y="3"/>
                  </a:moveTo>
                  <a:lnTo>
                    <a:pt x="4" y="16"/>
                  </a:lnTo>
                  <a:lnTo>
                    <a:pt x="10" y="15"/>
                  </a:lnTo>
                  <a:lnTo>
                    <a:pt x="4"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Arial"/>
              </a:endParaRPr>
            </a:p>
          </p:txBody>
        </p:sp>
        <p:sp>
          <p:nvSpPr>
            <p:cNvPr id="331" name=""/>
            <p:cNvSpPr/>
            <p:nvPr/>
          </p:nvSpPr>
          <p:spPr>
            <a:xfrm>
              <a:off x="6219720" y="3738240"/>
              <a:ext cx="58320" cy="118800"/>
            </a:xfrm>
            <a:custGeom>
              <a:avLst/>
              <a:gdLst/>
              <a:ahLst/>
              <a:rect l="l" t="t" r="r" b="b"/>
              <a:pathLst>
                <a:path w="34" h="68">
                  <a:moveTo>
                    <a:pt x="0" y="30"/>
                  </a:moveTo>
                  <a:lnTo>
                    <a:pt x="11" y="68"/>
                  </a:lnTo>
                  <a:lnTo>
                    <a:pt x="25" y="65"/>
                  </a:lnTo>
                  <a:lnTo>
                    <a:pt x="33" y="59"/>
                  </a:lnTo>
                  <a:lnTo>
                    <a:pt x="34" y="38"/>
                  </a:lnTo>
                  <a:lnTo>
                    <a:pt x="12" y="5"/>
                  </a:lnTo>
                  <a:lnTo>
                    <a:pt x="3" y="0"/>
                  </a:lnTo>
                  <a:lnTo>
                    <a:pt x="6" y="6"/>
                  </a:lnTo>
                  <a:lnTo>
                    <a:pt x="0" y="3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2" name=""/>
            <p:cNvSpPr/>
            <p:nvPr/>
          </p:nvSpPr>
          <p:spPr>
            <a:xfrm>
              <a:off x="6968880" y="3422520"/>
              <a:ext cx="58320" cy="53640"/>
            </a:xfrm>
            <a:custGeom>
              <a:avLst/>
              <a:gdLst/>
              <a:ahLst/>
              <a:rect l="l" t="t" r="r" b="b"/>
              <a:pathLst>
                <a:path w="34" h="31">
                  <a:moveTo>
                    <a:pt x="0" y="12"/>
                  </a:moveTo>
                  <a:lnTo>
                    <a:pt x="5" y="27"/>
                  </a:lnTo>
                  <a:lnTo>
                    <a:pt x="18" y="31"/>
                  </a:lnTo>
                  <a:lnTo>
                    <a:pt x="30" y="22"/>
                  </a:lnTo>
                  <a:lnTo>
                    <a:pt x="34" y="0"/>
                  </a:lnTo>
                  <a:lnTo>
                    <a:pt x="12" y="2"/>
                  </a:lnTo>
                  <a:lnTo>
                    <a:pt x="0" y="12"/>
                  </a:lnTo>
                  <a:close/>
                </a:path>
              </a:pathLst>
            </a:custGeom>
            <a:solidFill>
              <a:srgbClr val="ccffff"/>
            </a:solidFill>
            <a:ln w="3240">
              <a:solidFill>
                <a:srgbClr val="000000"/>
              </a:solidFill>
              <a:round/>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Arial"/>
              </a:endParaRPr>
            </a:p>
          </p:txBody>
        </p:sp>
        <p:sp>
          <p:nvSpPr>
            <p:cNvPr id="333" name=""/>
            <p:cNvSpPr/>
            <p:nvPr/>
          </p:nvSpPr>
          <p:spPr>
            <a:xfrm>
              <a:off x="7256160" y="3260520"/>
              <a:ext cx="34560" cy="102960"/>
            </a:xfrm>
            <a:custGeom>
              <a:avLst/>
              <a:gdLst/>
              <a:ahLst/>
              <a:rect l="l" t="t" r="r" b="b"/>
              <a:pathLst>
                <a:path w="20" h="59">
                  <a:moveTo>
                    <a:pt x="0" y="28"/>
                  </a:moveTo>
                  <a:lnTo>
                    <a:pt x="4" y="47"/>
                  </a:lnTo>
                  <a:lnTo>
                    <a:pt x="13" y="59"/>
                  </a:lnTo>
                  <a:lnTo>
                    <a:pt x="20" y="3"/>
                  </a:lnTo>
                  <a:lnTo>
                    <a:pt x="16" y="0"/>
                  </a:lnTo>
                  <a:lnTo>
                    <a:pt x="9" y="5"/>
                  </a:lnTo>
                  <a:lnTo>
                    <a:pt x="0" y="28"/>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4" name=""/>
            <p:cNvSpPr/>
            <p:nvPr/>
          </p:nvSpPr>
          <p:spPr>
            <a:xfrm>
              <a:off x="7416720" y="2998440"/>
              <a:ext cx="67680" cy="83880"/>
            </a:xfrm>
            <a:custGeom>
              <a:avLst/>
              <a:gdLst/>
              <a:ahLst/>
              <a:rect l="l" t="t" r="r" b="b"/>
              <a:pathLst>
                <a:path w="39" h="48">
                  <a:moveTo>
                    <a:pt x="0" y="10"/>
                  </a:moveTo>
                  <a:lnTo>
                    <a:pt x="7" y="18"/>
                  </a:lnTo>
                  <a:lnTo>
                    <a:pt x="13" y="18"/>
                  </a:lnTo>
                  <a:lnTo>
                    <a:pt x="13" y="12"/>
                  </a:lnTo>
                  <a:lnTo>
                    <a:pt x="19" y="18"/>
                  </a:lnTo>
                  <a:lnTo>
                    <a:pt x="23" y="44"/>
                  </a:lnTo>
                  <a:lnTo>
                    <a:pt x="32" y="48"/>
                  </a:lnTo>
                  <a:lnTo>
                    <a:pt x="39" y="41"/>
                  </a:lnTo>
                  <a:lnTo>
                    <a:pt x="39" y="16"/>
                  </a:lnTo>
                  <a:lnTo>
                    <a:pt x="29" y="3"/>
                  </a:lnTo>
                  <a:lnTo>
                    <a:pt x="10" y="0"/>
                  </a:lnTo>
                  <a:lnTo>
                    <a:pt x="0" y="10"/>
                  </a:lnTo>
                  <a:close/>
                </a:path>
              </a:pathLst>
            </a:custGeom>
            <a:solidFill>
              <a:srgbClr val="ccffff"/>
            </a:solidFill>
            <a:ln w="3240">
              <a:solidFill>
                <a:srgbClr val="000000"/>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Arial"/>
              </a:endParaRPr>
            </a:p>
          </p:txBody>
        </p:sp>
        <p:sp>
          <p:nvSpPr>
            <p:cNvPr id="335" name=""/>
            <p:cNvSpPr/>
            <p:nvPr/>
          </p:nvSpPr>
          <p:spPr>
            <a:xfrm>
              <a:off x="7484760" y="2982600"/>
              <a:ext cx="58680" cy="47520"/>
            </a:xfrm>
            <a:custGeom>
              <a:avLst/>
              <a:gdLst/>
              <a:ahLst/>
              <a:rect l="l" t="t" r="r" b="b"/>
              <a:pathLst>
                <a:path w="34" h="27">
                  <a:moveTo>
                    <a:pt x="0" y="16"/>
                  </a:moveTo>
                  <a:lnTo>
                    <a:pt x="15" y="27"/>
                  </a:lnTo>
                  <a:lnTo>
                    <a:pt x="16" y="16"/>
                  </a:lnTo>
                  <a:lnTo>
                    <a:pt x="22" y="15"/>
                  </a:lnTo>
                  <a:lnTo>
                    <a:pt x="28" y="19"/>
                  </a:lnTo>
                  <a:lnTo>
                    <a:pt x="34" y="9"/>
                  </a:lnTo>
                  <a:lnTo>
                    <a:pt x="29" y="2"/>
                  </a:lnTo>
                  <a:lnTo>
                    <a:pt x="15" y="0"/>
                  </a:lnTo>
                  <a:lnTo>
                    <a:pt x="13" y="6"/>
                  </a:lnTo>
                  <a:lnTo>
                    <a:pt x="5" y="5"/>
                  </a:lnTo>
                  <a:lnTo>
                    <a:pt x="0" y="16"/>
                  </a:lnTo>
                  <a:close/>
                </a:path>
              </a:pathLst>
            </a:custGeom>
            <a:solidFill>
              <a:srgbClr val="ccffff"/>
            </a:solidFill>
            <a:ln w="32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Arial"/>
              </a:endParaRPr>
            </a:p>
          </p:txBody>
        </p:sp>
        <p:sp>
          <p:nvSpPr>
            <p:cNvPr id="336" name=""/>
            <p:cNvSpPr/>
            <p:nvPr/>
          </p:nvSpPr>
          <p:spPr>
            <a:xfrm>
              <a:off x="7438680" y="2761920"/>
              <a:ext cx="234720" cy="249120"/>
            </a:xfrm>
            <a:custGeom>
              <a:avLst/>
              <a:gdLst/>
              <a:ahLst/>
              <a:rect l="l" t="t" r="r" b="b"/>
              <a:pathLst>
                <a:path w="134" h="143">
                  <a:moveTo>
                    <a:pt x="0" y="126"/>
                  </a:moveTo>
                  <a:lnTo>
                    <a:pt x="3" y="133"/>
                  </a:lnTo>
                  <a:lnTo>
                    <a:pt x="20" y="133"/>
                  </a:lnTo>
                  <a:lnTo>
                    <a:pt x="22" y="127"/>
                  </a:lnTo>
                  <a:lnTo>
                    <a:pt x="50" y="117"/>
                  </a:lnTo>
                  <a:lnTo>
                    <a:pt x="66" y="119"/>
                  </a:lnTo>
                  <a:lnTo>
                    <a:pt x="67" y="133"/>
                  </a:lnTo>
                  <a:lnTo>
                    <a:pt x="79" y="143"/>
                  </a:lnTo>
                  <a:lnTo>
                    <a:pt x="86" y="126"/>
                  </a:lnTo>
                  <a:lnTo>
                    <a:pt x="82" y="120"/>
                  </a:lnTo>
                  <a:lnTo>
                    <a:pt x="82" y="114"/>
                  </a:lnTo>
                  <a:lnTo>
                    <a:pt x="92" y="122"/>
                  </a:lnTo>
                  <a:lnTo>
                    <a:pt x="105" y="122"/>
                  </a:lnTo>
                  <a:lnTo>
                    <a:pt x="109" y="113"/>
                  </a:lnTo>
                  <a:lnTo>
                    <a:pt x="115" y="122"/>
                  </a:lnTo>
                  <a:lnTo>
                    <a:pt x="114" y="110"/>
                  </a:lnTo>
                  <a:lnTo>
                    <a:pt x="123" y="105"/>
                  </a:lnTo>
                  <a:lnTo>
                    <a:pt x="127" y="116"/>
                  </a:lnTo>
                  <a:lnTo>
                    <a:pt x="133" y="111"/>
                  </a:lnTo>
                  <a:lnTo>
                    <a:pt x="134" y="101"/>
                  </a:lnTo>
                  <a:lnTo>
                    <a:pt x="117" y="60"/>
                  </a:lnTo>
                  <a:lnTo>
                    <a:pt x="118" y="56"/>
                  </a:lnTo>
                  <a:lnTo>
                    <a:pt x="124" y="56"/>
                  </a:lnTo>
                  <a:lnTo>
                    <a:pt x="121" y="43"/>
                  </a:lnTo>
                  <a:lnTo>
                    <a:pt x="95" y="3"/>
                  </a:lnTo>
                  <a:lnTo>
                    <a:pt x="83" y="0"/>
                  </a:lnTo>
                  <a:lnTo>
                    <a:pt x="93" y="11"/>
                  </a:lnTo>
                  <a:lnTo>
                    <a:pt x="82" y="5"/>
                  </a:lnTo>
                  <a:lnTo>
                    <a:pt x="93" y="44"/>
                  </a:lnTo>
                  <a:lnTo>
                    <a:pt x="89" y="72"/>
                  </a:lnTo>
                  <a:lnTo>
                    <a:pt x="72" y="84"/>
                  </a:lnTo>
                  <a:lnTo>
                    <a:pt x="67" y="70"/>
                  </a:lnTo>
                  <a:lnTo>
                    <a:pt x="64" y="75"/>
                  </a:lnTo>
                  <a:lnTo>
                    <a:pt x="66" y="103"/>
                  </a:lnTo>
                  <a:lnTo>
                    <a:pt x="63" y="105"/>
                  </a:lnTo>
                  <a:lnTo>
                    <a:pt x="54" y="101"/>
                  </a:lnTo>
                  <a:lnTo>
                    <a:pt x="19" y="105"/>
                  </a:lnTo>
                  <a:lnTo>
                    <a:pt x="0" y="12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7" name=""/>
            <p:cNvSpPr/>
            <p:nvPr/>
          </p:nvSpPr>
          <p:spPr>
            <a:xfrm>
              <a:off x="7532640" y="2639880"/>
              <a:ext cx="144000" cy="124920"/>
            </a:xfrm>
            <a:custGeom>
              <a:avLst/>
              <a:gdLst/>
              <a:ahLst/>
              <a:rect l="l" t="t" r="r" b="b"/>
              <a:pathLst>
                <a:path w="82" h="72">
                  <a:moveTo>
                    <a:pt x="6" y="51"/>
                  </a:moveTo>
                  <a:lnTo>
                    <a:pt x="19" y="72"/>
                  </a:lnTo>
                  <a:lnTo>
                    <a:pt x="29" y="65"/>
                  </a:lnTo>
                  <a:lnTo>
                    <a:pt x="13" y="53"/>
                  </a:lnTo>
                  <a:lnTo>
                    <a:pt x="23" y="56"/>
                  </a:lnTo>
                  <a:lnTo>
                    <a:pt x="34" y="51"/>
                  </a:lnTo>
                  <a:lnTo>
                    <a:pt x="60" y="62"/>
                  </a:lnTo>
                  <a:lnTo>
                    <a:pt x="63" y="43"/>
                  </a:lnTo>
                  <a:lnTo>
                    <a:pt x="72" y="46"/>
                  </a:lnTo>
                  <a:lnTo>
                    <a:pt x="82" y="37"/>
                  </a:lnTo>
                  <a:lnTo>
                    <a:pt x="74" y="38"/>
                  </a:lnTo>
                  <a:lnTo>
                    <a:pt x="66" y="31"/>
                  </a:lnTo>
                  <a:lnTo>
                    <a:pt x="64" y="22"/>
                  </a:lnTo>
                  <a:lnTo>
                    <a:pt x="60" y="29"/>
                  </a:lnTo>
                  <a:lnTo>
                    <a:pt x="41" y="24"/>
                  </a:lnTo>
                  <a:lnTo>
                    <a:pt x="3" y="0"/>
                  </a:lnTo>
                  <a:lnTo>
                    <a:pt x="0" y="5"/>
                  </a:lnTo>
                  <a:lnTo>
                    <a:pt x="9" y="13"/>
                  </a:lnTo>
                  <a:lnTo>
                    <a:pt x="19" y="41"/>
                  </a:lnTo>
                  <a:lnTo>
                    <a:pt x="6" y="40"/>
                  </a:lnTo>
                  <a:lnTo>
                    <a:pt x="10" y="46"/>
                  </a:lnTo>
                  <a:lnTo>
                    <a:pt x="6" y="5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8" name=""/>
            <p:cNvSpPr/>
            <p:nvPr/>
          </p:nvSpPr>
          <p:spPr>
            <a:xfrm>
              <a:off x="7438680" y="3214440"/>
              <a:ext cx="6120" cy="18720"/>
            </a:xfrm>
            <a:custGeom>
              <a:avLst/>
              <a:gdLst/>
              <a:ahLst/>
              <a:rect l="l" t="t" r="r" b="b"/>
              <a:pathLst>
                <a:path w="4" h="11">
                  <a:moveTo>
                    <a:pt x="0" y="11"/>
                  </a:moveTo>
                  <a:lnTo>
                    <a:pt x="4" y="0"/>
                  </a:lnTo>
                  <a:lnTo>
                    <a:pt x="0" y="11"/>
                  </a:lnTo>
                  <a:close/>
                </a:path>
              </a:pathLst>
            </a:custGeom>
            <a:solidFill>
              <a:srgbClr val="ccffff"/>
            </a:solidFill>
            <a:ln w="3240">
              <a:solidFill>
                <a:srgbClr val="000000"/>
              </a:solidFill>
              <a:round/>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Arial"/>
              </a:endParaRPr>
            </a:p>
          </p:txBody>
        </p:sp>
        <p:sp>
          <p:nvSpPr>
            <p:cNvPr id="339" name=""/>
            <p:cNvSpPr/>
            <p:nvPr/>
          </p:nvSpPr>
          <p:spPr>
            <a:xfrm>
              <a:off x="7465680" y="3163680"/>
              <a:ext cx="6120" cy="7560"/>
            </a:xfrm>
            <a:custGeom>
              <a:avLst/>
              <a:gdLst/>
              <a:ahLst/>
              <a:rect l="l" t="t" r="r" b="b"/>
              <a:pathLst>
                <a:path w="4" h="5">
                  <a:moveTo>
                    <a:pt x="0" y="5"/>
                  </a:moveTo>
                  <a:lnTo>
                    <a:pt x="4" y="0"/>
                  </a:lnTo>
                  <a:lnTo>
                    <a:pt x="0" y="5"/>
                  </a:lnTo>
                  <a:close/>
                </a:path>
              </a:pathLst>
            </a:custGeom>
            <a:solidFill>
              <a:srgbClr val="ccffff"/>
            </a:solidFill>
            <a:ln w="3240">
              <a:solidFill>
                <a:srgbClr val="000000"/>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Arial"/>
              </a:endParaRPr>
            </a:p>
          </p:txBody>
        </p:sp>
        <p:sp>
          <p:nvSpPr>
            <p:cNvPr id="340" name=""/>
            <p:cNvSpPr/>
            <p:nvPr/>
          </p:nvSpPr>
          <p:spPr>
            <a:xfrm>
              <a:off x="7661160" y="2676240"/>
              <a:ext cx="4320" cy="14040"/>
            </a:xfrm>
            <a:custGeom>
              <a:avLst/>
              <a:gdLst/>
              <a:ahLst/>
              <a:rect l="l" t="t" r="r" b="b"/>
              <a:pathLst>
                <a:path w="3" h="8">
                  <a:moveTo>
                    <a:pt x="0" y="8"/>
                  </a:moveTo>
                  <a:lnTo>
                    <a:pt x="3" y="0"/>
                  </a:lnTo>
                  <a:lnTo>
                    <a:pt x="0" y="8"/>
                  </a:lnTo>
                  <a:close/>
                </a:path>
              </a:pathLst>
            </a:custGeom>
            <a:solidFill>
              <a:srgbClr val="ccffff"/>
            </a:solidFill>
            <a:ln w="324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Arial"/>
              </a:endParaRPr>
            </a:p>
          </p:txBody>
        </p:sp>
        <p:sp>
          <p:nvSpPr>
            <p:cNvPr id="341" name=""/>
            <p:cNvSpPr/>
            <p:nvPr/>
          </p:nvSpPr>
          <p:spPr>
            <a:xfrm>
              <a:off x="7681680" y="2639880"/>
              <a:ext cx="23400" cy="32760"/>
            </a:xfrm>
            <a:custGeom>
              <a:avLst/>
              <a:gdLst/>
              <a:ahLst/>
              <a:rect l="l" t="t" r="r" b="b"/>
              <a:pathLst>
                <a:path w="14" h="19">
                  <a:moveTo>
                    <a:pt x="0" y="19"/>
                  </a:moveTo>
                  <a:lnTo>
                    <a:pt x="14" y="0"/>
                  </a:lnTo>
                  <a:lnTo>
                    <a:pt x="4" y="3"/>
                  </a:lnTo>
                  <a:lnTo>
                    <a:pt x="0" y="19"/>
                  </a:lnTo>
                  <a:close/>
                </a:path>
              </a:pathLst>
            </a:custGeom>
            <a:solidFill>
              <a:srgbClr val="ccffff"/>
            </a:solidFill>
            <a:ln w="3240">
              <a:solidFill>
                <a:srgbClr val="000000"/>
              </a:solidFill>
              <a:round/>
            </a:ln>
          </p:spPr>
          <p:style>
            <a:lnRef idx="0"/>
            <a:fillRef idx="0"/>
            <a:effectRef idx="0"/>
            <a:fontRef idx="minor"/>
          </p:style>
          <p:txBody>
            <a:bodyPr lIns="90000" rIns="90000" tIns="-14040" bIns="-14040" anchor="t">
              <a:noAutofit/>
            </a:bodyPr>
            <a:p>
              <a:endParaRPr b="0" lang="en-US" sz="2400" strike="noStrike" u="none">
                <a:solidFill>
                  <a:srgbClr val="000000"/>
                </a:solidFill>
                <a:effectLst/>
                <a:uFillTx/>
                <a:latin typeface="Arial"/>
              </a:endParaRPr>
            </a:p>
          </p:txBody>
        </p:sp>
        <p:sp>
          <p:nvSpPr>
            <p:cNvPr id="342" name=""/>
            <p:cNvSpPr/>
            <p:nvPr/>
          </p:nvSpPr>
          <p:spPr>
            <a:xfrm>
              <a:off x="7719840" y="2616120"/>
              <a:ext cx="9000" cy="16920"/>
            </a:xfrm>
            <a:custGeom>
              <a:avLst/>
              <a:gdLst/>
              <a:ahLst/>
              <a:rect l="l" t="t" r="r" b="b"/>
              <a:pathLst>
                <a:path w="5" h="10">
                  <a:moveTo>
                    <a:pt x="0" y="10"/>
                  </a:moveTo>
                  <a:lnTo>
                    <a:pt x="5" y="0"/>
                  </a:lnTo>
                  <a:lnTo>
                    <a:pt x="0" y="10"/>
                  </a:lnTo>
                  <a:close/>
                </a:path>
              </a:pathLst>
            </a:custGeom>
            <a:solidFill>
              <a:srgbClr val="ccffff"/>
            </a:solidFill>
            <a:ln w="3240">
              <a:solidFill>
                <a:srgbClr val="000000"/>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Arial"/>
              </a:endParaRPr>
            </a:p>
          </p:txBody>
        </p:sp>
        <p:sp>
          <p:nvSpPr>
            <p:cNvPr id="343" name=""/>
            <p:cNvSpPr/>
            <p:nvPr/>
          </p:nvSpPr>
          <p:spPr>
            <a:xfrm>
              <a:off x="7750080" y="2592360"/>
              <a:ext cx="2880" cy="7560"/>
            </a:xfrm>
            <a:custGeom>
              <a:avLst/>
              <a:gdLst/>
              <a:ahLst/>
              <a:rect l="l" t="t" r="r" b="b"/>
              <a:pathLst>
                <a:path w="2" h="5">
                  <a:moveTo>
                    <a:pt x="0" y="5"/>
                  </a:moveTo>
                  <a:lnTo>
                    <a:pt x="2" y="0"/>
                  </a:lnTo>
                  <a:lnTo>
                    <a:pt x="0" y="5"/>
                  </a:lnTo>
                  <a:close/>
                </a:path>
              </a:pathLst>
            </a:custGeom>
            <a:solidFill>
              <a:srgbClr val="ccffff"/>
            </a:solidFill>
            <a:ln w="3240">
              <a:solidFill>
                <a:srgbClr val="000000"/>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Arial"/>
              </a:endParaRPr>
            </a:p>
          </p:txBody>
        </p:sp>
        <p:sp>
          <p:nvSpPr>
            <p:cNvPr id="344" name=""/>
            <p:cNvSpPr/>
            <p:nvPr/>
          </p:nvSpPr>
          <p:spPr>
            <a:xfrm>
              <a:off x="7754760" y="2484360"/>
              <a:ext cx="17280" cy="20160"/>
            </a:xfrm>
            <a:custGeom>
              <a:avLst/>
              <a:gdLst/>
              <a:ahLst/>
              <a:rect l="l" t="t" r="r" b="b"/>
              <a:pathLst>
                <a:path w="10" h="12">
                  <a:moveTo>
                    <a:pt x="0" y="8"/>
                  </a:moveTo>
                  <a:lnTo>
                    <a:pt x="3" y="12"/>
                  </a:lnTo>
                  <a:lnTo>
                    <a:pt x="10" y="9"/>
                  </a:lnTo>
                  <a:lnTo>
                    <a:pt x="4" y="0"/>
                  </a:lnTo>
                  <a:lnTo>
                    <a:pt x="0" y="8"/>
                  </a:lnTo>
                  <a:close/>
                </a:path>
              </a:pathLst>
            </a:custGeom>
            <a:solidFill>
              <a:srgbClr val="ccffff"/>
            </a:solidFill>
            <a:ln w="3240">
              <a:solidFill>
                <a:srgbClr val="000000"/>
              </a:solidFill>
              <a:round/>
            </a:ln>
          </p:spPr>
          <p:style>
            <a:lnRef idx="0"/>
            <a:fillRef idx="0"/>
            <a:effectRef idx="0"/>
            <a:fontRef idx="minor"/>
          </p:style>
          <p:txBody>
            <a:bodyPr lIns="90000" rIns="90000" tIns="-26640" bIns="-26640" anchor="t">
              <a:noAutofit/>
            </a:bodyPr>
            <a:p>
              <a:endParaRPr b="0" lang="en-US" sz="2400" strike="noStrike" u="none">
                <a:solidFill>
                  <a:srgbClr val="000000"/>
                </a:solidFill>
                <a:effectLst/>
                <a:uFillTx/>
                <a:latin typeface="Arial"/>
              </a:endParaRPr>
            </a:p>
          </p:txBody>
        </p:sp>
        <p:sp>
          <p:nvSpPr>
            <p:cNvPr id="345" name=""/>
            <p:cNvSpPr/>
            <p:nvPr/>
          </p:nvSpPr>
          <p:spPr>
            <a:xfrm>
              <a:off x="7705440" y="2236680"/>
              <a:ext cx="15480" cy="20160"/>
            </a:xfrm>
            <a:custGeom>
              <a:avLst/>
              <a:gdLst/>
              <a:ahLst/>
              <a:rect l="l" t="t" r="r" b="b"/>
              <a:pathLst>
                <a:path w="9" h="11">
                  <a:moveTo>
                    <a:pt x="5" y="11"/>
                  </a:moveTo>
                  <a:lnTo>
                    <a:pt x="9" y="5"/>
                  </a:lnTo>
                  <a:lnTo>
                    <a:pt x="3" y="0"/>
                  </a:lnTo>
                  <a:lnTo>
                    <a:pt x="0" y="3"/>
                  </a:lnTo>
                  <a:lnTo>
                    <a:pt x="5" y="11"/>
                  </a:lnTo>
                  <a:close/>
                </a:path>
              </a:pathLst>
            </a:custGeom>
            <a:solidFill>
              <a:srgbClr val="ccffff"/>
            </a:solidFill>
            <a:ln w="3240">
              <a:solidFill>
                <a:srgbClr val="000000"/>
              </a:solidFill>
              <a:round/>
            </a:ln>
          </p:spPr>
          <p:style>
            <a:lnRef idx="0"/>
            <a:fillRef idx="0"/>
            <a:effectRef idx="0"/>
            <a:fontRef idx="minor"/>
          </p:style>
          <p:txBody>
            <a:bodyPr lIns="90000" rIns="90000" tIns="-26640" bIns="-26640" anchor="t">
              <a:noAutofit/>
            </a:bodyPr>
            <a:p>
              <a:endParaRPr b="0" lang="en-US" sz="2400" strike="noStrike" u="none">
                <a:solidFill>
                  <a:srgbClr val="000000"/>
                </a:solidFill>
                <a:effectLst/>
                <a:uFillTx/>
                <a:latin typeface="Arial"/>
              </a:endParaRPr>
            </a:p>
          </p:txBody>
        </p:sp>
        <p:sp>
          <p:nvSpPr>
            <p:cNvPr id="346" name=""/>
            <p:cNvSpPr/>
            <p:nvPr/>
          </p:nvSpPr>
          <p:spPr>
            <a:xfrm>
              <a:off x="7589520" y="1904760"/>
              <a:ext cx="33120" cy="12240"/>
            </a:xfrm>
            <a:custGeom>
              <a:avLst/>
              <a:gdLst/>
              <a:ahLst/>
              <a:rect l="l" t="t" r="r" b="b"/>
              <a:pathLst>
                <a:path w="19" h="7">
                  <a:moveTo>
                    <a:pt x="5" y="0"/>
                  </a:moveTo>
                  <a:lnTo>
                    <a:pt x="0" y="6"/>
                  </a:lnTo>
                  <a:lnTo>
                    <a:pt x="19" y="7"/>
                  </a:lnTo>
                  <a:lnTo>
                    <a:pt x="5" y="0"/>
                  </a:lnTo>
                  <a:close/>
                </a:path>
              </a:pathLst>
            </a:custGeom>
            <a:solidFill>
              <a:srgbClr val="ccffff"/>
            </a:solidFill>
            <a:ln w="324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Arial"/>
              </a:endParaRPr>
            </a:p>
          </p:txBody>
        </p:sp>
        <p:sp>
          <p:nvSpPr>
            <p:cNvPr id="347" name=""/>
            <p:cNvSpPr/>
            <p:nvPr/>
          </p:nvSpPr>
          <p:spPr>
            <a:xfrm>
              <a:off x="7597440" y="1904760"/>
              <a:ext cx="64800" cy="12240"/>
            </a:xfrm>
            <a:custGeom>
              <a:avLst/>
              <a:gdLst/>
              <a:ahLst/>
              <a:rect l="l" t="t" r="r" b="b"/>
              <a:pathLst>
                <a:path w="37" h="7">
                  <a:moveTo>
                    <a:pt x="14" y="7"/>
                  </a:moveTo>
                  <a:lnTo>
                    <a:pt x="37" y="4"/>
                  </a:lnTo>
                  <a:lnTo>
                    <a:pt x="0" y="0"/>
                  </a:lnTo>
                  <a:lnTo>
                    <a:pt x="14" y="7"/>
                  </a:lnTo>
                  <a:close/>
                </a:path>
              </a:pathLst>
            </a:custGeom>
            <a:solidFill>
              <a:srgbClr val="ccffff"/>
            </a:solidFill>
            <a:ln w="324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Arial"/>
              </a:endParaRPr>
            </a:p>
          </p:txBody>
        </p:sp>
        <p:sp>
          <p:nvSpPr>
            <p:cNvPr id="348" name=""/>
            <p:cNvSpPr/>
            <p:nvPr/>
          </p:nvSpPr>
          <p:spPr>
            <a:xfrm>
              <a:off x="6777000" y="1844640"/>
              <a:ext cx="66240" cy="20160"/>
            </a:xfrm>
            <a:custGeom>
              <a:avLst/>
              <a:gdLst/>
              <a:ahLst/>
              <a:rect l="l" t="t" r="r" b="b"/>
              <a:pathLst>
                <a:path w="38" h="12">
                  <a:moveTo>
                    <a:pt x="1" y="6"/>
                  </a:moveTo>
                  <a:lnTo>
                    <a:pt x="38" y="12"/>
                  </a:lnTo>
                  <a:lnTo>
                    <a:pt x="11" y="0"/>
                  </a:lnTo>
                  <a:lnTo>
                    <a:pt x="0" y="1"/>
                  </a:lnTo>
                  <a:lnTo>
                    <a:pt x="1" y="6"/>
                  </a:lnTo>
                  <a:close/>
                </a:path>
              </a:pathLst>
            </a:custGeom>
            <a:solidFill>
              <a:srgbClr val="ccffff"/>
            </a:solidFill>
            <a:ln w="3240">
              <a:solidFill>
                <a:srgbClr val="000000"/>
              </a:solidFill>
              <a:round/>
            </a:ln>
          </p:spPr>
          <p:style>
            <a:lnRef idx="0"/>
            <a:fillRef idx="0"/>
            <a:effectRef idx="0"/>
            <a:fontRef idx="minor"/>
          </p:style>
          <p:txBody>
            <a:bodyPr lIns="90000" rIns="90000" tIns="-26640" bIns="-26640" anchor="t">
              <a:noAutofit/>
            </a:bodyPr>
            <a:p>
              <a:endParaRPr b="0" lang="en-US" sz="2400" strike="noStrike" u="none">
                <a:solidFill>
                  <a:srgbClr val="000000"/>
                </a:solidFill>
                <a:effectLst/>
                <a:uFillTx/>
                <a:latin typeface="Arial"/>
              </a:endParaRPr>
            </a:p>
          </p:txBody>
        </p:sp>
        <p:sp>
          <p:nvSpPr>
            <p:cNvPr id="349" name=""/>
            <p:cNvSpPr/>
            <p:nvPr/>
          </p:nvSpPr>
          <p:spPr>
            <a:xfrm>
              <a:off x="6748200" y="1834920"/>
              <a:ext cx="23400" cy="6120"/>
            </a:xfrm>
            <a:custGeom>
              <a:avLst/>
              <a:gdLst/>
              <a:ahLst/>
              <a:rect l="l" t="t" r="r" b="b"/>
              <a:pathLst>
                <a:path w="13" h="3">
                  <a:moveTo>
                    <a:pt x="0" y="0"/>
                  </a:moveTo>
                  <a:lnTo>
                    <a:pt x="13" y="3"/>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350" name=""/>
            <p:cNvSpPr/>
            <p:nvPr/>
          </p:nvSpPr>
          <p:spPr>
            <a:xfrm>
              <a:off x="6748200" y="1834920"/>
              <a:ext cx="23400" cy="6120"/>
            </a:xfrm>
            <a:custGeom>
              <a:avLst/>
              <a:gdLst/>
              <a:ahLst/>
              <a:rect l="l" t="t" r="r" b="b"/>
              <a:pathLst>
                <a:path w="13" h="3">
                  <a:moveTo>
                    <a:pt x="0" y="0"/>
                  </a:moveTo>
                  <a:lnTo>
                    <a:pt x="13" y="3"/>
                  </a:lnTo>
                  <a:lnTo>
                    <a:pt x="0" y="0"/>
                  </a:lnTo>
                </a:path>
              </a:pathLst>
            </a:custGeom>
            <a:solidFill>
              <a:srgbClr val="ccffff"/>
            </a:solidFill>
            <a:ln w="3240">
              <a:solidFill>
                <a:srgbClr val="000000"/>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351" name=""/>
            <p:cNvSpPr/>
            <p:nvPr/>
          </p:nvSpPr>
          <p:spPr>
            <a:xfrm>
              <a:off x="6816600" y="1806480"/>
              <a:ext cx="104400" cy="20160"/>
            </a:xfrm>
            <a:custGeom>
              <a:avLst/>
              <a:gdLst/>
              <a:ahLst/>
              <a:rect l="l" t="t" r="r" b="b"/>
              <a:pathLst>
                <a:path w="60" h="12">
                  <a:moveTo>
                    <a:pt x="0" y="0"/>
                  </a:moveTo>
                  <a:lnTo>
                    <a:pt x="60" y="12"/>
                  </a:lnTo>
                  <a:lnTo>
                    <a:pt x="55" y="4"/>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6640" bIns="-26640" anchor="t">
              <a:noAutofit/>
            </a:bodyPr>
            <a:p>
              <a:endParaRPr b="0" lang="en-US" sz="2400" strike="noStrike" u="none">
                <a:solidFill>
                  <a:srgbClr val="000000"/>
                </a:solidFill>
                <a:effectLst/>
                <a:uFillTx/>
                <a:latin typeface="Arial"/>
              </a:endParaRPr>
            </a:p>
          </p:txBody>
        </p:sp>
        <p:sp>
          <p:nvSpPr>
            <p:cNvPr id="352" name=""/>
            <p:cNvSpPr/>
            <p:nvPr/>
          </p:nvSpPr>
          <p:spPr>
            <a:xfrm>
              <a:off x="6640200" y="1790640"/>
              <a:ext cx="155520" cy="36000"/>
            </a:xfrm>
            <a:custGeom>
              <a:avLst/>
              <a:gdLst/>
              <a:ahLst/>
              <a:rect l="l" t="t" r="r" b="b"/>
              <a:pathLst>
                <a:path w="89" h="21">
                  <a:moveTo>
                    <a:pt x="10" y="13"/>
                  </a:moveTo>
                  <a:lnTo>
                    <a:pt x="43" y="21"/>
                  </a:lnTo>
                  <a:lnTo>
                    <a:pt x="78" y="19"/>
                  </a:lnTo>
                  <a:lnTo>
                    <a:pt x="89" y="12"/>
                  </a:lnTo>
                  <a:lnTo>
                    <a:pt x="43" y="0"/>
                  </a:lnTo>
                  <a:lnTo>
                    <a:pt x="40" y="6"/>
                  </a:lnTo>
                  <a:lnTo>
                    <a:pt x="12" y="0"/>
                  </a:lnTo>
                  <a:lnTo>
                    <a:pt x="0" y="5"/>
                  </a:lnTo>
                  <a:lnTo>
                    <a:pt x="10" y="13"/>
                  </a:lnTo>
                  <a:close/>
                </a:path>
              </a:pathLst>
            </a:custGeom>
            <a:solidFill>
              <a:srgbClr val="ccffff"/>
            </a:solidFill>
            <a:ln w="3240">
              <a:solidFill>
                <a:srgbClr val="000000"/>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Arial"/>
              </a:endParaRPr>
            </a:p>
          </p:txBody>
        </p:sp>
        <p:sp>
          <p:nvSpPr>
            <p:cNvPr id="353" name=""/>
            <p:cNvSpPr/>
            <p:nvPr/>
          </p:nvSpPr>
          <p:spPr>
            <a:xfrm>
              <a:off x="5902200" y="1717560"/>
              <a:ext cx="88560" cy="31320"/>
            </a:xfrm>
            <a:custGeom>
              <a:avLst/>
              <a:gdLst/>
              <a:ahLst/>
              <a:rect l="l" t="t" r="r" b="b"/>
              <a:pathLst>
                <a:path w="51" h="19">
                  <a:moveTo>
                    <a:pt x="1" y="19"/>
                  </a:moveTo>
                  <a:lnTo>
                    <a:pt x="51" y="14"/>
                  </a:lnTo>
                  <a:lnTo>
                    <a:pt x="44" y="7"/>
                  </a:lnTo>
                  <a:lnTo>
                    <a:pt x="9" y="0"/>
                  </a:lnTo>
                  <a:lnTo>
                    <a:pt x="0" y="3"/>
                  </a:lnTo>
                  <a:lnTo>
                    <a:pt x="1" y="19"/>
                  </a:lnTo>
                  <a:close/>
                </a:path>
              </a:pathLst>
            </a:custGeom>
            <a:solidFill>
              <a:srgbClr val="ccffff"/>
            </a:solidFill>
            <a:ln w="3240">
              <a:solidFill>
                <a:srgbClr val="000000"/>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Arial"/>
              </a:endParaRPr>
            </a:p>
          </p:txBody>
        </p:sp>
        <p:sp>
          <p:nvSpPr>
            <p:cNvPr id="354" name=""/>
            <p:cNvSpPr/>
            <p:nvPr/>
          </p:nvSpPr>
          <p:spPr>
            <a:xfrm>
              <a:off x="5711760" y="1679400"/>
              <a:ext cx="177480" cy="48960"/>
            </a:xfrm>
            <a:custGeom>
              <a:avLst/>
              <a:gdLst/>
              <a:ahLst/>
              <a:rect l="l" t="t" r="r" b="b"/>
              <a:pathLst>
                <a:path w="102" h="28">
                  <a:moveTo>
                    <a:pt x="0" y="12"/>
                  </a:moveTo>
                  <a:lnTo>
                    <a:pt x="48" y="25"/>
                  </a:lnTo>
                  <a:lnTo>
                    <a:pt x="102" y="28"/>
                  </a:lnTo>
                  <a:lnTo>
                    <a:pt x="93" y="24"/>
                  </a:lnTo>
                  <a:lnTo>
                    <a:pt x="93" y="18"/>
                  </a:lnTo>
                  <a:lnTo>
                    <a:pt x="26" y="0"/>
                  </a:lnTo>
                  <a:lnTo>
                    <a:pt x="8" y="5"/>
                  </a:lnTo>
                  <a:lnTo>
                    <a:pt x="8" y="8"/>
                  </a:lnTo>
                  <a:lnTo>
                    <a:pt x="0" y="12"/>
                  </a:lnTo>
                  <a:close/>
                </a:path>
              </a:pathLst>
            </a:custGeom>
            <a:solidFill>
              <a:srgbClr val="ccffff"/>
            </a:solidFill>
            <a:ln w="3240">
              <a:solidFill>
                <a:srgbClr val="000000"/>
              </a:solidFill>
              <a:round/>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a:endParaRPr>
            </a:p>
          </p:txBody>
        </p:sp>
        <p:sp>
          <p:nvSpPr>
            <p:cNvPr id="355" name=""/>
            <p:cNvSpPr/>
            <p:nvPr/>
          </p:nvSpPr>
          <p:spPr>
            <a:xfrm>
              <a:off x="5130720" y="1773000"/>
              <a:ext cx="264600" cy="149040"/>
            </a:xfrm>
            <a:custGeom>
              <a:avLst/>
              <a:gdLst/>
              <a:ahLst/>
              <a:rect l="l" t="t" r="r" b="b"/>
              <a:pathLst>
                <a:path w="151" h="86">
                  <a:moveTo>
                    <a:pt x="2" y="74"/>
                  </a:moveTo>
                  <a:lnTo>
                    <a:pt x="29" y="86"/>
                  </a:lnTo>
                  <a:lnTo>
                    <a:pt x="75" y="86"/>
                  </a:lnTo>
                  <a:lnTo>
                    <a:pt x="48" y="76"/>
                  </a:lnTo>
                  <a:lnTo>
                    <a:pt x="40" y="61"/>
                  </a:lnTo>
                  <a:lnTo>
                    <a:pt x="44" y="55"/>
                  </a:lnTo>
                  <a:lnTo>
                    <a:pt x="78" y="26"/>
                  </a:lnTo>
                  <a:lnTo>
                    <a:pt x="151" y="9"/>
                  </a:lnTo>
                  <a:lnTo>
                    <a:pt x="149" y="3"/>
                  </a:lnTo>
                  <a:lnTo>
                    <a:pt x="133" y="0"/>
                  </a:lnTo>
                  <a:lnTo>
                    <a:pt x="113" y="7"/>
                  </a:lnTo>
                  <a:lnTo>
                    <a:pt x="72" y="10"/>
                  </a:lnTo>
                  <a:lnTo>
                    <a:pt x="25" y="26"/>
                  </a:lnTo>
                  <a:lnTo>
                    <a:pt x="22" y="38"/>
                  </a:lnTo>
                  <a:lnTo>
                    <a:pt x="13" y="44"/>
                  </a:lnTo>
                  <a:lnTo>
                    <a:pt x="21" y="48"/>
                  </a:lnTo>
                  <a:lnTo>
                    <a:pt x="5" y="58"/>
                  </a:lnTo>
                  <a:lnTo>
                    <a:pt x="10" y="64"/>
                  </a:lnTo>
                  <a:lnTo>
                    <a:pt x="0" y="67"/>
                  </a:lnTo>
                  <a:lnTo>
                    <a:pt x="2" y="74"/>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6" name=""/>
            <p:cNvSpPr/>
            <p:nvPr/>
          </p:nvSpPr>
          <p:spPr>
            <a:xfrm>
              <a:off x="5092560" y="1954080"/>
              <a:ext cx="37800" cy="18720"/>
            </a:xfrm>
            <a:custGeom>
              <a:avLst/>
              <a:gdLst/>
              <a:ahLst/>
              <a:rect l="l" t="t" r="r" b="b"/>
              <a:pathLst>
                <a:path w="22" h="11">
                  <a:moveTo>
                    <a:pt x="6" y="11"/>
                  </a:moveTo>
                  <a:lnTo>
                    <a:pt x="19" y="10"/>
                  </a:lnTo>
                  <a:lnTo>
                    <a:pt x="22" y="4"/>
                  </a:lnTo>
                  <a:lnTo>
                    <a:pt x="8" y="0"/>
                  </a:lnTo>
                  <a:lnTo>
                    <a:pt x="0" y="4"/>
                  </a:lnTo>
                  <a:lnTo>
                    <a:pt x="6" y="11"/>
                  </a:lnTo>
                  <a:close/>
                </a:path>
              </a:pathLst>
            </a:custGeom>
            <a:solidFill>
              <a:srgbClr val="ccffff"/>
            </a:solidFill>
            <a:ln w="3240">
              <a:solidFill>
                <a:srgbClr val="000000"/>
              </a:solidFill>
              <a:round/>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Arial"/>
              </a:endParaRPr>
            </a:p>
          </p:txBody>
        </p:sp>
        <p:sp>
          <p:nvSpPr>
            <p:cNvPr id="357" name=""/>
            <p:cNvSpPr/>
            <p:nvPr/>
          </p:nvSpPr>
          <p:spPr>
            <a:xfrm>
              <a:off x="5117760" y="1677960"/>
              <a:ext cx="139680" cy="23400"/>
            </a:xfrm>
            <a:custGeom>
              <a:avLst/>
              <a:gdLst/>
              <a:ahLst/>
              <a:rect l="l" t="t" r="r" b="b"/>
              <a:pathLst>
                <a:path w="80" h="13">
                  <a:moveTo>
                    <a:pt x="0" y="13"/>
                  </a:moveTo>
                  <a:lnTo>
                    <a:pt x="51" y="12"/>
                  </a:lnTo>
                  <a:lnTo>
                    <a:pt x="56" y="9"/>
                  </a:lnTo>
                  <a:lnTo>
                    <a:pt x="54" y="6"/>
                  </a:lnTo>
                  <a:lnTo>
                    <a:pt x="80" y="4"/>
                  </a:lnTo>
                  <a:lnTo>
                    <a:pt x="71" y="0"/>
                  </a:lnTo>
                  <a:lnTo>
                    <a:pt x="0" y="13"/>
                  </a:lnTo>
                  <a:close/>
                </a:path>
              </a:pathLst>
            </a:custGeom>
            <a:solidFill>
              <a:srgbClr val="ccffff"/>
            </a:solidFill>
            <a:ln w="324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Arial"/>
              </a:endParaRPr>
            </a:p>
          </p:txBody>
        </p:sp>
        <p:sp>
          <p:nvSpPr>
            <p:cNvPr id="358" name=""/>
            <p:cNvSpPr/>
            <p:nvPr/>
          </p:nvSpPr>
          <p:spPr>
            <a:xfrm>
              <a:off x="5065560" y="1699920"/>
              <a:ext cx="29880" cy="1440"/>
            </a:xfrm>
            <a:custGeom>
              <a:avLst/>
              <a:gdLst/>
              <a:ahLst/>
              <a:rect l="l" t="t" r="r" b="b"/>
              <a:pathLst>
                <a:path w="18" h="1">
                  <a:moveTo>
                    <a:pt x="0" y="1"/>
                  </a:moveTo>
                  <a:lnTo>
                    <a:pt x="18" y="0"/>
                  </a:lnTo>
                  <a:lnTo>
                    <a:pt x="0" y="1"/>
                  </a:lnTo>
                  <a:close/>
                </a:path>
              </a:pathLst>
            </a:custGeom>
            <a:solidFill>
              <a:srgbClr val="ccffff"/>
            </a:solidFill>
            <a:ln w="324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59" name=""/>
            <p:cNvSpPr/>
            <p:nvPr/>
          </p:nvSpPr>
          <p:spPr>
            <a:xfrm>
              <a:off x="5065560" y="1699920"/>
              <a:ext cx="29880" cy="1440"/>
            </a:xfrm>
            <a:custGeom>
              <a:avLst/>
              <a:gdLst/>
              <a:ahLst/>
              <a:rect l="l" t="t" r="r" b="b"/>
              <a:pathLst>
                <a:path w="18" h="1">
                  <a:moveTo>
                    <a:pt x="0" y="1"/>
                  </a:moveTo>
                  <a:lnTo>
                    <a:pt x="18" y="0"/>
                  </a:lnTo>
                  <a:lnTo>
                    <a:pt x="0" y="1"/>
                  </a:lnTo>
                </a:path>
              </a:pathLst>
            </a:custGeom>
            <a:solidFill>
              <a:srgbClr val="ccffff"/>
            </a:solidFill>
            <a:ln w="324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360" name=""/>
            <p:cNvSpPr/>
            <p:nvPr/>
          </p:nvSpPr>
          <p:spPr>
            <a:xfrm>
              <a:off x="4917960" y="1688760"/>
              <a:ext cx="107640" cy="12600"/>
            </a:xfrm>
            <a:custGeom>
              <a:avLst/>
              <a:gdLst/>
              <a:ahLst/>
              <a:rect l="l" t="t" r="r" b="b"/>
              <a:pathLst>
                <a:path w="62" h="7">
                  <a:moveTo>
                    <a:pt x="0" y="3"/>
                  </a:moveTo>
                  <a:lnTo>
                    <a:pt x="39" y="7"/>
                  </a:lnTo>
                  <a:lnTo>
                    <a:pt x="55" y="7"/>
                  </a:lnTo>
                  <a:lnTo>
                    <a:pt x="52" y="6"/>
                  </a:lnTo>
                  <a:lnTo>
                    <a:pt x="62" y="3"/>
                  </a:lnTo>
                  <a:lnTo>
                    <a:pt x="22"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361" name=""/>
            <p:cNvSpPr/>
            <p:nvPr/>
          </p:nvSpPr>
          <p:spPr>
            <a:xfrm>
              <a:off x="4357440" y="1693800"/>
              <a:ext cx="267840" cy="88560"/>
            </a:xfrm>
            <a:custGeom>
              <a:avLst/>
              <a:gdLst/>
              <a:ahLst/>
              <a:rect l="l" t="t" r="r" b="b"/>
              <a:pathLst>
                <a:path w="154" h="51">
                  <a:moveTo>
                    <a:pt x="0" y="9"/>
                  </a:moveTo>
                  <a:lnTo>
                    <a:pt x="5" y="23"/>
                  </a:lnTo>
                  <a:lnTo>
                    <a:pt x="20" y="29"/>
                  </a:lnTo>
                  <a:lnTo>
                    <a:pt x="40" y="29"/>
                  </a:lnTo>
                  <a:lnTo>
                    <a:pt x="26" y="32"/>
                  </a:lnTo>
                  <a:lnTo>
                    <a:pt x="29" y="38"/>
                  </a:lnTo>
                  <a:lnTo>
                    <a:pt x="61" y="51"/>
                  </a:lnTo>
                  <a:lnTo>
                    <a:pt x="78" y="26"/>
                  </a:lnTo>
                  <a:lnTo>
                    <a:pt x="92" y="23"/>
                  </a:lnTo>
                  <a:lnTo>
                    <a:pt x="106" y="32"/>
                  </a:lnTo>
                  <a:lnTo>
                    <a:pt x="99" y="39"/>
                  </a:lnTo>
                  <a:lnTo>
                    <a:pt x="118" y="42"/>
                  </a:lnTo>
                  <a:lnTo>
                    <a:pt x="138" y="35"/>
                  </a:lnTo>
                  <a:lnTo>
                    <a:pt x="78" y="16"/>
                  </a:lnTo>
                  <a:lnTo>
                    <a:pt x="76" y="10"/>
                  </a:lnTo>
                  <a:lnTo>
                    <a:pt x="125" y="16"/>
                  </a:lnTo>
                  <a:lnTo>
                    <a:pt x="154" y="9"/>
                  </a:lnTo>
                  <a:lnTo>
                    <a:pt x="154" y="4"/>
                  </a:lnTo>
                  <a:lnTo>
                    <a:pt x="86" y="0"/>
                  </a:lnTo>
                  <a:lnTo>
                    <a:pt x="43" y="10"/>
                  </a:lnTo>
                  <a:lnTo>
                    <a:pt x="0" y="9"/>
                  </a:lnTo>
                  <a:close/>
                </a:path>
              </a:pathLst>
            </a:custGeom>
            <a:solidFill>
              <a:srgbClr val="ccffff"/>
            </a:solidFill>
            <a:ln w="3240">
              <a:solidFill>
                <a:srgbClr val="000000"/>
              </a:solidFill>
              <a:round/>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Arial"/>
              </a:endParaRPr>
            </a:p>
          </p:txBody>
        </p:sp>
        <p:sp>
          <p:nvSpPr>
            <p:cNvPr id="362" name=""/>
            <p:cNvSpPr/>
            <p:nvPr/>
          </p:nvSpPr>
          <p:spPr>
            <a:xfrm>
              <a:off x="3966840" y="2147760"/>
              <a:ext cx="21960" cy="9000"/>
            </a:xfrm>
            <a:custGeom>
              <a:avLst/>
              <a:gdLst/>
              <a:ahLst/>
              <a:rect l="l" t="t" r="r" b="b"/>
              <a:pathLst>
                <a:path w="13" h="5">
                  <a:moveTo>
                    <a:pt x="0" y="5"/>
                  </a:moveTo>
                  <a:lnTo>
                    <a:pt x="13" y="0"/>
                  </a:lnTo>
                  <a:lnTo>
                    <a:pt x="0" y="5"/>
                  </a:lnTo>
                  <a:close/>
                </a:path>
              </a:pathLst>
            </a:custGeom>
            <a:solidFill>
              <a:srgbClr val="ccffff"/>
            </a:solidFill>
            <a:ln w="3240">
              <a:solidFill>
                <a:srgbClr val="000000"/>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Arial"/>
              </a:endParaRPr>
            </a:p>
          </p:txBody>
        </p:sp>
        <p:sp>
          <p:nvSpPr>
            <p:cNvPr id="363" name=""/>
            <p:cNvSpPr/>
            <p:nvPr/>
          </p:nvSpPr>
          <p:spPr>
            <a:xfrm>
              <a:off x="4086000" y="2205000"/>
              <a:ext cx="6120" cy="9000"/>
            </a:xfrm>
            <a:custGeom>
              <a:avLst/>
              <a:gdLst/>
              <a:ahLst/>
              <a:rect l="l" t="t" r="r" b="b"/>
              <a:pathLst>
                <a:path w="3" h="6">
                  <a:moveTo>
                    <a:pt x="0" y="3"/>
                  </a:moveTo>
                  <a:lnTo>
                    <a:pt x="3" y="0"/>
                  </a:lnTo>
                  <a:lnTo>
                    <a:pt x="3" y="6"/>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Arial"/>
              </a:endParaRPr>
            </a:p>
          </p:txBody>
        </p:sp>
        <p:sp>
          <p:nvSpPr>
            <p:cNvPr id="364" name=""/>
            <p:cNvSpPr/>
            <p:nvPr/>
          </p:nvSpPr>
          <p:spPr>
            <a:xfrm>
              <a:off x="4046400" y="2236680"/>
              <a:ext cx="9000" cy="7560"/>
            </a:xfrm>
            <a:custGeom>
              <a:avLst/>
              <a:gdLst/>
              <a:ahLst/>
              <a:rect l="l" t="t" r="r" b="b"/>
              <a:pathLst>
                <a:path w="5" h="4">
                  <a:moveTo>
                    <a:pt x="0" y="0"/>
                  </a:moveTo>
                  <a:lnTo>
                    <a:pt x="5" y="4"/>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Arial"/>
              </a:endParaRPr>
            </a:p>
          </p:txBody>
        </p:sp>
        <p:sp>
          <p:nvSpPr>
            <p:cNvPr id="365" name=""/>
            <p:cNvSpPr/>
            <p:nvPr/>
          </p:nvSpPr>
          <p:spPr>
            <a:xfrm>
              <a:off x="3954240" y="2257200"/>
              <a:ext cx="25200" cy="25200"/>
            </a:xfrm>
            <a:custGeom>
              <a:avLst/>
              <a:gdLst/>
              <a:ahLst/>
              <a:rect l="l" t="t" r="r" b="b"/>
              <a:pathLst>
                <a:path w="15" h="15">
                  <a:moveTo>
                    <a:pt x="0" y="15"/>
                  </a:moveTo>
                  <a:lnTo>
                    <a:pt x="6" y="13"/>
                  </a:lnTo>
                  <a:lnTo>
                    <a:pt x="15" y="0"/>
                  </a:lnTo>
                  <a:lnTo>
                    <a:pt x="4" y="6"/>
                  </a:lnTo>
                  <a:lnTo>
                    <a:pt x="0" y="15"/>
                  </a:lnTo>
                  <a:close/>
                </a:path>
              </a:pathLst>
            </a:custGeom>
            <a:solidFill>
              <a:srgbClr val="ccffff"/>
            </a:solidFill>
            <a:ln w="3240">
              <a:solidFill>
                <a:srgbClr val="000000"/>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a:endParaRPr>
            </a:p>
          </p:txBody>
        </p:sp>
        <p:sp>
          <p:nvSpPr>
            <p:cNvPr id="366" name=""/>
            <p:cNvSpPr/>
            <p:nvPr/>
          </p:nvSpPr>
          <p:spPr>
            <a:xfrm>
              <a:off x="4514760" y="2276280"/>
              <a:ext cx="21960" cy="21960"/>
            </a:xfrm>
            <a:custGeom>
              <a:avLst/>
              <a:gdLst/>
              <a:ahLst/>
              <a:rect l="l" t="t" r="r" b="b"/>
              <a:pathLst>
                <a:path w="13" h="13">
                  <a:moveTo>
                    <a:pt x="0" y="4"/>
                  </a:moveTo>
                  <a:lnTo>
                    <a:pt x="2" y="13"/>
                  </a:lnTo>
                  <a:lnTo>
                    <a:pt x="9" y="8"/>
                  </a:lnTo>
                  <a:lnTo>
                    <a:pt x="13" y="0"/>
                  </a:lnTo>
                  <a:lnTo>
                    <a:pt x="0" y="4"/>
                  </a:lnTo>
                  <a:close/>
                </a:path>
              </a:pathLst>
            </a:custGeom>
            <a:solidFill>
              <a:srgbClr val="ccffff"/>
            </a:solidFill>
            <a:ln w="324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367" name=""/>
            <p:cNvSpPr/>
            <p:nvPr/>
          </p:nvSpPr>
          <p:spPr>
            <a:xfrm>
              <a:off x="4597200" y="2253960"/>
              <a:ext cx="26640" cy="12600"/>
            </a:xfrm>
            <a:custGeom>
              <a:avLst/>
              <a:gdLst/>
              <a:ahLst/>
              <a:rect l="l" t="t" r="r" b="b"/>
              <a:pathLst>
                <a:path w="16" h="7">
                  <a:moveTo>
                    <a:pt x="0" y="4"/>
                  </a:moveTo>
                  <a:lnTo>
                    <a:pt x="4" y="7"/>
                  </a:lnTo>
                  <a:lnTo>
                    <a:pt x="16" y="1"/>
                  </a:lnTo>
                  <a:lnTo>
                    <a:pt x="6" y="0"/>
                  </a:lnTo>
                  <a:lnTo>
                    <a:pt x="0" y="4"/>
                  </a:lnTo>
                  <a:close/>
                </a:path>
              </a:pathLst>
            </a:custGeom>
            <a:solidFill>
              <a:srgbClr val="ccffff"/>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368" name=""/>
            <p:cNvSpPr/>
            <p:nvPr/>
          </p:nvSpPr>
          <p:spPr>
            <a:xfrm>
              <a:off x="4606920" y="2242800"/>
              <a:ext cx="12240" cy="2880"/>
            </a:xfrm>
            <a:custGeom>
              <a:avLst/>
              <a:gdLst/>
              <a:ahLst/>
              <a:rect l="l" t="t" r="r" b="b"/>
              <a:pathLst>
                <a:path w="7" h="2">
                  <a:moveTo>
                    <a:pt x="0" y="2"/>
                  </a:moveTo>
                  <a:lnTo>
                    <a:pt x="7" y="2"/>
                  </a:lnTo>
                  <a:lnTo>
                    <a:pt x="1" y="0"/>
                  </a:lnTo>
                  <a:lnTo>
                    <a:pt x="0" y="2"/>
                  </a:lnTo>
                  <a:close/>
                </a:path>
              </a:pathLst>
            </a:custGeom>
            <a:solidFill>
              <a:srgbClr val="ccffff"/>
            </a:solidFill>
            <a:ln w="3240">
              <a:solidFill>
                <a:srgbClr val="000000"/>
              </a:solidFill>
              <a:round/>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a:endParaRPr>
            </a:p>
          </p:txBody>
        </p:sp>
        <p:sp>
          <p:nvSpPr>
            <p:cNvPr id="369" name=""/>
            <p:cNvSpPr/>
            <p:nvPr/>
          </p:nvSpPr>
          <p:spPr>
            <a:xfrm>
              <a:off x="4298760" y="2714400"/>
              <a:ext cx="20160" cy="52200"/>
            </a:xfrm>
            <a:custGeom>
              <a:avLst/>
              <a:gdLst/>
              <a:ahLst/>
              <a:rect l="l" t="t" r="r" b="b"/>
              <a:pathLst>
                <a:path w="12" h="30">
                  <a:moveTo>
                    <a:pt x="0" y="10"/>
                  </a:moveTo>
                  <a:lnTo>
                    <a:pt x="0" y="22"/>
                  </a:lnTo>
                  <a:lnTo>
                    <a:pt x="9" y="30"/>
                  </a:lnTo>
                  <a:lnTo>
                    <a:pt x="12" y="0"/>
                  </a:lnTo>
                  <a:lnTo>
                    <a:pt x="0" y="10"/>
                  </a:lnTo>
                  <a:close/>
                </a:path>
              </a:pathLst>
            </a:custGeom>
            <a:solidFill>
              <a:srgbClr val="ccffff"/>
            </a:solidFill>
            <a:ln w="3240">
              <a:solidFill>
                <a:srgbClr val="00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a:endParaRPr>
            </a:p>
          </p:txBody>
        </p:sp>
        <p:sp>
          <p:nvSpPr>
            <p:cNvPr id="370" name=""/>
            <p:cNvSpPr/>
            <p:nvPr/>
          </p:nvSpPr>
          <p:spPr>
            <a:xfrm>
              <a:off x="4286160" y="2769840"/>
              <a:ext cx="37800" cy="72720"/>
            </a:xfrm>
            <a:custGeom>
              <a:avLst/>
              <a:gdLst/>
              <a:ahLst/>
              <a:rect l="l" t="t" r="r" b="b"/>
              <a:pathLst>
                <a:path w="22" h="42">
                  <a:moveTo>
                    <a:pt x="0" y="6"/>
                  </a:moveTo>
                  <a:lnTo>
                    <a:pt x="3" y="35"/>
                  </a:lnTo>
                  <a:lnTo>
                    <a:pt x="9" y="42"/>
                  </a:lnTo>
                  <a:lnTo>
                    <a:pt x="20" y="35"/>
                  </a:lnTo>
                  <a:lnTo>
                    <a:pt x="22" y="7"/>
                  </a:lnTo>
                  <a:lnTo>
                    <a:pt x="16" y="0"/>
                  </a:lnTo>
                  <a:lnTo>
                    <a:pt x="0" y="6"/>
                  </a:lnTo>
                  <a:close/>
                </a:path>
              </a:pathLst>
            </a:custGeom>
            <a:solidFill>
              <a:srgbClr val="ccffff"/>
            </a:solidFill>
            <a:ln w="3240">
              <a:solidFill>
                <a:srgbClr val="000000"/>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371" name=""/>
            <p:cNvSpPr/>
            <p:nvPr/>
          </p:nvSpPr>
          <p:spPr>
            <a:xfrm>
              <a:off x="4613040" y="2860560"/>
              <a:ext cx="52200" cy="59760"/>
            </a:xfrm>
            <a:custGeom>
              <a:avLst/>
              <a:gdLst/>
              <a:ahLst/>
              <a:rect l="l" t="t" r="r" b="b"/>
              <a:pathLst>
                <a:path w="30" h="34">
                  <a:moveTo>
                    <a:pt x="0" y="9"/>
                  </a:moveTo>
                  <a:lnTo>
                    <a:pt x="7" y="15"/>
                  </a:lnTo>
                  <a:lnTo>
                    <a:pt x="8" y="27"/>
                  </a:lnTo>
                  <a:lnTo>
                    <a:pt x="20" y="34"/>
                  </a:lnTo>
                  <a:lnTo>
                    <a:pt x="23" y="27"/>
                  </a:lnTo>
                  <a:lnTo>
                    <a:pt x="29" y="34"/>
                  </a:lnTo>
                  <a:lnTo>
                    <a:pt x="23" y="15"/>
                  </a:lnTo>
                  <a:lnTo>
                    <a:pt x="30" y="18"/>
                  </a:lnTo>
                  <a:lnTo>
                    <a:pt x="24" y="8"/>
                  </a:lnTo>
                  <a:lnTo>
                    <a:pt x="10" y="0"/>
                  </a:lnTo>
                  <a:lnTo>
                    <a:pt x="0" y="9"/>
                  </a:lnTo>
                  <a:close/>
                </a:path>
              </a:pathLst>
            </a:custGeom>
            <a:solidFill>
              <a:srgbClr val="ccffff"/>
            </a:solidFill>
            <a:ln w="3240">
              <a:solidFill>
                <a:srgbClr val="000000"/>
              </a:solidFill>
              <a:round/>
            </a:ln>
          </p:spPr>
          <p:style>
            <a:lnRef idx="0"/>
            <a:fillRef idx="0"/>
            <a:effectRef idx="0"/>
            <a:fontRef idx="minor"/>
          </p:style>
          <p:txBody>
            <a:bodyPr lIns="90000" rIns="90000" tIns="12960" bIns="12960" anchor="t">
              <a:noAutofit/>
            </a:bodyPr>
            <a:p>
              <a:endParaRPr b="0" lang="en-US" sz="2400" strike="noStrike" u="none">
                <a:solidFill>
                  <a:srgbClr val="000000"/>
                </a:solidFill>
                <a:effectLst/>
                <a:uFillTx/>
                <a:latin typeface="Arial"/>
              </a:endParaRPr>
            </a:p>
          </p:txBody>
        </p:sp>
        <p:sp>
          <p:nvSpPr>
            <p:cNvPr id="372" name=""/>
            <p:cNvSpPr/>
            <p:nvPr/>
          </p:nvSpPr>
          <p:spPr>
            <a:xfrm>
              <a:off x="4674960" y="2943000"/>
              <a:ext cx="71280" cy="20160"/>
            </a:xfrm>
            <a:custGeom>
              <a:avLst/>
              <a:gdLst/>
              <a:ahLst/>
              <a:rect l="l" t="t" r="r" b="b"/>
              <a:pathLst>
                <a:path w="41" h="12">
                  <a:moveTo>
                    <a:pt x="0" y="7"/>
                  </a:moveTo>
                  <a:lnTo>
                    <a:pt x="20" y="12"/>
                  </a:lnTo>
                  <a:lnTo>
                    <a:pt x="39" y="10"/>
                  </a:lnTo>
                  <a:lnTo>
                    <a:pt x="41" y="6"/>
                  </a:lnTo>
                  <a:lnTo>
                    <a:pt x="34" y="9"/>
                  </a:lnTo>
                  <a:lnTo>
                    <a:pt x="34" y="4"/>
                  </a:lnTo>
                  <a:lnTo>
                    <a:pt x="2" y="0"/>
                  </a:lnTo>
                  <a:lnTo>
                    <a:pt x="0" y="7"/>
                  </a:lnTo>
                  <a:close/>
                </a:path>
              </a:pathLst>
            </a:custGeom>
            <a:solidFill>
              <a:srgbClr val="ccffff"/>
            </a:solidFill>
            <a:ln w="3240">
              <a:solidFill>
                <a:srgbClr val="000000"/>
              </a:solidFill>
              <a:round/>
            </a:ln>
          </p:spPr>
          <p:style>
            <a:lnRef idx="0"/>
            <a:fillRef idx="0"/>
            <a:effectRef idx="0"/>
            <a:fontRef idx="minor"/>
          </p:style>
          <p:txBody>
            <a:bodyPr lIns="90000" rIns="90000" tIns="-26640" bIns="-26640" anchor="t">
              <a:noAutofit/>
            </a:bodyPr>
            <a:p>
              <a:endParaRPr b="0" lang="en-US" sz="2400" strike="noStrike" u="none">
                <a:solidFill>
                  <a:srgbClr val="000000"/>
                </a:solidFill>
                <a:effectLst/>
                <a:uFillTx/>
                <a:latin typeface="Arial"/>
              </a:endParaRPr>
            </a:p>
          </p:txBody>
        </p:sp>
        <p:sp>
          <p:nvSpPr>
            <p:cNvPr id="373" name=""/>
            <p:cNvSpPr/>
            <p:nvPr/>
          </p:nvSpPr>
          <p:spPr>
            <a:xfrm>
              <a:off x="4898880" y="2943000"/>
              <a:ext cx="60120" cy="28440"/>
            </a:xfrm>
            <a:custGeom>
              <a:avLst/>
              <a:gdLst/>
              <a:ahLst/>
              <a:rect l="l" t="t" r="r" b="b"/>
              <a:pathLst>
                <a:path w="34" h="16">
                  <a:moveTo>
                    <a:pt x="0" y="10"/>
                  </a:moveTo>
                  <a:lnTo>
                    <a:pt x="3" y="16"/>
                  </a:lnTo>
                  <a:lnTo>
                    <a:pt x="19" y="16"/>
                  </a:lnTo>
                  <a:lnTo>
                    <a:pt x="28" y="12"/>
                  </a:lnTo>
                  <a:lnTo>
                    <a:pt x="25" y="7"/>
                  </a:lnTo>
                  <a:lnTo>
                    <a:pt x="34" y="0"/>
                  </a:lnTo>
                  <a:lnTo>
                    <a:pt x="0" y="10"/>
                  </a:lnTo>
                  <a:close/>
                </a:path>
              </a:pathLst>
            </a:custGeom>
            <a:solidFill>
              <a:srgbClr val="ccffff"/>
            </a:solidFill>
            <a:ln w="3240">
              <a:solidFill>
                <a:srgbClr val="000000"/>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Arial"/>
              </a:endParaRPr>
            </a:p>
          </p:txBody>
        </p:sp>
        <p:sp>
          <p:nvSpPr>
            <p:cNvPr id="374" name=""/>
            <p:cNvSpPr/>
            <p:nvPr/>
          </p:nvSpPr>
          <p:spPr>
            <a:xfrm>
              <a:off x="4136760" y="2809800"/>
              <a:ext cx="31320" cy="21600"/>
            </a:xfrm>
            <a:custGeom>
              <a:avLst/>
              <a:gdLst/>
              <a:ahLst/>
              <a:rect l="l" t="t" r="r" b="b"/>
              <a:pathLst>
                <a:path w="18" h="12">
                  <a:moveTo>
                    <a:pt x="0" y="6"/>
                  </a:moveTo>
                  <a:lnTo>
                    <a:pt x="13" y="12"/>
                  </a:lnTo>
                  <a:lnTo>
                    <a:pt x="18" y="4"/>
                  </a:lnTo>
                  <a:lnTo>
                    <a:pt x="10" y="0"/>
                  </a:lnTo>
                  <a:lnTo>
                    <a:pt x="0" y="6"/>
                  </a:lnTo>
                  <a:close/>
                </a:path>
              </a:pathLst>
            </a:custGeom>
            <a:solidFill>
              <a:srgbClr val="ccffff"/>
            </a:solidFill>
            <a:ln w="3240">
              <a:solidFill>
                <a:srgbClr val="000000"/>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Arial"/>
              </a:endParaRPr>
            </a:p>
          </p:txBody>
        </p:sp>
        <p:sp>
          <p:nvSpPr>
            <p:cNvPr id="375" name=""/>
            <p:cNvSpPr/>
            <p:nvPr/>
          </p:nvSpPr>
          <p:spPr>
            <a:xfrm>
              <a:off x="3354120" y="2850840"/>
              <a:ext cx="12600" cy="4680"/>
            </a:xfrm>
            <a:custGeom>
              <a:avLst/>
              <a:gdLst/>
              <a:ahLst/>
              <a:rect l="l" t="t" r="r" b="b"/>
              <a:pathLst>
                <a:path w="7" h="3">
                  <a:moveTo>
                    <a:pt x="0" y="0"/>
                  </a:moveTo>
                  <a:lnTo>
                    <a:pt x="7" y="3"/>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a:endParaRPr>
            </a:p>
          </p:txBody>
        </p:sp>
        <p:sp>
          <p:nvSpPr>
            <p:cNvPr id="376" name=""/>
            <p:cNvSpPr/>
            <p:nvPr/>
          </p:nvSpPr>
          <p:spPr>
            <a:xfrm>
              <a:off x="3354120" y="2850840"/>
              <a:ext cx="12600" cy="4680"/>
            </a:xfrm>
            <a:prstGeom prst="line">
              <a:avLst/>
            </a:prstGeom>
            <a:ln w="324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a:endParaRPr>
            </a:p>
          </p:txBody>
        </p:sp>
        <p:sp>
          <p:nvSpPr>
            <p:cNvPr id="377" name=""/>
            <p:cNvSpPr/>
            <p:nvPr/>
          </p:nvSpPr>
          <p:spPr>
            <a:xfrm>
              <a:off x="3422520" y="2874960"/>
              <a:ext cx="18720" cy="1080"/>
            </a:xfrm>
            <a:custGeom>
              <a:avLst/>
              <a:gdLst/>
              <a:ahLst/>
              <a:rect l="l" t="t" r="r" b="b"/>
              <a:pathLst>
                <a:path w="11" h="0">
                  <a:moveTo>
                    <a:pt x="0" y="0"/>
                  </a:moveTo>
                  <a:lnTo>
                    <a:pt x="11"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a:endParaRPr>
            </a:p>
          </p:txBody>
        </p:sp>
        <p:sp>
          <p:nvSpPr>
            <p:cNvPr id="378" name=""/>
            <p:cNvSpPr/>
            <p:nvPr/>
          </p:nvSpPr>
          <p:spPr>
            <a:xfrm>
              <a:off x="3422520" y="2874960"/>
              <a:ext cx="18720" cy="1080"/>
            </a:xfrm>
            <a:prstGeom prst="line">
              <a:avLst/>
            </a:prstGeom>
            <a:ln w="324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a:endParaRPr>
            </a:p>
          </p:txBody>
        </p:sp>
        <p:sp>
          <p:nvSpPr>
            <p:cNvPr id="379" name=""/>
            <p:cNvSpPr/>
            <p:nvPr/>
          </p:nvSpPr>
          <p:spPr>
            <a:xfrm>
              <a:off x="3627360" y="3157200"/>
              <a:ext cx="15480" cy="20520"/>
            </a:xfrm>
            <a:custGeom>
              <a:avLst/>
              <a:gdLst/>
              <a:ahLst/>
              <a:rect l="l" t="t" r="r" b="b"/>
              <a:pathLst>
                <a:path w="9" h="11">
                  <a:moveTo>
                    <a:pt x="0" y="5"/>
                  </a:moveTo>
                  <a:lnTo>
                    <a:pt x="3" y="11"/>
                  </a:lnTo>
                  <a:lnTo>
                    <a:pt x="9" y="0"/>
                  </a:lnTo>
                  <a:lnTo>
                    <a:pt x="0" y="5"/>
                  </a:lnTo>
                  <a:close/>
                </a:path>
              </a:pathLst>
            </a:custGeom>
            <a:solidFill>
              <a:srgbClr val="ccffff"/>
            </a:solidFill>
            <a:ln w="3240">
              <a:solidFill>
                <a:srgbClr val="00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Arial"/>
              </a:endParaRPr>
            </a:p>
          </p:txBody>
        </p:sp>
        <p:sp>
          <p:nvSpPr>
            <p:cNvPr id="380" name=""/>
            <p:cNvSpPr/>
            <p:nvPr/>
          </p:nvSpPr>
          <p:spPr>
            <a:xfrm>
              <a:off x="3654360" y="3171600"/>
              <a:ext cx="10800" cy="14040"/>
            </a:xfrm>
            <a:custGeom>
              <a:avLst/>
              <a:gdLst/>
              <a:ahLst/>
              <a:rect l="l" t="t" r="r" b="b"/>
              <a:pathLst>
                <a:path w="7" h="8">
                  <a:moveTo>
                    <a:pt x="0" y="3"/>
                  </a:moveTo>
                  <a:lnTo>
                    <a:pt x="1" y="8"/>
                  </a:lnTo>
                  <a:lnTo>
                    <a:pt x="7" y="6"/>
                  </a:lnTo>
                  <a:lnTo>
                    <a:pt x="6"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Arial"/>
              </a:endParaRPr>
            </a:p>
          </p:txBody>
        </p:sp>
        <p:sp>
          <p:nvSpPr>
            <p:cNvPr id="381" name=""/>
            <p:cNvSpPr/>
            <p:nvPr/>
          </p:nvSpPr>
          <p:spPr>
            <a:xfrm>
              <a:off x="3693960" y="3143160"/>
              <a:ext cx="25200" cy="28080"/>
            </a:xfrm>
            <a:custGeom>
              <a:avLst/>
              <a:gdLst/>
              <a:ahLst/>
              <a:rect l="l" t="t" r="r" b="b"/>
              <a:pathLst>
                <a:path w="15" h="17">
                  <a:moveTo>
                    <a:pt x="0" y="17"/>
                  </a:moveTo>
                  <a:lnTo>
                    <a:pt x="6" y="14"/>
                  </a:lnTo>
                  <a:lnTo>
                    <a:pt x="7" y="4"/>
                  </a:lnTo>
                  <a:lnTo>
                    <a:pt x="15" y="0"/>
                  </a:lnTo>
                  <a:lnTo>
                    <a:pt x="0" y="17"/>
                  </a:lnTo>
                  <a:close/>
                </a:path>
              </a:pathLst>
            </a:custGeom>
            <a:solidFill>
              <a:srgbClr val="ccffff"/>
            </a:solidFill>
            <a:ln w="324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Arial"/>
              </a:endParaRPr>
            </a:p>
          </p:txBody>
        </p:sp>
        <p:sp>
          <p:nvSpPr>
            <p:cNvPr id="382" name=""/>
            <p:cNvSpPr/>
            <p:nvPr/>
          </p:nvSpPr>
          <p:spPr>
            <a:xfrm>
              <a:off x="7035480" y="4370040"/>
              <a:ext cx="1074600" cy="876240"/>
            </a:xfrm>
            <a:custGeom>
              <a:avLst/>
              <a:gdLst/>
              <a:ahLst/>
              <a:rect l="l" t="t" r="r" b="b"/>
              <a:pathLst>
                <a:path w="615" h="501">
                  <a:moveTo>
                    <a:pt x="0" y="413"/>
                  </a:moveTo>
                  <a:lnTo>
                    <a:pt x="18" y="427"/>
                  </a:lnTo>
                  <a:lnTo>
                    <a:pt x="43" y="427"/>
                  </a:lnTo>
                  <a:lnTo>
                    <a:pt x="75" y="408"/>
                  </a:lnTo>
                  <a:lnTo>
                    <a:pt x="127" y="406"/>
                  </a:lnTo>
                  <a:lnTo>
                    <a:pt x="139" y="393"/>
                  </a:lnTo>
                  <a:lnTo>
                    <a:pt x="177" y="377"/>
                  </a:lnTo>
                  <a:lnTo>
                    <a:pt x="256" y="368"/>
                  </a:lnTo>
                  <a:lnTo>
                    <a:pt x="294" y="384"/>
                  </a:lnTo>
                  <a:lnTo>
                    <a:pt x="289" y="393"/>
                  </a:lnTo>
                  <a:lnTo>
                    <a:pt x="297" y="396"/>
                  </a:lnTo>
                  <a:lnTo>
                    <a:pt x="297" y="427"/>
                  </a:lnTo>
                  <a:lnTo>
                    <a:pt x="345" y="389"/>
                  </a:lnTo>
                  <a:lnTo>
                    <a:pt x="340" y="402"/>
                  </a:lnTo>
                  <a:lnTo>
                    <a:pt x="314" y="432"/>
                  </a:lnTo>
                  <a:lnTo>
                    <a:pt x="326" y="431"/>
                  </a:lnTo>
                  <a:lnTo>
                    <a:pt x="338" y="413"/>
                  </a:lnTo>
                  <a:lnTo>
                    <a:pt x="340" y="427"/>
                  </a:lnTo>
                  <a:lnTo>
                    <a:pt x="329" y="440"/>
                  </a:lnTo>
                  <a:lnTo>
                    <a:pt x="339" y="438"/>
                  </a:lnTo>
                  <a:lnTo>
                    <a:pt x="343" y="444"/>
                  </a:lnTo>
                  <a:lnTo>
                    <a:pt x="345" y="459"/>
                  </a:lnTo>
                  <a:lnTo>
                    <a:pt x="340" y="468"/>
                  </a:lnTo>
                  <a:lnTo>
                    <a:pt x="352" y="488"/>
                  </a:lnTo>
                  <a:lnTo>
                    <a:pt x="370" y="488"/>
                  </a:lnTo>
                  <a:lnTo>
                    <a:pt x="380" y="495"/>
                  </a:lnTo>
                  <a:lnTo>
                    <a:pt x="408" y="478"/>
                  </a:lnTo>
                  <a:lnTo>
                    <a:pt x="405" y="488"/>
                  </a:lnTo>
                  <a:lnTo>
                    <a:pt x="413" y="485"/>
                  </a:lnTo>
                  <a:lnTo>
                    <a:pt x="411" y="492"/>
                  </a:lnTo>
                  <a:lnTo>
                    <a:pt x="418" y="501"/>
                  </a:lnTo>
                  <a:lnTo>
                    <a:pt x="456" y="479"/>
                  </a:lnTo>
                  <a:lnTo>
                    <a:pt x="483" y="472"/>
                  </a:lnTo>
                  <a:lnTo>
                    <a:pt x="504" y="441"/>
                  </a:lnTo>
                  <a:lnTo>
                    <a:pt x="583" y="357"/>
                  </a:lnTo>
                  <a:lnTo>
                    <a:pt x="608" y="317"/>
                  </a:lnTo>
                  <a:lnTo>
                    <a:pt x="615" y="270"/>
                  </a:lnTo>
                  <a:lnTo>
                    <a:pt x="605" y="235"/>
                  </a:lnTo>
                  <a:lnTo>
                    <a:pt x="594" y="225"/>
                  </a:lnTo>
                  <a:lnTo>
                    <a:pt x="594" y="209"/>
                  </a:lnTo>
                  <a:lnTo>
                    <a:pt x="584" y="199"/>
                  </a:lnTo>
                  <a:lnTo>
                    <a:pt x="580" y="205"/>
                  </a:lnTo>
                  <a:lnTo>
                    <a:pt x="573" y="170"/>
                  </a:lnTo>
                  <a:lnTo>
                    <a:pt x="556" y="154"/>
                  </a:lnTo>
                  <a:lnTo>
                    <a:pt x="542" y="146"/>
                  </a:lnTo>
                  <a:lnTo>
                    <a:pt x="542" y="116"/>
                  </a:lnTo>
                  <a:lnTo>
                    <a:pt x="535" y="103"/>
                  </a:lnTo>
                  <a:lnTo>
                    <a:pt x="537" y="75"/>
                  </a:lnTo>
                  <a:lnTo>
                    <a:pt x="527" y="63"/>
                  </a:lnTo>
                  <a:lnTo>
                    <a:pt x="516" y="63"/>
                  </a:lnTo>
                  <a:lnTo>
                    <a:pt x="508" y="5"/>
                  </a:lnTo>
                  <a:lnTo>
                    <a:pt x="502" y="0"/>
                  </a:lnTo>
                  <a:lnTo>
                    <a:pt x="497" y="8"/>
                  </a:lnTo>
                  <a:lnTo>
                    <a:pt x="476" y="94"/>
                  </a:lnTo>
                  <a:lnTo>
                    <a:pt x="463" y="119"/>
                  </a:lnTo>
                  <a:lnTo>
                    <a:pt x="456" y="123"/>
                  </a:lnTo>
                  <a:lnTo>
                    <a:pt x="446" y="126"/>
                  </a:lnTo>
                  <a:lnTo>
                    <a:pt x="437" y="110"/>
                  </a:lnTo>
                  <a:lnTo>
                    <a:pt x="412" y="92"/>
                  </a:lnTo>
                  <a:lnTo>
                    <a:pt x="400" y="92"/>
                  </a:lnTo>
                  <a:lnTo>
                    <a:pt x="397" y="84"/>
                  </a:lnTo>
                  <a:lnTo>
                    <a:pt x="387" y="75"/>
                  </a:lnTo>
                  <a:lnTo>
                    <a:pt x="396" y="62"/>
                  </a:lnTo>
                  <a:lnTo>
                    <a:pt x="397" y="46"/>
                  </a:lnTo>
                  <a:lnTo>
                    <a:pt x="408" y="46"/>
                  </a:lnTo>
                  <a:lnTo>
                    <a:pt x="415" y="30"/>
                  </a:lnTo>
                  <a:lnTo>
                    <a:pt x="408" y="24"/>
                  </a:lnTo>
                  <a:lnTo>
                    <a:pt x="400" y="33"/>
                  </a:lnTo>
                  <a:lnTo>
                    <a:pt x="397" y="24"/>
                  </a:lnTo>
                  <a:lnTo>
                    <a:pt x="389" y="27"/>
                  </a:lnTo>
                  <a:lnTo>
                    <a:pt x="345" y="12"/>
                  </a:lnTo>
                  <a:lnTo>
                    <a:pt x="349" y="19"/>
                  </a:lnTo>
                  <a:lnTo>
                    <a:pt x="345" y="27"/>
                  </a:lnTo>
                  <a:lnTo>
                    <a:pt x="324" y="27"/>
                  </a:lnTo>
                  <a:lnTo>
                    <a:pt x="314" y="35"/>
                  </a:lnTo>
                  <a:lnTo>
                    <a:pt x="311" y="49"/>
                  </a:lnTo>
                  <a:lnTo>
                    <a:pt x="303" y="51"/>
                  </a:lnTo>
                  <a:lnTo>
                    <a:pt x="292" y="65"/>
                  </a:lnTo>
                  <a:lnTo>
                    <a:pt x="298" y="72"/>
                  </a:lnTo>
                  <a:lnTo>
                    <a:pt x="297" y="79"/>
                  </a:lnTo>
                  <a:lnTo>
                    <a:pt x="281" y="72"/>
                  </a:lnTo>
                  <a:lnTo>
                    <a:pt x="273" y="79"/>
                  </a:lnTo>
                  <a:lnTo>
                    <a:pt x="269" y="65"/>
                  </a:lnTo>
                  <a:lnTo>
                    <a:pt x="265" y="57"/>
                  </a:lnTo>
                  <a:lnTo>
                    <a:pt x="254" y="56"/>
                  </a:lnTo>
                  <a:lnTo>
                    <a:pt x="240" y="70"/>
                  </a:lnTo>
                  <a:lnTo>
                    <a:pt x="230" y="70"/>
                  </a:lnTo>
                  <a:lnTo>
                    <a:pt x="211" y="100"/>
                  </a:lnTo>
                  <a:lnTo>
                    <a:pt x="202" y="95"/>
                  </a:lnTo>
                  <a:lnTo>
                    <a:pt x="197" y="104"/>
                  </a:lnTo>
                  <a:lnTo>
                    <a:pt x="202" y="110"/>
                  </a:lnTo>
                  <a:lnTo>
                    <a:pt x="195" y="119"/>
                  </a:lnTo>
                  <a:lnTo>
                    <a:pt x="190" y="101"/>
                  </a:lnTo>
                  <a:lnTo>
                    <a:pt x="174" y="119"/>
                  </a:lnTo>
                  <a:lnTo>
                    <a:pt x="174" y="130"/>
                  </a:lnTo>
                  <a:lnTo>
                    <a:pt x="149" y="158"/>
                  </a:lnTo>
                  <a:lnTo>
                    <a:pt x="75" y="177"/>
                  </a:lnTo>
                  <a:lnTo>
                    <a:pt x="40" y="203"/>
                  </a:lnTo>
                  <a:lnTo>
                    <a:pt x="38" y="195"/>
                  </a:lnTo>
                  <a:lnTo>
                    <a:pt x="30" y="209"/>
                  </a:lnTo>
                  <a:lnTo>
                    <a:pt x="30" y="225"/>
                  </a:lnTo>
                  <a:lnTo>
                    <a:pt x="22" y="232"/>
                  </a:lnTo>
                  <a:lnTo>
                    <a:pt x="24" y="276"/>
                  </a:lnTo>
                  <a:lnTo>
                    <a:pt x="16" y="263"/>
                  </a:lnTo>
                  <a:lnTo>
                    <a:pt x="18" y="279"/>
                  </a:lnTo>
                  <a:lnTo>
                    <a:pt x="12" y="270"/>
                  </a:lnTo>
                  <a:lnTo>
                    <a:pt x="24" y="324"/>
                  </a:lnTo>
                  <a:lnTo>
                    <a:pt x="24" y="370"/>
                  </a:lnTo>
                  <a:lnTo>
                    <a:pt x="16" y="396"/>
                  </a:lnTo>
                  <a:lnTo>
                    <a:pt x="5" y="402"/>
                  </a:lnTo>
                  <a:lnTo>
                    <a:pt x="0" y="413"/>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3" name=""/>
            <p:cNvSpPr/>
            <p:nvPr/>
          </p:nvSpPr>
          <p:spPr>
            <a:xfrm>
              <a:off x="7564320" y="5138640"/>
              <a:ext cx="36000" cy="12240"/>
            </a:xfrm>
            <a:custGeom>
              <a:avLst/>
              <a:gdLst/>
              <a:ahLst/>
              <a:rect l="l" t="t" r="r" b="b"/>
              <a:pathLst>
                <a:path w="21" h="7">
                  <a:moveTo>
                    <a:pt x="0" y="4"/>
                  </a:moveTo>
                  <a:lnTo>
                    <a:pt x="2" y="7"/>
                  </a:lnTo>
                  <a:lnTo>
                    <a:pt x="11" y="7"/>
                  </a:lnTo>
                  <a:lnTo>
                    <a:pt x="21" y="4"/>
                  </a:lnTo>
                  <a:lnTo>
                    <a:pt x="14" y="0"/>
                  </a:lnTo>
                  <a:lnTo>
                    <a:pt x="0" y="4"/>
                  </a:lnTo>
                  <a:close/>
                </a:path>
              </a:pathLst>
            </a:custGeom>
            <a:solidFill>
              <a:srgbClr val="ccffff"/>
            </a:solidFill>
            <a:ln w="324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Arial"/>
              </a:endParaRPr>
            </a:p>
          </p:txBody>
        </p:sp>
        <p:sp>
          <p:nvSpPr>
            <p:cNvPr id="384" name=""/>
            <p:cNvSpPr/>
            <p:nvPr/>
          </p:nvSpPr>
          <p:spPr>
            <a:xfrm>
              <a:off x="7677000" y="5290920"/>
              <a:ext cx="105840" cy="88560"/>
            </a:xfrm>
            <a:custGeom>
              <a:avLst/>
              <a:gdLst/>
              <a:ahLst/>
              <a:rect l="l" t="t" r="r" b="b"/>
              <a:pathLst>
                <a:path w="61" h="51">
                  <a:moveTo>
                    <a:pt x="14" y="0"/>
                  </a:moveTo>
                  <a:lnTo>
                    <a:pt x="0" y="40"/>
                  </a:lnTo>
                  <a:lnTo>
                    <a:pt x="4" y="49"/>
                  </a:lnTo>
                  <a:lnTo>
                    <a:pt x="13" y="51"/>
                  </a:lnTo>
                  <a:lnTo>
                    <a:pt x="29" y="38"/>
                  </a:lnTo>
                  <a:lnTo>
                    <a:pt x="32" y="43"/>
                  </a:lnTo>
                  <a:lnTo>
                    <a:pt x="61" y="6"/>
                  </a:lnTo>
                  <a:lnTo>
                    <a:pt x="29" y="9"/>
                  </a:lnTo>
                  <a:lnTo>
                    <a:pt x="14" y="0"/>
                  </a:lnTo>
                  <a:close/>
                </a:path>
              </a:pathLst>
            </a:custGeom>
            <a:solidFill>
              <a:srgbClr val="ccffff"/>
            </a:solidFill>
            <a:ln w="3240">
              <a:solidFill>
                <a:srgbClr val="000000"/>
              </a:solidFill>
              <a:round/>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Arial"/>
              </a:endParaRPr>
            </a:p>
          </p:txBody>
        </p:sp>
        <p:sp>
          <p:nvSpPr>
            <p:cNvPr id="385" name=""/>
            <p:cNvSpPr/>
            <p:nvPr/>
          </p:nvSpPr>
          <p:spPr>
            <a:xfrm>
              <a:off x="8435880" y="5100480"/>
              <a:ext cx="167760" cy="218520"/>
            </a:xfrm>
            <a:custGeom>
              <a:avLst/>
              <a:gdLst/>
              <a:ahLst/>
              <a:rect l="l" t="t" r="r" b="b"/>
              <a:pathLst>
                <a:path w="96" h="125">
                  <a:moveTo>
                    <a:pt x="8" y="86"/>
                  </a:moveTo>
                  <a:lnTo>
                    <a:pt x="20" y="98"/>
                  </a:lnTo>
                  <a:lnTo>
                    <a:pt x="0" y="121"/>
                  </a:lnTo>
                  <a:lnTo>
                    <a:pt x="3" y="125"/>
                  </a:lnTo>
                  <a:lnTo>
                    <a:pt x="13" y="122"/>
                  </a:lnTo>
                  <a:lnTo>
                    <a:pt x="57" y="83"/>
                  </a:lnTo>
                  <a:lnTo>
                    <a:pt x="83" y="71"/>
                  </a:lnTo>
                  <a:lnTo>
                    <a:pt x="96" y="57"/>
                  </a:lnTo>
                  <a:lnTo>
                    <a:pt x="92" y="54"/>
                  </a:lnTo>
                  <a:lnTo>
                    <a:pt x="74" y="63"/>
                  </a:lnTo>
                  <a:lnTo>
                    <a:pt x="59" y="57"/>
                  </a:lnTo>
                  <a:lnTo>
                    <a:pt x="67" y="41"/>
                  </a:lnTo>
                  <a:lnTo>
                    <a:pt x="62" y="38"/>
                  </a:lnTo>
                  <a:lnTo>
                    <a:pt x="57" y="50"/>
                  </a:lnTo>
                  <a:lnTo>
                    <a:pt x="51" y="44"/>
                  </a:lnTo>
                  <a:lnTo>
                    <a:pt x="58" y="17"/>
                  </a:lnTo>
                  <a:lnTo>
                    <a:pt x="57" y="12"/>
                  </a:lnTo>
                  <a:lnTo>
                    <a:pt x="48" y="9"/>
                  </a:lnTo>
                  <a:lnTo>
                    <a:pt x="45" y="0"/>
                  </a:lnTo>
                  <a:lnTo>
                    <a:pt x="43" y="44"/>
                  </a:lnTo>
                  <a:lnTo>
                    <a:pt x="51" y="44"/>
                  </a:lnTo>
                  <a:lnTo>
                    <a:pt x="24" y="79"/>
                  </a:lnTo>
                  <a:lnTo>
                    <a:pt x="8" y="8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6" name=""/>
            <p:cNvSpPr/>
            <p:nvPr/>
          </p:nvSpPr>
          <p:spPr>
            <a:xfrm>
              <a:off x="8127720" y="5290920"/>
              <a:ext cx="295200" cy="182160"/>
            </a:xfrm>
            <a:custGeom>
              <a:avLst/>
              <a:gdLst/>
              <a:ahLst/>
              <a:rect l="l" t="t" r="r" b="b"/>
              <a:pathLst>
                <a:path w="169" h="104">
                  <a:moveTo>
                    <a:pt x="0" y="92"/>
                  </a:moveTo>
                  <a:lnTo>
                    <a:pt x="0" y="97"/>
                  </a:lnTo>
                  <a:lnTo>
                    <a:pt x="12" y="97"/>
                  </a:lnTo>
                  <a:lnTo>
                    <a:pt x="12" y="101"/>
                  </a:lnTo>
                  <a:lnTo>
                    <a:pt x="25" y="104"/>
                  </a:lnTo>
                  <a:lnTo>
                    <a:pt x="47" y="97"/>
                  </a:lnTo>
                  <a:lnTo>
                    <a:pt x="89" y="65"/>
                  </a:lnTo>
                  <a:lnTo>
                    <a:pt x="121" y="54"/>
                  </a:lnTo>
                  <a:lnTo>
                    <a:pt x="124" y="44"/>
                  </a:lnTo>
                  <a:lnTo>
                    <a:pt x="164" y="21"/>
                  </a:lnTo>
                  <a:lnTo>
                    <a:pt x="169" y="12"/>
                  </a:lnTo>
                  <a:lnTo>
                    <a:pt x="165" y="11"/>
                  </a:lnTo>
                  <a:lnTo>
                    <a:pt x="168" y="5"/>
                  </a:lnTo>
                  <a:lnTo>
                    <a:pt x="153" y="12"/>
                  </a:lnTo>
                  <a:lnTo>
                    <a:pt x="156" y="5"/>
                  </a:lnTo>
                  <a:lnTo>
                    <a:pt x="152" y="0"/>
                  </a:lnTo>
                  <a:lnTo>
                    <a:pt x="145" y="5"/>
                  </a:lnTo>
                  <a:lnTo>
                    <a:pt x="107" y="35"/>
                  </a:lnTo>
                  <a:lnTo>
                    <a:pt x="50" y="60"/>
                  </a:lnTo>
                  <a:lnTo>
                    <a:pt x="0" y="92"/>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7" name=""/>
            <p:cNvSpPr/>
            <p:nvPr/>
          </p:nvSpPr>
          <p:spPr>
            <a:xfrm>
              <a:off x="8119800" y="5473440"/>
              <a:ext cx="25200" cy="20520"/>
            </a:xfrm>
            <a:custGeom>
              <a:avLst/>
              <a:gdLst/>
              <a:ahLst/>
              <a:rect l="l" t="t" r="r" b="b"/>
              <a:pathLst>
                <a:path w="14" h="12">
                  <a:moveTo>
                    <a:pt x="0" y="12"/>
                  </a:moveTo>
                  <a:lnTo>
                    <a:pt x="13" y="7"/>
                  </a:lnTo>
                  <a:lnTo>
                    <a:pt x="14" y="0"/>
                  </a:lnTo>
                  <a:lnTo>
                    <a:pt x="0" y="12"/>
                  </a:lnTo>
                  <a:close/>
                </a:path>
              </a:pathLst>
            </a:custGeom>
            <a:solidFill>
              <a:srgbClr val="ccffff"/>
            </a:solidFill>
            <a:ln w="3240">
              <a:solidFill>
                <a:srgbClr val="00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Arial"/>
              </a:endParaRPr>
            </a:p>
          </p:txBody>
        </p:sp>
        <p:sp>
          <p:nvSpPr>
            <p:cNvPr id="388" name=""/>
            <p:cNvSpPr/>
            <p:nvPr/>
          </p:nvSpPr>
          <p:spPr>
            <a:xfrm>
              <a:off x="6645240" y="3865320"/>
              <a:ext cx="299520" cy="348840"/>
            </a:xfrm>
            <a:custGeom>
              <a:avLst/>
              <a:gdLst/>
              <a:ahLst/>
              <a:rect l="l" t="t" r="r" b="b"/>
              <a:pathLst>
                <a:path w="171" h="200">
                  <a:moveTo>
                    <a:pt x="0" y="0"/>
                  </a:moveTo>
                  <a:lnTo>
                    <a:pt x="6" y="15"/>
                  </a:lnTo>
                  <a:lnTo>
                    <a:pt x="26" y="34"/>
                  </a:lnTo>
                  <a:lnTo>
                    <a:pt x="41" y="56"/>
                  </a:lnTo>
                  <a:lnTo>
                    <a:pt x="57" y="68"/>
                  </a:lnTo>
                  <a:lnTo>
                    <a:pt x="63" y="94"/>
                  </a:lnTo>
                  <a:lnTo>
                    <a:pt x="82" y="111"/>
                  </a:lnTo>
                  <a:lnTo>
                    <a:pt x="89" y="136"/>
                  </a:lnTo>
                  <a:lnTo>
                    <a:pt x="102" y="155"/>
                  </a:lnTo>
                  <a:lnTo>
                    <a:pt x="142" y="197"/>
                  </a:lnTo>
                  <a:lnTo>
                    <a:pt x="148" y="200"/>
                  </a:lnTo>
                  <a:lnTo>
                    <a:pt x="156" y="196"/>
                  </a:lnTo>
                  <a:lnTo>
                    <a:pt x="162" y="200"/>
                  </a:lnTo>
                  <a:lnTo>
                    <a:pt x="171" y="152"/>
                  </a:lnTo>
                  <a:lnTo>
                    <a:pt x="162" y="141"/>
                  </a:lnTo>
                  <a:lnTo>
                    <a:pt x="153" y="141"/>
                  </a:lnTo>
                  <a:lnTo>
                    <a:pt x="145" y="117"/>
                  </a:lnTo>
                  <a:lnTo>
                    <a:pt x="134" y="117"/>
                  </a:lnTo>
                  <a:lnTo>
                    <a:pt x="130" y="111"/>
                  </a:lnTo>
                  <a:lnTo>
                    <a:pt x="134" y="97"/>
                  </a:lnTo>
                  <a:lnTo>
                    <a:pt x="123" y="89"/>
                  </a:lnTo>
                  <a:lnTo>
                    <a:pt x="123" y="79"/>
                  </a:lnTo>
                  <a:lnTo>
                    <a:pt x="95" y="59"/>
                  </a:lnTo>
                  <a:lnTo>
                    <a:pt x="86" y="62"/>
                  </a:lnTo>
                  <a:lnTo>
                    <a:pt x="35" y="8"/>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9" name=""/>
            <p:cNvSpPr/>
            <p:nvPr/>
          </p:nvSpPr>
          <p:spPr>
            <a:xfrm>
              <a:off x="6921360" y="4217760"/>
              <a:ext cx="239400" cy="83880"/>
            </a:xfrm>
            <a:custGeom>
              <a:avLst/>
              <a:gdLst/>
              <a:ahLst/>
              <a:rect l="l" t="t" r="r" b="b"/>
              <a:pathLst>
                <a:path w="137" h="48">
                  <a:moveTo>
                    <a:pt x="0" y="14"/>
                  </a:moveTo>
                  <a:lnTo>
                    <a:pt x="38" y="32"/>
                  </a:lnTo>
                  <a:lnTo>
                    <a:pt x="63" y="32"/>
                  </a:lnTo>
                  <a:lnTo>
                    <a:pt x="106" y="44"/>
                  </a:lnTo>
                  <a:lnTo>
                    <a:pt x="117" y="42"/>
                  </a:lnTo>
                  <a:lnTo>
                    <a:pt x="137" y="48"/>
                  </a:lnTo>
                  <a:lnTo>
                    <a:pt x="137" y="32"/>
                  </a:lnTo>
                  <a:lnTo>
                    <a:pt x="114" y="30"/>
                  </a:lnTo>
                  <a:lnTo>
                    <a:pt x="108" y="17"/>
                  </a:lnTo>
                  <a:lnTo>
                    <a:pt x="83" y="9"/>
                  </a:lnTo>
                  <a:lnTo>
                    <a:pt x="77" y="17"/>
                  </a:lnTo>
                  <a:lnTo>
                    <a:pt x="55" y="16"/>
                  </a:lnTo>
                  <a:lnTo>
                    <a:pt x="30" y="1"/>
                  </a:lnTo>
                  <a:lnTo>
                    <a:pt x="10" y="0"/>
                  </a:lnTo>
                  <a:lnTo>
                    <a:pt x="0" y="14"/>
                  </a:lnTo>
                  <a:close/>
                </a:path>
              </a:pathLst>
            </a:custGeom>
            <a:solidFill>
              <a:srgbClr val="ccffff"/>
            </a:solidFill>
            <a:ln w="3240">
              <a:solidFill>
                <a:srgbClr val="000000"/>
              </a:solidFill>
              <a:round/>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Arial"/>
              </a:endParaRPr>
            </a:p>
          </p:txBody>
        </p:sp>
        <p:sp>
          <p:nvSpPr>
            <p:cNvPr id="390" name=""/>
            <p:cNvSpPr/>
            <p:nvPr/>
          </p:nvSpPr>
          <p:spPr>
            <a:xfrm>
              <a:off x="7161120" y="4284360"/>
              <a:ext cx="32760" cy="18720"/>
            </a:xfrm>
            <a:custGeom>
              <a:avLst/>
              <a:gdLst/>
              <a:ahLst/>
              <a:rect l="l" t="t" r="r" b="b"/>
              <a:pathLst>
                <a:path w="19" h="11">
                  <a:moveTo>
                    <a:pt x="0" y="4"/>
                  </a:moveTo>
                  <a:lnTo>
                    <a:pt x="10" y="11"/>
                  </a:lnTo>
                  <a:lnTo>
                    <a:pt x="19" y="4"/>
                  </a:lnTo>
                  <a:lnTo>
                    <a:pt x="13" y="0"/>
                  </a:lnTo>
                  <a:lnTo>
                    <a:pt x="0" y="4"/>
                  </a:lnTo>
                  <a:close/>
                </a:path>
              </a:pathLst>
            </a:custGeom>
            <a:solidFill>
              <a:srgbClr val="ccffff"/>
            </a:solidFill>
            <a:ln w="3240">
              <a:solidFill>
                <a:srgbClr val="000000"/>
              </a:solidFill>
              <a:round/>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Arial"/>
              </a:endParaRPr>
            </a:p>
          </p:txBody>
        </p:sp>
        <p:sp>
          <p:nvSpPr>
            <p:cNvPr id="391" name=""/>
            <p:cNvSpPr/>
            <p:nvPr/>
          </p:nvSpPr>
          <p:spPr>
            <a:xfrm>
              <a:off x="7200720" y="4286160"/>
              <a:ext cx="209160" cy="32760"/>
            </a:xfrm>
            <a:custGeom>
              <a:avLst/>
              <a:gdLst/>
              <a:ahLst/>
              <a:rect l="l" t="t" r="r" b="b"/>
              <a:pathLst>
                <a:path w="120" h="19">
                  <a:moveTo>
                    <a:pt x="0" y="16"/>
                  </a:moveTo>
                  <a:lnTo>
                    <a:pt x="18" y="19"/>
                  </a:lnTo>
                  <a:lnTo>
                    <a:pt x="56" y="9"/>
                  </a:lnTo>
                  <a:lnTo>
                    <a:pt x="94" y="13"/>
                  </a:lnTo>
                  <a:lnTo>
                    <a:pt x="120" y="5"/>
                  </a:lnTo>
                  <a:lnTo>
                    <a:pt x="108" y="3"/>
                  </a:lnTo>
                  <a:lnTo>
                    <a:pt x="100" y="10"/>
                  </a:lnTo>
                  <a:lnTo>
                    <a:pt x="72" y="3"/>
                  </a:lnTo>
                  <a:lnTo>
                    <a:pt x="56" y="9"/>
                  </a:lnTo>
                  <a:lnTo>
                    <a:pt x="28" y="0"/>
                  </a:lnTo>
                  <a:lnTo>
                    <a:pt x="32" y="8"/>
                  </a:lnTo>
                  <a:lnTo>
                    <a:pt x="9" y="3"/>
                  </a:lnTo>
                  <a:lnTo>
                    <a:pt x="2" y="6"/>
                  </a:lnTo>
                  <a:lnTo>
                    <a:pt x="0" y="16"/>
                  </a:lnTo>
                  <a:close/>
                </a:path>
              </a:pathLst>
            </a:custGeom>
            <a:solidFill>
              <a:srgbClr val="ccffff"/>
            </a:solidFill>
            <a:ln w="3240">
              <a:solidFill>
                <a:srgbClr val="000000"/>
              </a:solidFill>
              <a:round/>
            </a:ln>
          </p:spPr>
          <p:style>
            <a:lnRef idx="0"/>
            <a:fillRef idx="0"/>
            <a:effectRef idx="0"/>
            <a:fontRef idx="minor"/>
          </p:style>
          <p:txBody>
            <a:bodyPr lIns="90000" rIns="90000" tIns="-14040" bIns="-14040" anchor="t">
              <a:noAutofit/>
            </a:bodyPr>
            <a:p>
              <a:endParaRPr b="0" lang="en-US" sz="2400" strike="noStrike" u="none">
                <a:solidFill>
                  <a:srgbClr val="000000"/>
                </a:solidFill>
                <a:effectLst/>
                <a:uFillTx/>
                <a:latin typeface="Arial"/>
              </a:endParaRPr>
            </a:p>
          </p:txBody>
        </p:sp>
        <p:sp>
          <p:nvSpPr>
            <p:cNvPr id="392" name=""/>
            <p:cNvSpPr/>
            <p:nvPr/>
          </p:nvSpPr>
          <p:spPr>
            <a:xfrm>
              <a:off x="7427880" y="4286160"/>
              <a:ext cx="26640" cy="10800"/>
            </a:xfrm>
            <a:custGeom>
              <a:avLst/>
              <a:gdLst/>
              <a:ahLst/>
              <a:rect l="l" t="t" r="r" b="b"/>
              <a:pathLst>
                <a:path w="15" h="6">
                  <a:moveTo>
                    <a:pt x="0" y="6"/>
                  </a:moveTo>
                  <a:lnTo>
                    <a:pt x="15" y="3"/>
                  </a:lnTo>
                  <a:lnTo>
                    <a:pt x="5" y="0"/>
                  </a:lnTo>
                  <a:lnTo>
                    <a:pt x="0" y="6"/>
                  </a:lnTo>
                  <a:close/>
                </a:path>
              </a:pathLst>
            </a:custGeom>
            <a:solidFill>
              <a:srgbClr val="ccffff"/>
            </a:solidFill>
            <a:ln w="324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a:endParaRPr>
            </a:p>
          </p:txBody>
        </p:sp>
        <p:sp>
          <p:nvSpPr>
            <p:cNvPr id="393" name=""/>
            <p:cNvSpPr/>
            <p:nvPr/>
          </p:nvSpPr>
          <p:spPr>
            <a:xfrm>
              <a:off x="7472160" y="4270320"/>
              <a:ext cx="20160" cy="10800"/>
            </a:xfrm>
            <a:custGeom>
              <a:avLst/>
              <a:gdLst/>
              <a:ahLst/>
              <a:rect l="l" t="t" r="r" b="b"/>
              <a:pathLst>
                <a:path w="12" h="6">
                  <a:moveTo>
                    <a:pt x="0" y="6"/>
                  </a:moveTo>
                  <a:lnTo>
                    <a:pt x="9" y="6"/>
                  </a:lnTo>
                  <a:lnTo>
                    <a:pt x="12" y="0"/>
                  </a:lnTo>
                  <a:lnTo>
                    <a:pt x="3" y="0"/>
                  </a:lnTo>
                  <a:lnTo>
                    <a:pt x="0" y="6"/>
                  </a:lnTo>
                  <a:close/>
                </a:path>
              </a:pathLst>
            </a:custGeom>
            <a:solidFill>
              <a:srgbClr val="ccffff"/>
            </a:solidFill>
            <a:ln w="324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a:endParaRPr>
            </a:p>
          </p:txBody>
        </p:sp>
        <p:sp>
          <p:nvSpPr>
            <p:cNvPr id="394" name=""/>
            <p:cNvSpPr/>
            <p:nvPr/>
          </p:nvSpPr>
          <p:spPr>
            <a:xfrm>
              <a:off x="7283160" y="4329000"/>
              <a:ext cx="48960" cy="26640"/>
            </a:xfrm>
            <a:custGeom>
              <a:avLst/>
              <a:gdLst/>
              <a:ahLst/>
              <a:rect l="l" t="t" r="r" b="b"/>
              <a:pathLst>
                <a:path w="28" h="16">
                  <a:moveTo>
                    <a:pt x="0" y="0"/>
                  </a:moveTo>
                  <a:lnTo>
                    <a:pt x="1" y="5"/>
                  </a:lnTo>
                  <a:lnTo>
                    <a:pt x="20" y="16"/>
                  </a:lnTo>
                  <a:lnTo>
                    <a:pt x="28" y="11"/>
                  </a:lnTo>
                  <a:lnTo>
                    <a:pt x="15"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Arial"/>
              </a:endParaRPr>
            </a:p>
          </p:txBody>
        </p:sp>
        <p:sp>
          <p:nvSpPr>
            <p:cNvPr id="395" name=""/>
            <p:cNvSpPr/>
            <p:nvPr/>
          </p:nvSpPr>
          <p:spPr>
            <a:xfrm>
              <a:off x="7615080" y="4259160"/>
              <a:ext cx="14040" cy="21960"/>
            </a:xfrm>
            <a:custGeom>
              <a:avLst/>
              <a:gdLst/>
              <a:ahLst/>
              <a:rect l="l" t="t" r="r" b="b"/>
              <a:pathLst>
                <a:path w="8" h="13">
                  <a:moveTo>
                    <a:pt x="0" y="13"/>
                  </a:moveTo>
                  <a:lnTo>
                    <a:pt x="7" y="7"/>
                  </a:lnTo>
                  <a:lnTo>
                    <a:pt x="8" y="0"/>
                  </a:lnTo>
                  <a:lnTo>
                    <a:pt x="0" y="13"/>
                  </a:lnTo>
                  <a:close/>
                </a:path>
              </a:pathLst>
            </a:custGeom>
            <a:solidFill>
              <a:srgbClr val="ccffff"/>
            </a:solidFill>
            <a:ln w="324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396" name=""/>
            <p:cNvSpPr/>
            <p:nvPr/>
          </p:nvSpPr>
          <p:spPr>
            <a:xfrm>
              <a:off x="7699320" y="4206600"/>
              <a:ext cx="15480" cy="44280"/>
            </a:xfrm>
            <a:custGeom>
              <a:avLst/>
              <a:gdLst/>
              <a:ahLst/>
              <a:rect l="l" t="t" r="r" b="b"/>
              <a:pathLst>
                <a:path w="9" h="26">
                  <a:moveTo>
                    <a:pt x="0" y="26"/>
                  </a:moveTo>
                  <a:lnTo>
                    <a:pt x="9" y="8"/>
                  </a:lnTo>
                  <a:lnTo>
                    <a:pt x="7" y="0"/>
                  </a:lnTo>
                  <a:lnTo>
                    <a:pt x="0" y="26"/>
                  </a:lnTo>
                  <a:close/>
                </a:path>
              </a:pathLst>
            </a:custGeom>
            <a:solidFill>
              <a:srgbClr val="ccffff"/>
            </a:solidFill>
            <a:ln w="3240">
              <a:solidFill>
                <a:srgbClr val="00000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97" name=""/>
            <p:cNvSpPr/>
            <p:nvPr/>
          </p:nvSpPr>
          <p:spPr>
            <a:xfrm>
              <a:off x="6918120" y="4086000"/>
              <a:ext cx="42480" cy="44280"/>
            </a:xfrm>
            <a:custGeom>
              <a:avLst/>
              <a:gdLst/>
              <a:ahLst/>
              <a:rect l="l" t="t" r="r" b="b"/>
              <a:pathLst>
                <a:path w="24" h="26">
                  <a:moveTo>
                    <a:pt x="0" y="7"/>
                  </a:moveTo>
                  <a:lnTo>
                    <a:pt x="8" y="9"/>
                  </a:lnTo>
                  <a:lnTo>
                    <a:pt x="11" y="20"/>
                  </a:lnTo>
                  <a:lnTo>
                    <a:pt x="22" y="26"/>
                  </a:lnTo>
                  <a:lnTo>
                    <a:pt x="24" y="17"/>
                  </a:lnTo>
                  <a:lnTo>
                    <a:pt x="19" y="16"/>
                  </a:lnTo>
                  <a:lnTo>
                    <a:pt x="12" y="0"/>
                  </a:lnTo>
                  <a:lnTo>
                    <a:pt x="0" y="7"/>
                  </a:lnTo>
                  <a:close/>
                </a:path>
              </a:pathLst>
            </a:custGeom>
            <a:solidFill>
              <a:srgbClr val="ccffff"/>
            </a:solidFill>
            <a:ln w="3240">
              <a:solidFill>
                <a:srgbClr val="00000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a:endParaRPr>
            </a:p>
          </p:txBody>
        </p:sp>
        <p:sp>
          <p:nvSpPr>
            <p:cNvPr id="398" name=""/>
            <p:cNvSpPr/>
            <p:nvPr/>
          </p:nvSpPr>
          <p:spPr>
            <a:xfrm>
              <a:off x="6984720" y="4116240"/>
              <a:ext cx="17280" cy="20160"/>
            </a:xfrm>
            <a:custGeom>
              <a:avLst/>
              <a:gdLst/>
              <a:ahLst/>
              <a:rect l="l" t="t" r="r" b="b"/>
              <a:pathLst>
                <a:path w="10" h="12">
                  <a:moveTo>
                    <a:pt x="0" y="11"/>
                  </a:moveTo>
                  <a:lnTo>
                    <a:pt x="6" y="12"/>
                  </a:lnTo>
                  <a:lnTo>
                    <a:pt x="10" y="3"/>
                  </a:lnTo>
                  <a:lnTo>
                    <a:pt x="2" y="0"/>
                  </a:lnTo>
                  <a:lnTo>
                    <a:pt x="0" y="11"/>
                  </a:lnTo>
                  <a:close/>
                </a:path>
              </a:pathLst>
            </a:custGeom>
            <a:solidFill>
              <a:srgbClr val="ccffff"/>
            </a:solidFill>
            <a:ln w="3240">
              <a:solidFill>
                <a:srgbClr val="000000"/>
              </a:solidFill>
              <a:round/>
            </a:ln>
          </p:spPr>
          <p:style>
            <a:lnRef idx="0"/>
            <a:fillRef idx="0"/>
            <a:effectRef idx="0"/>
            <a:fontRef idx="minor"/>
          </p:style>
          <p:txBody>
            <a:bodyPr lIns="90000" rIns="90000" tIns="-26640" bIns="-26640" anchor="t">
              <a:noAutofit/>
            </a:bodyPr>
            <a:p>
              <a:endParaRPr b="0" lang="en-US" sz="2400" strike="noStrike" u="none">
                <a:solidFill>
                  <a:srgbClr val="000000"/>
                </a:solidFill>
                <a:effectLst/>
                <a:uFillTx/>
                <a:latin typeface="Arial"/>
              </a:endParaRPr>
            </a:p>
          </p:txBody>
        </p:sp>
        <p:sp>
          <p:nvSpPr>
            <p:cNvPr id="399" name=""/>
            <p:cNvSpPr/>
            <p:nvPr/>
          </p:nvSpPr>
          <p:spPr>
            <a:xfrm>
              <a:off x="7126200" y="4252680"/>
              <a:ext cx="28080" cy="2880"/>
            </a:xfrm>
            <a:custGeom>
              <a:avLst/>
              <a:gdLst/>
              <a:ahLst/>
              <a:rect l="l" t="t" r="r" b="b"/>
              <a:pathLst>
                <a:path w="16" h="0">
                  <a:moveTo>
                    <a:pt x="0" y="0"/>
                  </a:moveTo>
                  <a:lnTo>
                    <a:pt x="16"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a:endParaRPr>
            </a:p>
          </p:txBody>
        </p:sp>
        <p:sp>
          <p:nvSpPr>
            <p:cNvPr id="400" name=""/>
            <p:cNvSpPr/>
            <p:nvPr/>
          </p:nvSpPr>
          <p:spPr>
            <a:xfrm>
              <a:off x="7288200" y="3985920"/>
              <a:ext cx="177120" cy="226800"/>
            </a:xfrm>
            <a:custGeom>
              <a:avLst/>
              <a:gdLst/>
              <a:ahLst/>
              <a:rect l="l" t="t" r="r" b="b"/>
              <a:pathLst>
                <a:path w="101" h="130">
                  <a:moveTo>
                    <a:pt x="0" y="80"/>
                  </a:moveTo>
                  <a:lnTo>
                    <a:pt x="1" y="92"/>
                  </a:lnTo>
                  <a:lnTo>
                    <a:pt x="10" y="92"/>
                  </a:lnTo>
                  <a:lnTo>
                    <a:pt x="12" y="101"/>
                  </a:lnTo>
                  <a:lnTo>
                    <a:pt x="9" y="128"/>
                  </a:lnTo>
                  <a:lnTo>
                    <a:pt x="22" y="127"/>
                  </a:lnTo>
                  <a:lnTo>
                    <a:pt x="22" y="83"/>
                  </a:lnTo>
                  <a:lnTo>
                    <a:pt x="29" y="77"/>
                  </a:lnTo>
                  <a:lnTo>
                    <a:pt x="35" y="77"/>
                  </a:lnTo>
                  <a:lnTo>
                    <a:pt x="32" y="92"/>
                  </a:lnTo>
                  <a:lnTo>
                    <a:pt x="42" y="102"/>
                  </a:lnTo>
                  <a:lnTo>
                    <a:pt x="42" y="112"/>
                  </a:lnTo>
                  <a:lnTo>
                    <a:pt x="48" y="115"/>
                  </a:lnTo>
                  <a:lnTo>
                    <a:pt x="52" y="111"/>
                  </a:lnTo>
                  <a:lnTo>
                    <a:pt x="52" y="124"/>
                  </a:lnTo>
                  <a:lnTo>
                    <a:pt x="57" y="130"/>
                  </a:lnTo>
                  <a:lnTo>
                    <a:pt x="66" y="124"/>
                  </a:lnTo>
                  <a:lnTo>
                    <a:pt x="66" y="114"/>
                  </a:lnTo>
                  <a:lnTo>
                    <a:pt x="50" y="92"/>
                  </a:lnTo>
                  <a:lnTo>
                    <a:pt x="57" y="86"/>
                  </a:lnTo>
                  <a:lnTo>
                    <a:pt x="42" y="64"/>
                  </a:lnTo>
                  <a:lnTo>
                    <a:pt x="64" y="45"/>
                  </a:lnTo>
                  <a:lnTo>
                    <a:pt x="73" y="45"/>
                  </a:lnTo>
                  <a:lnTo>
                    <a:pt x="69" y="41"/>
                  </a:lnTo>
                  <a:lnTo>
                    <a:pt x="29" y="54"/>
                  </a:lnTo>
                  <a:lnTo>
                    <a:pt x="28" y="45"/>
                  </a:lnTo>
                  <a:lnTo>
                    <a:pt x="20" y="42"/>
                  </a:lnTo>
                  <a:lnTo>
                    <a:pt x="20" y="32"/>
                  </a:lnTo>
                  <a:lnTo>
                    <a:pt x="29" y="22"/>
                  </a:lnTo>
                  <a:lnTo>
                    <a:pt x="73" y="25"/>
                  </a:lnTo>
                  <a:lnTo>
                    <a:pt x="90" y="20"/>
                  </a:lnTo>
                  <a:lnTo>
                    <a:pt x="101" y="6"/>
                  </a:lnTo>
                  <a:lnTo>
                    <a:pt x="98" y="0"/>
                  </a:lnTo>
                  <a:lnTo>
                    <a:pt x="80" y="15"/>
                  </a:lnTo>
                  <a:lnTo>
                    <a:pt x="64" y="16"/>
                  </a:lnTo>
                  <a:lnTo>
                    <a:pt x="32" y="9"/>
                  </a:lnTo>
                  <a:lnTo>
                    <a:pt x="29" y="18"/>
                  </a:lnTo>
                  <a:lnTo>
                    <a:pt x="19" y="18"/>
                  </a:lnTo>
                  <a:lnTo>
                    <a:pt x="16" y="41"/>
                  </a:lnTo>
                  <a:lnTo>
                    <a:pt x="0" y="8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01" name=""/>
            <p:cNvSpPr/>
            <p:nvPr/>
          </p:nvSpPr>
          <p:spPr>
            <a:xfrm>
              <a:off x="7521480" y="3973320"/>
              <a:ext cx="34560" cy="91800"/>
            </a:xfrm>
            <a:custGeom>
              <a:avLst/>
              <a:gdLst/>
              <a:ahLst/>
              <a:rect l="l" t="t" r="r" b="b"/>
              <a:pathLst>
                <a:path w="20" h="52">
                  <a:moveTo>
                    <a:pt x="0" y="17"/>
                  </a:moveTo>
                  <a:lnTo>
                    <a:pt x="4" y="41"/>
                  </a:lnTo>
                  <a:lnTo>
                    <a:pt x="17" y="52"/>
                  </a:lnTo>
                  <a:lnTo>
                    <a:pt x="10" y="38"/>
                  </a:lnTo>
                  <a:lnTo>
                    <a:pt x="10" y="29"/>
                  </a:lnTo>
                  <a:lnTo>
                    <a:pt x="19" y="29"/>
                  </a:lnTo>
                  <a:lnTo>
                    <a:pt x="14" y="23"/>
                  </a:lnTo>
                  <a:lnTo>
                    <a:pt x="20" y="17"/>
                  </a:lnTo>
                  <a:lnTo>
                    <a:pt x="20" y="10"/>
                  </a:lnTo>
                  <a:lnTo>
                    <a:pt x="11" y="16"/>
                  </a:lnTo>
                  <a:lnTo>
                    <a:pt x="10" y="0"/>
                  </a:lnTo>
                  <a:lnTo>
                    <a:pt x="4" y="4"/>
                  </a:lnTo>
                  <a:lnTo>
                    <a:pt x="0" y="17"/>
                  </a:lnTo>
                  <a:close/>
                </a:path>
              </a:pathLst>
            </a:custGeom>
            <a:solidFill>
              <a:srgbClr val="ccffff"/>
            </a:solidFill>
            <a:ln w="324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402" name=""/>
            <p:cNvSpPr/>
            <p:nvPr/>
          </p:nvSpPr>
          <p:spPr>
            <a:xfrm>
              <a:off x="7483320" y="4136760"/>
              <a:ext cx="31320" cy="20520"/>
            </a:xfrm>
            <a:custGeom>
              <a:avLst/>
              <a:gdLst/>
              <a:ahLst/>
              <a:rect l="l" t="t" r="r" b="b"/>
              <a:pathLst>
                <a:path w="19" h="12">
                  <a:moveTo>
                    <a:pt x="0" y="3"/>
                  </a:moveTo>
                  <a:lnTo>
                    <a:pt x="13" y="12"/>
                  </a:lnTo>
                  <a:lnTo>
                    <a:pt x="19" y="7"/>
                  </a:lnTo>
                  <a:lnTo>
                    <a:pt x="16"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Arial"/>
              </a:endParaRPr>
            </a:p>
          </p:txBody>
        </p:sp>
        <p:sp>
          <p:nvSpPr>
            <p:cNvPr id="403" name=""/>
            <p:cNvSpPr/>
            <p:nvPr/>
          </p:nvSpPr>
          <p:spPr>
            <a:xfrm>
              <a:off x="7535520" y="4124160"/>
              <a:ext cx="74520" cy="33120"/>
            </a:xfrm>
            <a:custGeom>
              <a:avLst/>
              <a:gdLst/>
              <a:ahLst/>
              <a:rect l="l" t="t" r="r" b="b"/>
              <a:pathLst>
                <a:path w="43" h="19">
                  <a:moveTo>
                    <a:pt x="0" y="7"/>
                  </a:moveTo>
                  <a:lnTo>
                    <a:pt x="43" y="19"/>
                  </a:lnTo>
                  <a:lnTo>
                    <a:pt x="38" y="4"/>
                  </a:lnTo>
                  <a:lnTo>
                    <a:pt x="25" y="0"/>
                  </a:lnTo>
                  <a:lnTo>
                    <a:pt x="5" y="1"/>
                  </a:lnTo>
                  <a:lnTo>
                    <a:pt x="0" y="7"/>
                  </a:lnTo>
                  <a:close/>
                </a:path>
              </a:pathLst>
            </a:custGeom>
            <a:solidFill>
              <a:srgbClr val="ccffff"/>
            </a:solidFill>
            <a:ln w="32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Arial"/>
              </a:endParaRPr>
            </a:p>
          </p:txBody>
        </p:sp>
        <p:sp>
          <p:nvSpPr>
            <p:cNvPr id="404" name=""/>
            <p:cNvSpPr/>
            <p:nvPr/>
          </p:nvSpPr>
          <p:spPr>
            <a:xfrm>
              <a:off x="7443720" y="4092480"/>
              <a:ext cx="21600" cy="1080"/>
            </a:xfrm>
            <a:custGeom>
              <a:avLst/>
              <a:gdLst/>
              <a:ahLst/>
              <a:rect l="l" t="t" r="r" b="b"/>
              <a:pathLst>
                <a:path w="12" h="0">
                  <a:moveTo>
                    <a:pt x="0" y="0"/>
                  </a:moveTo>
                  <a:lnTo>
                    <a:pt x="12"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a:endParaRPr>
            </a:p>
          </p:txBody>
        </p:sp>
        <p:sp>
          <p:nvSpPr>
            <p:cNvPr id="405" name=""/>
            <p:cNvSpPr/>
            <p:nvPr/>
          </p:nvSpPr>
          <p:spPr>
            <a:xfrm>
              <a:off x="7521480" y="4081320"/>
              <a:ext cx="21960" cy="9000"/>
            </a:xfrm>
            <a:custGeom>
              <a:avLst/>
              <a:gdLst/>
              <a:ahLst/>
              <a:rect l="l" t="t" r="r" b="b"/>
              <a:pathLst>
                <a:path w="13" h="6">
                  <a:moveTo>
                    <a:pt x="0" y="6"/>
                  </a:moveTo>
                  <a:lnTo>
                    <a:pt x="13" y="6"/>
                  </a:lnTo>
                  <a:lnTo>
                    <a:pt x="4" y="0"/>
                  </a:lnTo>
                  <a:lnTo>
                    <a:pt x="0" y="6"/>
                  </a:lnTo>
                  <a:close/>
                </a:path>
              </a:pathLst>
            </a:custGeom>
            <a:solidFill>
              <a:srgbClr val="ccffff"/>
            </a:solidFill>
            <a:ln w="3240">
              <a:solidFill>
                <a:srgbClr val="000000"/>
              </a:solidFill>
              <a:round/>
            </a:ln>
          </p:spPr>
          <p:style>
            <a:lnRef idx="0"/>
            <a:fillRef idx="0"/>
            <a:effectRef idx="0"/>
            <a:fontRef idx="minor"/>
          </p:style>
          <p:txBody>
            <a:bodyPr lIns="90000" rIns="90000" tIns="-37800" bIns="-37800" anchor="t">
              <a:noAutofit/>
            </a:bodyPr>
            <a:p>
              <a:endParaRPr b="0" lang="en-US" sz="2400" strike="noStrike" u="none">
                <a:solidFill>
                  <a:srgbClr val="000000"/>
                </a:solidFill>
                <a:effectLst/>
                <a:uFillTx/>
                <a:latin typeface="Arial"/>
              </a:endParaRPr>
            </a:p>
          </p:txBody>
        </p:sp>
        <p:sp>
          <p:nvSpPr>
            <p:cNvPr id="406" name=""/>
            <p:cNvSpPr/>
            <p:nvPr/>
          </p:nvSpPr>
          <p:spPr>
            <a:xfrm>
              <a:off x="7600680" y="4039920"/>
              <a:ext cx="26640" cy="12600"/>
            </a:xfrm>
            <a:custGeom>
              <a:avLst/>
              <a:gdLst/>
              <a:ahLst/>
              <a:rect l="l" t="t" r="r" b="b"/>
              <a:pathLst>
                <a:path w="15" h="7">
                  <a:moveTo>
                    <a:pt x="0" y="3"/>
                  </a:moveTo>
                  <a:lnTo>
                    <a:pt x="6" y="7"/>
                  </a:lnTo>
                  <a:lnTo>
                    <a:pt x="15" y="4"/>
                  </a:lnTo>
                  <a:lnTo>
                    <a:pt x="6"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a:endParaRPr>
            </a:p>
          </p:txBody>
        </p:sp>
        <p:sp>
          <p:nvSpPr>
            <p:cNvPr id="407" name=""/>
            <p:cNvSpPr/>
            <p:nvPr/>
          </p:nvSpPr>
          <p:spPr>
            <a:xfrm>
              <a:off x="7738920" y="4059000"/>
              <a:ext cx="23400" cy="15480"/>
            </a:xfrm>
            <a:custGeom>
              <a:avLst/>
              <a:gdLst/>
              <a:ahLst/>
              <a:rect l="l" t="t" r="r" b="b"/>
              <a:pathLst>
                <a:path w="13" h="9">
                  <a:moveTo>
                    <a:pt x="0" y="0"/>
                  </a:moveTo>
                  <a:lnTo>
                    <a:pt x="8" y="9"/>
                  </a:lnTo>
                  <a:lnTo>
                    <a:pt x="13" y="8"/>
                  </a:lnTo>
                  <a:lnTo>
                    <a:pt x="9"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Arial"/>
              </a:endParaRPr>
            </a:p>
          </p:txBody>
        </p:sp>
        <p:sp>
          <p:nvSpPr>
            <p:cNvPr id="408" name=""/>
            <p:cNvSpPr/>
            <p:nvPr/>
          </p:nvSpPr>
          <p:spPr>
            <a:xfrm>
              <a:off x="7283160" y="3468600"/>
              <a:ext cx="126720" cy="174240"/>
            </a:xfrm>
            <a:custGeom>
              <a:avLst/>
              <a:gdLst/>
              <a:ahLst/>
              <a:rect l="l" t="t" r="r" b="b"/>
              <a:pathLst>
                <a:path w="73" h="100">
                  <a:moveTo>
                    <a:pt x="0" y="39"/>
                  </a:moveTo>
                  <a:lnTo>
                    <a:pt x="7" y="67"/>
                  </a:lnTo>
                  <a:lnTo>
                    <a:pt x="22" y="71"/>
                  </a:lnTo>
                  <a:lnTo>
                    <a:pt x="18" y="84"/>
                  </a:lnTo>
                  <a:lnTo>
                    <a:pt x="28" y="87"/>
                  </a:lnTo>
                  <a:lnTo>
                    <a:pt x="35" y="81"/>
                  </a:lnTo>
                  <a:lnTo>
                    <a:pt x="51" y="96"/>
                  </a:lnTo>
                  <a:lnTo>
                    <a:pt x="48" y="83"/>
                  </a:lnTo>
                  <a:lnTo>
                    <a:pt x="61" y="97"/>
                  </a:lnTo>
                  <a:lnTo>
                    <a:pt x="73" y="100"/>
                  </a:lnTo>
                  <a:lnTo>
                    <a:pt x="64" y="84"/>
                  </a:lnTo>
                  <a:lnTo>
                    <a:pt x="69" y="84"/>
                  </a:lnTo>
                  <a:lnTo>
                    <a:pt x="51" y="77"/>
                  </a:lnTo>
                  <a:lnTo>
                    <a:pt x="42" y="81"/>
                  </a:lnTo>
                  <a:lnTo>
                    <a:pt x="35" y="79"/>
                  </a:lnTo>
                  <a:lnTo>
                    <a:pt x="26" y="57"/>
                  </a:lnTo>
                  <a:lnTo>
                    <a:pt x="38" y="26"/>
                  </a:lnTo>
                  <a:lnTo>
                    <a:pt x="32" y="20"/>
                  </a:lnTo>
                  <a:lnTo>
                    <a:pt x="32" y="0"/>
                  </a:lnTo>
                  <a:lnTo>
                    <a:pt x="26" y="4"/>
                  </a:lnTo>
                  <a:lnTo>
                    <a:pt x="7" y="0"/>
                  </a:lnTo>
                  <a:lnTo>
                    <a:pt x="7" y="43"/>
                  </a:lnTo>
                  <a:lnTo>
                    <a:pt x="0" y="39"/>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09" name=""/>
            <p:cNvSpPr/>
            <p:nvPr/>
          </p:nvSpPr>
          <p:spPr>
            <a:xfrm>
              <a:off x="7238880" y="3692520"/>
              <a:ext cx="59760" cy="88200"/>
            </a:xfrm>
            <a:custGeom>
              <a:avLst/>
              <a:gdLst/>
              <a:ahLst/>
              <a:rect l="l" t="t" r="r" b="b"/>
              <a:pathLst>
                <a:path w="35" h="51">
                  <a:moveTo>
                    <a:pt x="0" y="51"/>
                  </a:moveTo>
                  <a:lnTo>
                    <a:pt x="35" y="13"/>
                  </a:lnTo>
                  <a:lnTo>
                    <a:pt x="30" y="0"/>
                  </a:lnTo>
                  <a:lnTo>
                    <a:pt x="26" y="13"/>
                  </a:lnTo>
                  <a:lnTo>
                    <a:pt x="0" y="51"/>
                  </a:lnTo>
                  <a:close/>
                </a:path>
              </a:pathLst>
            </a:custGeom>
            <a:solidFill>
              <a:srgbClr val="ccffff"/>
            </a:solidFill>
            <a:ln w="3240">
              <a:solidFill>
                <a:srgbClr val="000000"/>
              </a:solidFill>
              <a:round/>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Arial"/>
              </a:endParaRPr>
            </a:p>
          </p:txBody>
        </p:sp>
        <p:sp>
          <p:nvSpPr>
            <p:cNvPr id="410" name=""/>
            <p:cNvSpPr/>
            <p:nvPr/>
          </p:nvSpPr>
          <p:spPr>
            <a:xfrm>
              <a:off x="7310160" y="3625560"/>
              <a:ext cx="34560" cy="39600"/>
            </a:xfrm>
            <a:custGeom>
              <a:avLst/>
              <a:gdLst/>
              <a:ahLst/>
              <a:rect l="l" t="t" r="r" b="b"/>
              <a:pathLst>
                <a:path w="20" h="22">
                  <a:moveTo>
                    <a:pt x="0" y="0"/>
                  </a:moveTo>
                  <a:lnTo>
                    <a:pt x="14" y="22"/>
                  </a:lnTo>
                  <a:lnTo>
                    <a:pt x="20" y="16"/>
                  </a:lnTo>
                  <a:lnTo>
                    <a:pt x="19" y="7"/>
                  </a:lnTo>
                  <a:lnTo>
                    <a:pt x="13" y="2"/>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Arial"/>
              </a:endParaRPr>
            </a:p>
          </p:txBody>
        </p:sp>
        <p:sp>
          <p:nvSpPr>
            <p:cNvPr id="411" name=""/>
            <p:cNvSpPr/>
            <p:nvPr/>
          </p:nvSpPr>
          <p:spPr>
            <a:xfrm>
              <a:off x="7418160" y="3654360"/>
              <a:ext cx="41040" cy="74160"/>
            </a:xfrm>
            <a:custGeom>
              <a:avLst/>
              <a:gdLst/>
              <a:ahLst/>
              <a:rect l="l" t="t" r="r" b="b"/>
              <a:pathLst>
                <a:path w="24" h="43">
                  <a:moveTo>
                    <a:pt x="0" y="0"/>
                  </a:moveTo>
                  <a:lnTo>
                    <a:pt x="12" y="13"/>
                  </a:lnTo>
                  <a:lnTo>
                    <a:pt x="11" y="21"/>
                  </a:lnTo>
                  <a:lnTo>
                    <a:pt x="3" y="19"/>
                  </a:lnTo>
                  <a:lnTo>
                    <a:pt x="5" y="29"/>
                  </a:lnTo>
                  <a:lnTo>
                    <a:pt x="11" y="29"/>
                  </a:lnTo>
                  <a:lnTo>
                    <a:pt x="11" y="43"/>
                  </a:lnTo>
                  <a:lnTo>
                    <a:pt x="18" y="40"/>
                  </a:lnTo>
                  <a:lnTo>
                    <a:pt x="12" y="25"/>
                  </a:lnTo>
                  <a:lnTo>
                    <a:pt x="24" y="25"/>
                  </a:lnTo>
                  <a:lnTo>
                    <a:pt x="19" y="8"/>
                  </a:lnTo>
                  <a:lnTo>
                    <a:pt x="15"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7360" bIns="27360" anchor="t">
              <a:noAutofit/>
            </a:bodyPr>
            <a:p>
              <a:endParaRPr b="0" lang="en-US" sz="2400" strike="noStrike" u="none">
                <a:solidFill>
                  <a:srgbClr val="000000"/>
                </a:solidFill>
                <a:effectLst/>
                <a:uFillTx/>
                <a:latin typeface="Arial"/>
              </a:endParaRPr>
            </a:p>
          </p:txBody>
        </p:sp>
        <p:sp>
          <p:nvSpPr>
            <p:cNvPr id="412" name=""/>
            <p:cNvSpPr/>
            <p:nvPr/>
          </p:nvSpPr>
          <p:spPr>
            <a:xfrm>
              <a:off x="7354800" y="3674880"/>
              <a:ext cx="77400" cy="87120"/>
            </a:xfrm>
            <a:custGeom>
              <a:avLst/>
              <a:gdLst/>
              <a:ahLst/>
              <a:rect l="l" t="t" r="r" b="b"/>
              <a:pathLst>
                <a:path w="44" h="50">
                  <a:moveTo>
                    <a:pt x="3" y="23"/>
                  </a:moveTo>
                  <a:lnTo>
                    <a:pt x="16" y="25"/>
                  </a:lnTo>
                  <a:lnTo>
                    <a:pt x="16" y="33"/>
                  </a:lnTo>
                  <a:lnTo>
                    <a:pt x="12" y="36"/>
                  </a:lnTo>
                  <a:lnTo>
                    <a:pt x="20" y="50"/>
                  </a:lnTo>
                  <a:lnTo>
                    <a:pt x="26" y="45"/>
                  </a:lnTo>
                  <a:lnTo>
                    <a:pt x="23" y="36"/>
                  </a:lnTo>
                  <a:lnTo>
                    <a:pt x="28" y="39"/>
                  </a:lnTo>
                  <a:lnTo>
                    <a:pt x="32" y="33"/>
                  </a:lnTo>
                  <a:lnTo>
                    <a:pt x="35" y="39"/>
                  </a:lnTo>
                  <a:lnTo>
                    <a:pt x="44" y="38"/>
                  </a:lnTo>
                  <a:lnTo>
                    <a:pt x="44" y="31"/>
                  </a:lnTo>
                  <a:lnTo>
                    <a:pt x="35" y="31"/>
                  </a:lnTo>
                  <a:lnTo>
                    <a:pt x="33" y="13"/>
                  </a:lnTo>
                  <a:lnTo>
                    <a:pt x="26" y="25"/>
                  </a:lnTo>
                  <a:lnTo>
                    <a:pt x="19" y="6"/>
                  </a:lnTo>
                  <a:lnTo>
                    <a:pt x="10" y="6"/>
                  </a:lnTo>
                  <a:lnTo>
                    <a:pt x="10" y="1"/>
                  </a:lnTo>
                  <a:lnTo>
                    <a:pt x="0" y="0"/>
                  </a:lnTo>
                  <a:lnTo>
                    <a:pt x="3" y="23"/>
                  </a:lnTo>
                  <a:close/>
                </a:path>
              </a:pathLst>
            </a:custGeom>
            <a:solidFill>
              <a:srgbClr val="ccffff"/>
            </a:solidFill>
            <a:ln w="3240">
              <a:solidFill>
                <a:srgbClr val="000000"/>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Arial"/>
              </a:endParaRPr>
            </a:p>
          </p:txBody>
        </p:sp>
        <p:sp>
          <p:nvSpPr>
            <p:cNvPr id="413" name=""/>
            <p:cNvSpPr/>
            <p:nvPr/>
          </p:nvSpPr>
          <p:spPr>
            <a:xfrm>
              <a:off x="7367400" y="3738240"/>
              <a:ext cx="124920" cy="126720"/>
            </a:xfrm>
            <a:custGeom>
              <a:avLst/>
              <a:gdLst/>
              <a:ahLst/>
              <a:rect l="l" t="t" r="r" b="b"/>
              <a:pathLst>
                <a:path w="72" h="73">
                  <a:moveTo>
                    <a:pt x="0" y="46"/>
                  </a:moveTo>
                  <a:lnTo>
                    <a:pt x="3" y="51"/>
                  </a:lnTo>
                  <a:lnTo>
                    <a:pt x="7" y="37"/>
                  </a:lnTo>
                  <a:lnTo>
                    <a:pt x="12" y="35"/>
                  </a:lnTo>
                  <a:lnTo>
                    <a:pt x="13" y="43"/>
                  </a:lnTo>
                  <a:lnTo>
                    <a:pt x="25" y="35"/>
                  </a:lnTo>
                  <a:lnTo>
                    <a:pt x="31" y="38"/>
                  </a:lnTo>
                  <a:lnTo>
                    <a:pt x="35" y="43"/>
                  </a:lnTo>
                  <a:lnTo>
                    <a:pt x="32" y="59"/>
                  </a:lnTo>
                  <a:lnTo>
                    <a:pt x="56" y="73"/>
                  </a:lnTo>
                  <a:lnTo>
                    <a:pt x="60" y="65"/>
                  </a:lnTo>
                  <a:lnTo>
                    <a:pt x="53" y="53"/>
                  </a:lnTo>
                  <a:lnTo>
                    <a:pt x="56" y="49"/>
                  </a:lnTo>
                  <a:lnTo>
                    <a:pt x="59" y="43"/>
                  </a:lnTo>
                  <a:lnTo>
                    <a:pt x="67" y="62"/>
                  </a:lnTo>
                  <a:lnTo>
                    <a:pt x="72" y="46"/>
                  </a:lnTo>
                  <a:lnTo>
                    <a:pt x="66" y="16"/>
                  </a:lnTo>
                  <a:lnTo>
                    <a:pt x="51" y="0"/>
                  </a:lnTo>
                  <a:lnTo>
                    <a:pt x="53" y="14"/>
                  </a:lnTo>
                  <a:lnTo>
                    <a:pt x="48" y="16"/>
                  </a:lnTo>
                  <a:lnTo>
                    <a:pt x="42" y="14"/>
                  </a:lnTo>
                  <a:lnTo>
                    <a:pt x="41" y="22"/>
                  </a:lnTo>
                  <a:lnTo>
                    <a:pt x="29" y="30"/>
                  </a:lnTo>
                  <a:lnTo>
                    <a:pt x="28" y="22"/>
                  </a:lnTo>
                  <a:lnTo>
                    <a:pt x="16" y="22"/>
                  </a:lnTo>
                  <a:lnTo>
                    <a:pt x="2" y="35"/>
                  </a:lnTo>
                  <a:lnTo>
                    <a:pt x="0" y="46"/>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4" name=""/>
            <p:cNvSpPr/>
            <p:nvPr/>
          </p:nvSpPr>
          <p:spPr>
            <a:xfrm>
              <a:off x="8083440" y="4168440"/>
              <a:ext cx="115560" cy="61560"/>
            </a:xfrm>
            <a:custGeom>
              <a:avLst/>
              <a:gdLst/>
              <a:ahLst/>
              <a:rect l="l" t="t" r="r" b="b"/>
              <a:pathLst>
                <a:path w="66" h="36">
                  <a:moveTo>
                    <a:pt x="0" y="23"/>
                  </a:moveTo>
                  <a:lnTo>
                    <a:pt x="15" y="36"/>
                  </a:lnTo>
                  <a:lnTo>
                    <a:pt x="37" y="36"/>
                  </a:lnTo>
                  <a:lnTo>
                    <a:pt x="59" y="24"/>
                  </a:lnTo>
                  <a:lnTo>
                    <a:pt x="66" y="8"/>
                  </a:lnTo>
                  <a:lnTo>
                    <a:pt x="63" y="0"/>
                  </a:lnTo>
                  <a:lnTo>
                    <a:pt x="53" y="0"/>
                  </a:lnTo>
                  <a:lnTo>
                    <a:pt x="54" y="13"/>
                  </a:lnTo>
                  <a:lnTo>
                    <a:pt x="47" y="13"/>
                  </a:lnTo>
                  <a:lnTo>
                    <a:pt x="40" y="23"/>
                  </a:lnTo>
                  <a:lnTo>
                    <a:pt x="0" y="23"/>
                  </a:lnTo>
                  <a:close/>
                </a:path>
              </a:pathLst>
            </a:custGeom>
            <a:solidFill>
              <a:srgbClr val="ccffff"/>
            </a:solidFill>
            <a:ln w="3240">
              <a:solidFill>
                <a:srgbClr val="00000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a:endParaRPr>
            </a:p>
          </p:txBody>
        </p:sp>
        <p:sp>
          <p:nvSpPr>
            <p:cNvPr id="415" name=""/>
            <p:cNvSpPr/>
            <p:nvPr/>
          </p:nvSpPr>
          <p:spPr>
            <a:xfrm>
              <a:off x="8045280" y="4103640"/>
              <a:ext cx="15480" cy="1080"/>
            </a:xfrm>
            <a:custGeom>
              <a:avLst/>
              <a:gdLst/>
              <a:ahLst/>
              <a:rect l="l" t="t" r="r" b="b"/>
              <a:pathLst>
                <a:path w="9" h="0">
                  <a:moveTo>
                    <a:pt x="0" y="0"/>
                  </a:moveTo>
                  <a:lnTo>
                    <a:pt x="9"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a:endParaRPr>
            </a:p>
          </p:txBody>
        </p:sp>
        <p:sp>
          <p:nvSpPr>
            <p:cNvPr id="416" name=""/>
            <p:cNvSpPr/>
            <p:nvPr/>
          </p:nvSpPr>
          <p:spPr>
            <a:xfrm>
              <a:off x="8157960" y="4119480"/>
              <a:ext cx="58320" cy="67680"/>
            </a:xfrm>
            <a:custGeom>
              <a:avLst/>
              <a:gdLst/>
              <a:ahLst/>
              <a:rect l="l" t="t" r="r" b="b"/>
              <a:pathLst>
                <a:path w="33" h="39">
                  <a:moveTo>
                    <a:pt x="0" y="0"/>
                  </a:moveTo>
                  <a:lnTo>
                    <a:pt x="20" y="17"/>
                  </a:lnTo>
                  <a:lnTo>
                    <a:pt x="32" y="39"/>
                  </a:lnTo>
                  <a:lnTo>
                    <a:pt x="33" y="23"/>
                  </a:lnTo>
                  <a:lnTo>
                    <a:pt x="11" y="4"/>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0880" bIns="20880" anchor="t">
              <a:noAutofit/>
            </a:bodyPr>
            <a:p>
              <a:endParaRPr b="0" lang="en-US" sz="2400" strike="noStrike" u="none">
                <a:solidFill>
                  <a:srgbClr val="000000"/>
                </a:solidFill>
                <a:effectLst/>
                <a:uFillTx/>
                <a:latin typeface="Arial"/>
              </a:endParaRPr>
            </a:p>
          </p:txBody>
        </p:sp>
        <p:sp>
          <p:nvSpPr>
            <p:cNvPr id="417" name=""/>
            <p:cNvSpPr/>
            <p:nvPr/>
          </p:nvSpPr>
          <p:spPr>
            <a:xfrm>
              <a:off x="8256240" y="4206600"/>
              <a:ext cx="36360" cy="41040"/>
            </a:xfrm>
            <a:custGeom>
              <a:avLst/>
              <a:gdLst/>
              <a:ahLst/>
              <a:rect l="l" t="t" r="r" b="b"/>
              <a:pathLst>
                <a:path w="21" h="24">
                  <a:moveTo>
                    <a:pt x="0" y="0"/>
                  </a:moveTo>
                  <a:lnTo>
                    <a:pt x="12" y="24"/>
                  </a:lnTo>
                  <a:lnTo>
                    <a:pt x="21" y="21"/>
                  </a:lnTo>
                  <a:lnTo>
                    <a:pt x="8" y="1"/>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a:endParaRPr>
            </a:p>
          </p:txBody>
        </p:sp>
        <p:sp>
          <p:nvSpPr>
            <p:cNvPr id="418" name=""/>
            <p:cNvSpPr/>
            <p:nvPr/>
          </p:nvSpPr>
          <p:spPr>
            <a:xfrm>
              <a:off x="8300880" y="4243320"/>
              <a:ext cx="25200" cy="18720"/>
            </a:xfrm>
            <a:custGeom>
              <a:avLst/>
              <a:gdLst/>
              <a:ahLst/>
              <a:rect l="l" t="t" r="r" b="b"/>
              <a:pathLst>
                <a:path w="15" h="11">
                  <a:moveTo>
                    <a:pt x="0" y="0"/>
                  </a:moveTo>
                  <a:lnTo>
                    <a:pt x="15" y="11"/>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Arial"/>
              </a:endParaRPr>
            </a:p>
          </p:txBody>
        </p:sp>
        <p:sp>
          <p:nvSpPr>
            <p:cNvPr id="419" name=""/>
            <p:cNvSpPr/>
            <p:nvPr/>
          </p:nvSpPr>
          <p:spPr>
            <a:xfrm>
              <a:off x="8323200" y="4284360"/>
              <a:ext cx="13680" cy="15480"/>
            </a:xfrm>
            <a:custGeom>
              <a:avLst/>
              <a:gdLst/>
              <a:ahLst/>
              <a:rect l="l" t="t" r="r" b="b"/>
              <a:pathLst>
                <a:path w="8" h="9">
                  <a:moveTo>
                    <a:pt x="0" y="0"/>
                  </a:moveTo>
                  <a:lnTo>
                    <a:pt x="8" y="9"/>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Arial"/>
              </a:endParaRPr>
            </a:p>
          </p:txBody>
        </p:sp>
        <p:sp>
          <p:nvSpPr>
            <p:cNvPr id="420" name=""/>
            <p:cNvSpPr/>
            <p:nvPr/>
          </p:nvSpPr>
          <p:spPr>
            <a:xfrm>
              <a:off x="8359560" y="4270320"/>
              <a:ext cx="28440" cy="24840"/>
            </a:xfrm>
            <a:custGeom>
              <a:avLst/>
              <a:gdLst/>
              <a:ahLst/>
              <a:rect l="l" t="t" r="r" b="b"/>
              <a:pathLst>
                <a:path w="16" h="14">
                  <a:moveTo>
                    <a:pt x="0" y="0"/>
                  </a:moveTo>
                  <a:lnTo>
                    <a:pt x="16" y="14"/>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1960" bIns="-21960" anchor="t">
              <a:noAutofit/>
            </a:bodyPr>
            <a:p>
              <a:endParaRPr b="0" lang="en-US" sz="2400" strike="noStrike" u="none">
                <a:solidFill>
                  <a:srgbClr val="000000"/>
                </a:solidFill>
                <a:effectLst/>
                <a:uFillTx/>
                <a:latin typeface="Arial"/>
              </a:endParaRPr>
            </a:p>
          </p:txBody>
        </p:sp>
        <p:sp>
          <p:nvSpPr>
            <p:cNvPr id="421" name=""/>
            <p:cNvSpPr/>
            <p:nvPr/>
          </p:nvSpPr>
          <p:spPr>
            <a:xfrm>
              <a:off x="8415000" y="4295520"/>
              <a:ext cx="17280" cy="41040"/>
            </a:xfrm>
            <a:custGeom>
              <a:avLst/>
              <a:gdLst/>
              <a:ahLst/>
              <a:rect l="l" t="t" r="r" b="b"/>
              <a:pathLst>
                <a:path w="10" h="24">
                  <a:moveTo>
                    <a:pt x="0" y="0"/>
                  </a:moveTo>
                  <a:lnTo>
                    <a:pt x="10" y="24"/>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a:endParaRPr>
            </a:p>
          </p:txBody>
        </p:sp>
        <p:sp>
          <p:nvSpPr>
            <p:cNvPr id="422" name=""/>
            <p:cNvSpPr/>
            <p:nvPr/>
          </p:nvSpPr>
          <p:spPr>
            <a:xfrm>
              <a:off x="8380080" y="4322520"/>
              <a:ext cx="34560" cy="23400"/>
            </a:xfrm>
            <a:custGeom>
              <a:avLst/>
              <a:gdLst/>
              <a:ahLst/>
              <a:rect l="l" t="t" r="r" b="b"/>
              <a:pathLst>
                <a:path w="20" h="13">
                  <a:moveTo>
                    <a:pt x="0" y="0"/>
                  </a:moveTo>
                  <a:lnTo>
                    <a:pt x="1" y="11"/>
                  </a:lnTo>
                  <a:lnTo>
                    <a:pt x="14" y="13"/>
                  </a:lnTo>
                  <a:lnTo>
                    <a:pt x="20" y="8"/>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Arial"/>
              </a:endParaRPr>
            </a:p>
          </p:txBody>
        </p:sp>
        <p:sp>
          <p:nvSpPr>
            <p:cNvPr id="423" name=""/>
            <p:cNvSpPr/>
            <p:nvPr/>
          </p:nvSpPr>
          <p:spPr>
            <a:xfrm>
              <a:off x="8423280" y="4351320"/>
              <a:ext cx="26280" cy="18360"/>
            </a:xfrm>
            <a:custGeom>
              <a:avLst/>
              <a:gdLst/>
              <a:ahLst/>
              <a:rect l="l" t="t" r="r" b="b"/>
              <a:pathLst>
                <a:path w="16" h="11">
                  <a:moveTo>
                    <a:pt x="0" y="0"/>
                  </a:moveTo>
                  <a:lnTo>
                    <a:pt x="8" y="10"/>
                  </a:lnTo>
                  <a:lnTo>
                    <a:pt x="16" y="11"/>
                  </a:lnTo>
                  <a:lnTo>
                    <a:pt x="12" y="4"/>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8440" bIns="-28440" anchor="t">
              <a:noAutofit/>
            </a:bodyPr>
            <a:p>
              <a:endParaRPr b="0" lang="en-US" sz="2400" strike="noStrike" u="none">
                <a:solidFill>
                  <a:srgbClr val="000000"/>
                </a:solidFill>
                <a:effectLst/>
                <a:uFillTx/>
                <a:latin typeface="Arial"/>
              </a:endParaRPr>
            </a:p>
          </p:txBody>
        </p:sp>
        <p:sp>
          <p:nvSpPr>
            <p:cNvPr id="424" name=""/>
            <p:cNvSpPr/>
            <p:nvPr/>
          </p:nvSpPr>
          <p:spPr>
            <a:xfrm>
              <a:off x="8550000" y="4501800"/>
              <a:ext cx="15480" cy="20520"/>
            </a:xfrm>
            <a:custGeom>
              <a:avLst/>
              <a:gdLst/>
              <a:ahLst/>
              <a:rect l="l" t="t" r="r" b="b"/>
              <a:pathLst>
                <a:path w="9" h="12">
                  <a:moveTo>
                    <a:pt x="0" y="12"/>
                  </a:moveTo>
                  <a:lnTo>
                    <a:pt x="9" y="9"/>
                  </a:lnTo>
                  <a:lnTo>
                    <a:pt x="8" y="0"/>
                  </a:lnTo>
                  <a:lnTo>
                    <a:pt x="2" y="4"/>
                  </a:lnTo>
                  <a:lnTo>
                    <a:pt x="0" y="12"/>
                  </a:lnTo>
                  <a:close/>
                </a:path>
              </a:pathLst>
            </a:custGeom>
            <a:solidFill>
              <a:srgbClr val="ccffff"/>
            </a:solidFill>
            <a:ln w="3240">
              <a:solidFill>
                <a:srgbClr val="0000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Arial"/>
              </a:endParaRPr>
            </a:p>
          </p:txBody>
        </p:sp>
        <p:sp>
          <p:nvSpPr>
            <p:cNvPr id="425" name=""/>
            <p:cNvSpPr/>
            <p:nvPr/>
          </p:nvSpPr>
          <p:spPr>
            <a:xfrm>
              <a:off x="8559720" y="4528800"/>
              <a:ext cx="12240" cy="17280"/>
            </a:xfrm>
            <a:custGeom>
              <a:avLst/>
              <a:gdLst/>
              <a:ahLst/>
              <a:rect l="l" t="t" r="r" b="b"/>
              <a:pathLst>
                <a:path w="7" h="10">
                  <a:moveTo>
                    <a:pt x="0" y="0"/>
                  </a:moveTo>
                  <a:lnTo>
                    <a:pt x="2" y="10"/>
                  </a:lnTo>
                  <a:lnTo>
                    <a:pt x="7" y="9"/>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426" name=""/>
            <p:cNvSpPr/>
            <p:nvPr/>
          </p:nvSpPr>
          <p:spPr>
            <a:xfrm>
              <a:off x="8449920" y="4662360"/>
              <a:ext cx="61560" cy="63000"/>
            </a:xfrm>
            <a:custGeom>
              <a:avLst/>
              <a:gdLst/>
              <a:ahLst/>
              <a:rect l="l" t="t" r="r" b="b"/>
              <a:pathLst>
                <a:path w="35" h="36">
                  <a:moveTo>
                    <a:pt x="0" y="0"/>
                  </a:moveTo>
                  <a:lnTo>
                    <a:pt x="6" y="19"/>
                  </a:lnTo>
                  <a:lnTo>
                    <a:pt x="28" y="36"/>
                  </a:lnTo>
                  <a:lnTo>
                    <a:pt x="35" y="36"/>
                  </a:lnTo>
                  <a:lnTo>
                    <a:pt x="15" y="9"/>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16200" bIns="16200" anchor="t">
              <a:noAutofit/>
            </a:bodyPr>
            <a:p>
              <a:endParaRPr b="0" lang="en-US" sz="2400" strike="noStrike" u="none">
                <a:solidFill>
                  <a:srgbClr val="000000"/>
                </a:solidFill>
                <a:effectLst/>
                <a:uFillTx/>
                <a:latin typeface="Arial"/>
              </a:endParaRPr>
            </a:p>
          </p:txBody>
        </p:sp>
        <p:sp>
          <p:nvSpPr>
            <p:cNvPr id="427" name=""/>
            <p:cNvSpPr/>
            <p:nvPr/>
          </p:nvSpPr>
          <p:spPr>
            <a:xfrm>
              <a:off x="8581680" y="5386320"/>
              <a:ext cx="20520" cy="12240"/>
            </a:xfrm>
            <a:custGeom>
              <a:avLst/>
              <a:gdLst/>
              <a:ahLst/>
              <a:rect l="l" t="t" r="r" b="b"/>
              <a:pathLst>
                <a:path w="12" h="8">
                  <a:moveTo>
                    <a:pt x="1" y="0"/>
                  </a:moveTo>
                  <a:lnTo>
                    <a:pt x="4" y="3"/>
                  </a:lnTo>
                  <a:lnTo>
                    <a:pt x="0" y="8"/>
                  </a:lnTo>
                  <a:lnTo>
                    <a:pt x="12" y="0"/>
                  </a:lnTo>
                  <a:lnTo>
                    <a:pt x="1" y="0"/>
                  </a:lnTo>
                  <a:close/>
                </a:path>
              </a:pathLst>
            </a:custGeom>
            <a:solidFill>
              <a:srgbClr val="ccffff"/>
            </a:solidFill>
            <a:ln w="324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Arial"/>
              </a:endParaRPr>
            </a:p>
          </p:txBody>
        </p:sp>
        <p:sp>
          <p:nvSpPr>
            <p:cNvPr id="428" name=""/>
            <p:cNvSpPr/>
            <p:nvPr/>
          </p:nvSpPr>
          <p:spPr>
            <a:xfrm>
              <a:off x="8815320" y="4573440"/>
              <a:ext cx="37800" cy="23400"/>
            </a:xfrm>
            <a:custGeom>
              <a:avLst/>
              <a:gdLst/>
              <a:ahLst/>
              <a:rect l="l" t="t" r="r" b="b"/>
              <a:pathLst>
                <a:path w="22" h="14">
                  <a:moveTo>
                    <a:pt x="0" y="11"/>
                  </a:moveTo>
                  <a:lnTo>
                    <a:pt x="13" y="14"/>
                  </a:lnTo>
                  <a:lnTo>
                    <a:pt x="22" y="11"/>
                  </a:lnTo>
                  <a:lnTo>
                    <a:pt x="22" y="4"/>
                  </a:lnTo>
                  <a:lnTo>
                    <a:pt x="9" y="0"/>
                  </a:lnTo>
                  <a:lnTo>
                    <a:pt x="0" y="11"/>
                  </a:lnTo>
                  <a:close/>
                </a:path>
              </a:pathLst>
            </a:custGeom>
            <a:solidFill>
              <a:srgbClr val="ccffff"/>
            </a:solidFill>
            <a:ln w="3240">
              <a:solidFill>
                <a:srgbClr val="000000"/>
              </a:solidFill>
              <a:round/>
            </a:ln>
          </p:spPr>
          <p:style>
            <a:lnRef idx="0"/>
            <a:fillRef idx="0"/>
            <a:effectRef idx="0"/>
            <a:fontRef idx="minor"/>
          </p:style>
          <p:txBody>
            <a:bodyPr lIns="90000" rIns="90000" tIns="-23400" bIns="-23400" anchor="t">
              <a:noAutofit/>
            </a:bodyPr>
            <a:p>
              <a:endParaRPr b="0" lang="en-US" sz="2400" strike="noStrike" u="none">
                <a:solidFill>
                  <a:srgbClr val="000000"/>
                </a:solidFill>
                <a:effectLst/>
                <a:uFillTx/>
                <a:latin typeface="Arial"/>
              </a:endParaRPr>
            </a:p>
          </p:txBody>
        </p:sp>
        <p:sp>
          <p:nvSpPr>
            <p:cNvPr id="429" name=""/>
            <p:cNvSpPr/>
            <p:nvPr/>
          </p:nvSpPr>
          <p:spPr>
            <a:xfrm>
              <a:off x="8859600" y="4536720"/>
              <a:ext cx="37800" cy="21960"/>
            </a:xfrm>
            <a:custGeom>
              <a:avLst/>
              <a:gdLst/>
              <a:ahLst/>
              <a:rect l="l" t="t" r="r" b="b"/>
              <a:pathLst>
                <a:path w="22" h="13">
                  <a:moveTo>
                    <a:pt x="0" y="8"/>
                  </a:moveTo>
                  <a:lnTo>
                    <a:pt x="3" y="13"/>
                  </a:lnTo>
                  <a:lnTo>
                    <a:pt x="20" y="9"/>
                  </a:lnTo>
                  <a:lnTo>
                    <a:pt x="19" y="6"/>
                  </a:lnTo>
                  <a:lnTo>
                    <a:pt x="22" y="0"/>
                  </a:lnTo>
                  <a:lnTo>
                    <a:pt x="0" y="8"/>
                  </a:lnTo>
                  <a:close/>
                </a:path>
              </a:pathLst>
            </a:custGeom>
            <a:solidFill>
              <a:srgbClr val="ccffff"/>
            </a:solidFill>
            <a:ln w="324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430" name=""/>
            <p:cNvSpPr/>
            <p:nvPr/>
          </p:nvSpPr>
          <p:spPr>
            <a:xfrm>
              <a:off x="9109080" y="4452840"/>
              <a:ext cx="34560" cy="16920"/>
            </a:xfrm>
            <a:custGeom>
              <a:avLst/>
              <a:gdLst/>
              <a:ahLst/>
              <a:rect l="l" t="t" r="r" b="b"/>
              <a:pathLst>
                <a:path w="20" h="10">
                  <a:moveTo>
                    <a:pt x="0" y="0"/>
                  </a:moveTo>
                  <a:lnTo>
                    <a:pt x="3" y="6"/>
                  </a:lnTo>
                  <a:lnTo>
                    <a:pt x="20" y="1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Arial"/>
              </a:endParaRPr>
            </a:p>
          </p:txBody>
        </p:sp>
        <p:sp>
          <p:nvSpPr>
            <p:cNvPr id="431" name=""/>
            <p:cNvSpPr/>
            <p:nvPr/>
          </p:nvSpPr>
          <p:spPr>
            <a:xfrm>
              <a:off x="2304720" y="2311200"/>
              <a:ext cx="33120" cy="21960"/>
            </a:xfrm>
            <a:custGeom>
              <a:avLst/>
              <a:gdLst/>
              <a:ahLst/>
              <a:rect l="l" t="t" r="r" b="b"/>
              <a:pathLst>
                <a:path w="19" h="13">
                  <a:moveTo>
                    <a:pt x="4" y="6"/>
                  </a:moveTo>
                  <a:lnTo>
                    <a:pt x="11" y="4"/>
                  </a:lnTo>
                  <a:lnTo>
                    <a:pt x="0" y="12"/>
                  </a:lnTo>
                  <a:lnTo>
                    <a:pt x="14" y="7"/>
                  </a:lnTo>
                  <a:lnTo>
                    <a:pt x="10" y="13"/>
                  </a:lnTo>
                  <a:lnTo>
                    <a:pt x="19" y="0"/>
                  </a:lnTo>
                  <a:lnTo>
                    <a:pt x="4" y="6"/>
                  </a:lnTo>
                  <a:close/>
                </a:path>
              </a:pathLst>
            </a:custGeom>
            <a:solidFill>
              <a:srgbClr val="ccffff"/>
            </a:solidFill>
            <a:ln w="3240">
              <a:solidFill>
                <a:srgbClr val="000000"/>
              </a:solidFill>
              <a:round/>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Arial"/>
              </a:endParaRPr>
            </a:p>
          </p:txBody>
        </p:sp>
        <p:sp>
          <p:nvSpPr>
            <p:cNvPr id="432" name=""/>
            <p:cNvSpPr/>
            <p:nvPr/>
          </p:nvSpPr>
          <p:spPr>
            <a:xfrm>
              <a:off x="2207880" y="2412720"/>
              <a:ext cx="25200" cy="14040"/>
            </a:xfrm>
            <a:custGeom>
              <a:avLst/>
              <a:gdLst/>
              <a:ahLst/>
              <a:rect l="l" t="t" r="r" b="b"/>
              <a:pathLst>
                <a:path w="15" h="9">
                  <a:moveTo>
                    <a:pt x="0" y="3"/>
                  </a:moveTo>
                  <a:lnTo>
                    <a:pt x="15" y="9"/>
                  </a:lnTo>
                  <a:lnTo>
                    <a:pt x="15"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Arial"/>
              </a:endParaRPr>
            </a:p>
          </p:txBody>
        </p:sp>
        <p:sp>
          <p:nvSpPr>
            <p:cNvPr id="433" name=""/>
            <p:cNvSpPr/>
            <p:nvPr/>
          </p:nvSpPr>
          <p:spPr>
            <a:xfrm>
              <a:off x="5725800" y="5533920"/>
              <a:ext cx="45720" cy="31320"/>
            </a:xfrm>
            <a:custGeom>
              <a:avLst/>
              <a:gdLst/>
              <a:ahLst/>
              <a:rect l="l" t="t" r="r" b="b"/>
              <a:pathLst>
                <a:path w="27" h="18">
                  <a:moveTo>
                    <a:pt x="5" y="3"/>
                  </a:moveTo>
                  <a:lnTo>
                    <a:pt x="6" y="10"/>
                  </a:lnTo>
                  <a:lnTo>
                    <a:pt x="0" y="18"/>
                  </a:lnTo>
                  <a:lnTo>
                    <a:pt x="13" y="18"/>
                  </a:lnTo>
                  <a:lnTo>
                    <a:pt x="27" y="7"/>
                  </a:lnTo>
                  <a:lnTo>
                    <a:pt x="13" y="10"/>
                  </a:lnTo>
                  <a:lnTo>
                    <a:pt x="8" y="0"/>
                  </a:lnTo>
                  <a:lnTo>
                    <a:pt x="5" y="3"/>
                  </a:lnTo>
                  <a:close/>
                </a:path>
              </a:pathLst>
            </a:custGeom>
            <a:solidFill>
              <a:srgbClr val="ccffff"/>
            </a:solidFill>
            <a:ln w="3240">
              <a:solidFill>
                <a:srgbClr val="000000"/>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Arial"/>
              </a:endParaRPr>
            </a:p>
          </p:txBody>
        </p:sp>
        <p:sp>
          <p:nvSpPr>
            <p:cNvPr id="434" name=""/>
            <p:cNvSpPr/>
            <p:nvPr/>
          </p:nvSpPr>
          <p:spPr>
            <a:xfrm>
              <a:off x="7356240" y="2379600"/>
              <a:ext cx="204480" cy="248760"/>
            </a:xfrm>
            <a:custGeom>
              <a:avLst/>
              <a:gdLst/>
              <a:ahLst/>
              <a:rect l="l" t="t" r="r" b="b"/>
              <a:pathLst>
                <a:path w="117" h="143">
                  <a:moveTo>
                    <a:pt x="6" y="15"/>
                  </a:moveTo>
                  <a:lnTo>
                    <a:pt x="81" y="107"/>
                  </a:lnTo>
                  <a:lnTo>
                    <a:pt x="89" y="130"/>
                  </a:lnTo>
                  <a:lnTo>
                    <a:pt x="101" y="143"/>
                  </a:lnTo>
                  <a:lnTo>
                    <a:pt x="101" y="129"/>
                  </a:lnTo>
                  <a:lnTo>
                    <a:pt x="117" y="136"/>
                  </a:lnTo>
                  <a:lnTo>
                    <a:pt x="81" y="101"/>
                  </a:lnTo>
                  <a:lnTo>
                    <a:pt x="78" y="84"/>
                  </a:lnTo>
                  <a:lnTo>
                    <a:pt x="97" y="88"/>
                  </a:lnTo>
                  <a:lnTo>
                    <a:pt x="12" y="5"/>
                  </a:lnTo>
                  <a:lnTo>
                    <a:pt x="0" y="0"/>
                  </a:lnTo>
                  <a:lnTo>
                    <a:pt x="9" y="8"/>
                  </a:lnTo>
                  <a:lnTo>
                    <a:pt x="6" y="15"/>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5" name=""/>
            <p:cNvSpPr/>
            <p:nvPr/>
          </p:nvSpPr>
          <p:spPr>
            <a:xfrm>
              <a:off x="4779720" y="2914560"/>
              <a:ext cx="15480" cy="16920"/>
            </a:xfrm>
            <a:custGeom>
              <a:avLst/>
              <a:gdLst/>
              <a:ahLst/>
              <a:rect l="l" t="t" r="r" b="b"/>
              <a:pathLst>
                <a:path w="9" h="10">
                  <a:moveTo>
                    <a:pt x="0" y="7"/>
                  </a:moveTo>
                  <a:lnTo>
                    <a:pt x="3" y="10"/>
                  </a:lnTo>
                  <a:lnTo>
                    <a:pt x="9" y="0"/>
                  </a:lnTo>
                  <a:lnTo>
                    <a:pt x="0" y="7"/>
                  </a:lnTo>
                  <a:close/>
                </a:path>
              </a:pathLst>
            </a:custGeom>
            <a:solidFill>
              <a:srgbClr val="ccffff"/>
            </a:solidFill>
            <a:ln w="3240">
              <a:solidFill>
                <a:srgbClr val="000000"/>
              </a:solidFill>
              <a:round/>
            </a:ln>
          </p:spPr>
          <p:style>
            <a:lnRef idx="0"/>
            <a:fillRef idx="0"/>
            <a:effectRef idx="0"/>
            <a:fontRef idx="minor"/>
          </p:style>
          <p:txBody>
            <a:bodyPr lIns="90000" rIns="90000" tIns="-29880" bIns="-29880" anchor="t">
              <a:noAutofit/>
            </a:bodyPr>
            <a:p>
              <a:endParaRPr b="0" lang="en-US" sz="2400" strike="noStrike" u="none">
                <a:solidFill>
                  <a:srgbClr val="000000"/>
                </a:solidFill>
                <a:effectLst/>
                <a:uFillTx/>
                <a:latin typeface="Arial"/>
              </a:endParaRPr>
            </a:p>
          </p:txBody>
        </p:sp>
        <p:sp>
          <p:nvSpPr>
            <p:cNvPr id="436" name=""/>
            <p:cNvSpPr/>
            <p:nvPr/>
          </p:nvSpPr>
          <p:spPr>
            <a:xfrm>
              <a:off x="4735440" y="2831760"/>
              <a:ext cx="4320" cy="4680"/>
            </a:xfrm>
            <a:custGeom>
              <a:avLst/>
              <a:gdLst/>
              <a:ahLst/>
              <a:rect l="l" t="t" r="r" b="b"/>
              <a:pathLst>
                <a:path w="3" h="3">
                  <a:moveTo>
                    <a:pt x="0" y="0"/>
                  </a:moveTo>
                  <a:lnTo>
                    <a:pt x="3" y="3"/>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a:endParaRPr>
            </a:p>
          </p:txBody>
        </p:sp>
        <p:sp>
          <p:nvSpPr>
            <p:cNvPr id="437" name=""/>
            <p:cNvSpPr/>
            <p:nvPr/>
          </p:nvSpPr>
          <p:spPr>
            <a:xfrm>
              <a:off x="4736880" y="2854080"/>
              <a:ext cx="1440" cy="6120"/>
            </a:xfrm>
            <a:custGeom>
              <a:avLst/>
              <a:gdLst/>
              <a:ahLst/>
              <a:rect l="l" t="t" r="r" b="b"/>
              <a:pathLst>
                <a:path w="0" h="4">
                  <a:moveTo>
                    <a:pt x="0" y="0"/>
                  </a:moveTo>
                  <a:lnTo>
                    <a:pt x="0" y="4"/>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438" name=""/>
            <p:cNvSpPr/>
            <p:nvPr/>
          </p:nvSpPr>
          <p:spPr>
            <a:xfrm>
              <a:off x="4287600" y="3925800"/>
              <a:ext cx="14040" cy="13680"/>
            </a:xfrm>
            <a:custGeom>
              <a:avLst/>
              <a:gdLst/>
              <a:ahLst/>
              <a:rect l="l" t="t" r="r" b="b"/>
              <a:pathLst>
                <a:path w="8" h="9">
                  <a:moveTo>
                    <a:pt x="0" y="6"/>
                  </a:moveTo>
                  <a:lnTo>
                    <a:pt x="5" y="9"/>
                  </a:lnTo>
                  <a:lnTo>
                    <a:pt x="8" y="3"/>
                  </a:lnTo>
                  <a:lnTo>
                    <a:pt x="3" y="0"/>
                  </a:lnTo>
                  <a:lnTo>
                    <a:pt x="0" y="6"/>
                  </a:lnTo>
                  <a:close/>
                </a:path>
              </a:pathLst>
            </a:custGeom>
            <a:solidFill>
              <a:srgbClr val="ccffff"/>
            </a:solidFill>
            <a:ln w="3240">
              <a:solidFill>
                <a:srgbClr val="000000"/>
              </a:solidFill>
              <a:round/>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Arial"/>
              </a:endParaRPr>
            </a:p>
          </p:txBody>
        </p:sp>
        <p:sp>
          <p:nvSpPr>
            <p:cNvPr id="439" name=""/>
            <p:cNvSpPr/>
            <p:nvPr/>
          </p:nvSpPr>
          <p:spPr>
            <a:xfrm>
              <a:off x="7576920" y="4386240"/>
              <a:ext cx="34560" cy="20160"/>
            </a:xfrm>
            <a:custGeom>
              <a:avLst/>
              <a:gdLst/>
              <a:ahLst/>
              <a:rect l="l" t="t" r="r" b="b"/>
              <a:pathLst>
                <a:path w="20" h="12">
                  <a:moveTo>
                    <a:pt x="0" y="10"/>
                  </a:moveTo>
                  <a:lnTo>
                    <a:pt x="13" y="12"/>
                  </a:lnTo>
                  <a:lnTo>
                    <a:pt x="20" y="6"/>
                  </a:lnTo>
                  <a:lnTo>
                    <a:pt x="19" y="0"/>
                  </a:lnTo>
                  <a:lnTo>
                    <a:pt x="4" y="0"/>
                  </a:lnTo>
                  <a:lnTo>
                    <a:pt x="0" y="10"/>
                  </a:lnTo>
                  <a:close/>
                </a:path>
              </a:pathLst>
            </a:custGeom>
            <a:solidFill>
              <a:srgbClr val="ccffff"/>
            </a:solidFill>
            <a:ln w="3240">
              <a:solidFill>
                <a:srgbClr val="000000"/>
              </a:solidFill>
              <a:round/>
            </a:ln>
          </p:spPr>
          <p:style>
            <a:lnRef idx="0"/>
            <a:fillRef idx="0"/>
            <a:effectRef idx="0"/>
            <a:fontRef idx="minor"/>
          </p:style>
          <p:txBody>
            <a:bodyPr lIns="90000" rIns="90000" tIns="-26640" bIns="-26640" anchor="t">
              <a:noAutofit/>
            </a:bodyPr>
            <a:p>
              <a:endParaRPr b="0" lang="en-US" sz="2400" strike="noStrike" u="none">
                <a:solidFill>
                  <a:srgbClr val="000000"/>
                </a:solidFill>
                <a:effectLst/>
                <a:uFillTx/>
                <a:latin typeface="Arial"/>
              </a:endParaRPr>
            </a:p>
          </p:txBody>
        </p:sp>
        <p:sp>
          <p:nvSpPr>
            <p:cNvPr id="440" name=""/>
            <p:cNvSpPr/>
            <p:nvPr/>
          </p:nvSpPr>
          <p:spPr>
            <a:xfrm>
              <a:off x="7403760" y="4295520"/>
              <a:ext cx="102960" cy="61560"/>
            </a:xfrm>
            <a:custGeom>
              <a:avLst/>
              <a:gdLst/>
              <a:ahLst/>
              <a:rect l="l" t="t" r="r" b="b"/>
              <a:pathLst>
                <a:path w="59" h="36">
                  <a:moveTo>
                    <a:pt x="0" y="36"/>
                  </a:moveTo>
                  <a:lnTo>
                    <a:pt x="16" y="32"/>
                  </a:lnTo>
                  <a:lnTo>
                    <a:pt x="30" y="16"/>
                  </a:lnTo>
                  <a:lnTo>
                    <a:pt x="59" y="0"/>
                  </a:lnTo>
                  <a:lnTo>
                    <a:pt x="26" y="5"/>
                  </a:lnTo>
                  <a:lnTo>
                    <a:pt x="7" y="19"/>
                  </a:lnTo>
                  <a:lnTo>
                    <a:pt x="0" y="36"/>
                  </a:lnTo>
                  <a:close/>
                </a:path>
              </a:pathLst>
            </a:custGeom>
            <a:solidFill>
              <a:srgbClr val="ccffff"/>
            </a:solidFill>
            <a:ln w="3240">
              <a:solidFill>
                <a:srgbClr val="00000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a:endParaRPr>
            </a:p>
          </p:txBody>
        </p:sp>
        <p:sp>
          <p:nvSpPr>
            <p:cNvPr id="441" name=""/>
            <p:cNvSpPr/>
            <p:nvPr/>
          </p:nvSpPr>
          <p:spPr>
            <a:xfrm>
              <a:off x="2074680" y="2628720"/>
              <a:ext cx="33120" cy="10800"/>
            </a:xfrm>
            <a:custGeom>
              <a:avLst/>
              <a:gdLst/>
              <a:ahLst/>
              <a:rect l="l" t="t" r="r" b="b"/>
              <a:pathLst>
                <a:path w="19" h="6">
                  <a:moveTo>
                    <a:pt x="0" y="0"/>
                  </a:moveTo>
                  <a:lnTo>
                    <a:pt x="15" y="6"/>
                  </a:lnTo>
                  <a:lnTo>
                    <a:pt x="19"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a:endParaRPr>
            </a:p>
          </p:txBody>
        </p:sp>
        <p:sp>
          <p:nvSpPr>
            <p:cNvPr id="442" name=""/>
            <p:cNvSpPr/>
            <p:nvPr/>
          </p:nvSpPr>
          <p:spPr>
            <a:xfrm>
              <a:off x="7227720" y="2354040"/>
              <a:ext cx="15480" cy="12240"/>
            </a:xfrm>
            <a:custGeom>
              <a:avLst/>
              <a:gdLst/>
              <a:ahLst/>
              <a:rect l="l" t="t" r="r" b="b"/>
              <a:pathLst>
                <a:path w="9" h="7">
                  <a:moveTo>
                    <a:pt x="0" y="6"/>
                  </a:moveTo>
                  <a:lnTo>
                    <a:pt x="9" y="7"/>
                  </a:lnTo>
                  <a:lnTo>
                    <a:pt x="9" y="3"/>
                  </a:lnTo>
                  <a:lnTo>
                    <a:pt x="0" y="0"/>
                  </a:lnTo>
                  <a:lnTo>
                    <a:pt x="0" y="6"/>
                  </a:lnTo>
                  <a:close/>
                </a:path>
              </a:pathLst>
            </a:custGeom>
            <a:solidFill>
              <a:srgbClr val="ccffff"/>
            </a:solidFill>
            <a:ln w="324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Arial"/>
              </a:endParaRPr>
            </a:p>
          </p:txBody>
        </p:sp>
        <p:sp>
          <p:nvSpPr>
            <p:cNvPr id="443" name=""/>
            <p:cNvSpPr/>
            <p:nvPr/>
          </p:nvSpPr>
          <p:spPr>
            <a:xfrm>
              <a:off x="4336920" y="2338200"/>
              <a:ext cx="15480" cy="17280"/>
            </a:xfrm>
            <a:custGeom>
              <a:avLst/>
              <a:gdLst/>
              <a:ahLst/>
              <a:rect l="l" t="t" r="r" b="b"/>
              <a:pathLst>
                <a:path w="9" h="10">
                  <a:moveTo>
                    <a:pt x="0" y="3"/>
                  </a:moveTo>
                  <a:lnTo>
                    <a:pt x="0" y="10"/>
                  </a:lnTo>
                  <a:lnTo>
                    <a:pt x="9" y="10"/>
                  </a:lnTo>
                  <a:lnTo>
                    <a:pt x="3" y="0"/>
                  </a:lnTo>
                  <a:lnTo>
                    <a:pt x="0" y="3"/>
                  </a:lnTo>
                  <a:close/>
                </a:path>
              </a:pathLst>
            </a:custGeom>
            <a:solidFill>
              <a:srgbClr val="ccffff"/>
            </a:solidFill>
            <a:ln w="3240">
              <a:solidFill>
                <a:srgbClr val="000000"/>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a:endParaRPr>
            </a:p>
          </p:txBody>
        </p:sp>
        <p:sp>
          <p:nvSpPr>
            <p:cNvPr id="444" name=""/>
            <p:cNvSpPr/>
            <p:nvPr/>
          </p:nvSpPr>
          <p:spPr>
            <a:xfrm>
              <a:off x="4357440" y="2365200"/>
              <a:ext cx="21960" cy="1080"/>
            </a:xfrm>
            <a:custGeom>
              <a:avLst/>
              <a:gdLst/>
              <a:ahLst/>
              <a:rect l="l" t="t" r="r" b="b"/>
              <a:pathLst>
                <a:path w="13" h="1">
                  <a:moveTo>
                    <a:pt x="0" y="0"/>
                  </a:moveTo>
                  <a:lnTo>
                    <a:pt x="4" y="1"/>
                  </a:lnTo>
                  <a:lnTo>
                    <a:pt x="13"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a:endParaRPr>
            </a:p>
          </p:txBody>
        </p:sp>
        <p:sp>
          <p:nvSpPr>
            <p:cNvPr id="445" name=""/>
            <p:cNvSpPr/>
            <p:nvPr/>
          </p:nvSpPr>
          <p:spPr>
            <a:xfrm>
              <a:off x="4775040" y="4917960"/>
              <a:ext cx="63000" cy="61560"/>
            </a:xfrm>
            <a:custGeom>
              <a:avLst/>
              <a:gdLst/>
              <a:ahLst/>
              <a:rect l="l" t="t" r="r" b="b"/>
              <a:pathLst>
                <a:path w="36" h="36">
                  <a:moveTo>
                    <a:pt x="36" y="13"/>
                  </a:moveTo>
                  <a:lnTo>
                    <a:pt x="32" y="23"/>
                  </a:lnTo>
                  <a:lnTo>
                    <a:pt x="12" y="36"/>
                  </a:lnTo>
                  <a:lnTo>
                    <a:pt x="0" y="20"/>
                  </a:lnTo>
                  <a:lnTo>
                    <a:pt x="22" y="0"/>
                  </a:lnTo>
                  <a:lnTo>
                    <a:pt x="28" y="1"/>
                  </a:lnTo>
                  <a:lnTo>
                    <a:pt x="36" y="13"/>
                  </a:lnTo>
                  <a:close/>
                </a:path>
              </a:pathLst>
            </a:custGeom>
            <a:solidFill>
              <a:srgbClr val="ccffff"/>
            </a:solidFill>
            <a:ln w="3240">
              <a:solidFill>
                <a:srgbClr val="00000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a:endParaRPr>
            </a:p>
          </p:txBody>
        </p:sp>
        <p:sp>
          <p:nvSpPr>
            <p:cNvPr id="446" name=""/>
            <p:cNvSpPr/>
            <p:nvPr/>
          </p:nvSpPr>
          <p:spPr>
            <a:xfrm>
              <a:off x="2127240" y="2943000"/>
              <a:ext cx="18360" cy="15480"/>
            </a:xfrm>
            <a:custGeom>
              <a:avLst/>
              <a:gdLst/>
              <a:ahLst/>
              <a:rect l="l" t="t" r="r" b="b"/>
              <a:pathLst>
                <a:path w="11" h="9">
                  <a:moveTo>
                    <a:pt x="0" y="9"/>
                  </a:moveTo>
                  <a:lnTo>
                    <a:pt x="11" y="0"/>
                  </a:lnTo>
                  <a:lnTo>
                    <a:pt x="0" y="9"/>
                  </a:lnTo>
                  <a:close/>
                </a:path>
              </a:pathLst>
            </a:custGeom>
            <a:solidFill>
              <a:srgbClr val="ccffff"/>
            </a:solidFill>
            <a:ln w="3240">
              <a:solidFill>
                <a:srgbClr val="000000"/>
              </a:solidFill>
              <a:round/>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Arial"/>
              </a:endParaRPr>
            </a:p>
          </p:txBody>
        </p:sp>
        <p:sp>
          <p:nvSpPr>
            <p:cNvPr id="447" name=""/>
            <p:cNvSpPr/>
            <p:nvPr/>
          </p:nvSpPr>
          <p:spPr>
            <a:xfrm flipV="1">
              <a:off x="2127240" y="2942640"/>
              <a:ext cx="18360" cy="15480"/>
            </a:xfrm>
            <a:prstGeom prst="line">
              <a:avLst/>
            </a:prstGeom>
            <a:ln w="3240">
              <a:solidFill>
                <a:srgbClr val="000000"/>
              </a:solidFill>
              <a:miter/>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Arial"/>
              </a:endParaRPr>
            </a:p>
          </p:txBody>
        </p:sp>
        <p:sp>
          <p:nvSpPr>
            <p:cNvPr id="448" name=""/>
            <p:cNvSpPr/>
            <p:nvPr/>
          </p:nvSpPr>
          <p:spPr>
            <a:xfrm>
              <a:off x="7092720" y="3346200"/>
              <a:ext cx="17280" cy="12240"/>
            </a:xfrm>
            <a:custGeom>
              <a:avLst/>
              <a:gdLst/>
              <a:ahLst/>
              <a:rect l="l" t="t" r="r" b="b"/>
              <a:pathLst>
                <a:path w="10" h="7">
                  <a:moveTo>
                    <a:pt x="0" y="0"/>
                  </a:moveTo>
                  <a:lnTo>
                    <a:pt x="1" y="7"/>
                  </a:lnTo>
                  <a:lnTo>
                    <a:pt x="10" y="7"/>
                  </a:lnTo>
                  <a:lnTo>
                    <a:pt x="10" y="0"/>
                  </a:lnTo>
                  <a:lnTo>
                    <a:pt x="0" y="0"/>
                  </a:lnTo>
                  <a:close/>
                </a:path>
              </a:pathLst>
            </a:custGeom>
            <a:solidFill>
              <a:srgbClr val="ccffff"/>
            </a:solidFill>
            <a:ln w="3240">
              <a:solidFill>
                <a:srgbClr val="000000"/>
              </a:solidFill>
              <a:round/>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Arial"/>
              </a:endParaRPr>
            </a:p>
          </p:txBody>
        </p:sp>
        <p:sp>
          <p:nvSpPr>
            <p:cNvPr id="449" name=""/>
            <p:cNvSpPr/>
            <p:nvPr/>
          </p:nvSpPr>
          <p:spPr>
            <a:xfrm>
              <a:off x="7092720" y="3346200"/>
              <a:ext cx="17280" cy="1440"/>
            </a:xfrm>
            <a:custGeom>
              <a:avLst/>
              <a:gdLst/>
              <a:ahLst/>
              <a:rect l="l" t="t" r="r" b="b"/>
              <a:pathLst>
                <a:path w="10" h="0">
                  <a:moveTo>
                    <a:pt x="10" y="0"/>
                  </a:moveTo>
                  <a:lnTo>
                    <a:pt x="0" y="0"/>
                  </a:lnTo>
                  <a:lnTo>
                    <a:pt x="10" y="0"/>
                  </a:lnTo>
                  <a:close/>
                </a:path>
              </a:pathLst>
            </a:custGeom>
            <a:solidFill>
              <a:srgbClr val="ccffff"/>
            </a:solidFill>
            <a:ln w="324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450" name=""/>
            <p:cNvSpPr/>
            <p:nvPr/>
          </p:nvSpPr>
          <p:spPr>
            <a:xfrm>
              <a:off x="4182840" y="2395440"/>
              <a:ext cx="88560" cy="88560"/>
            </a:xfrm>
            <a:custGeom>
              <a:avLst/>
              <a:gdLst/>
              <a:ahLst/>
              <a:rect l="l" t="t" r="r" b="b"/>
              <a:pathLst>
                <a:path w="51" h="51">
                  <a:moveTo>
                    <a:pt x="0" y="38"/>
                  </a:moveTo>
                  <a:lnTo>
                    <a:pt x="16" y="16"/>
                  </a:lnTo>
                  <a:lnTo>
                    <a:pt x="21" y="13"/>
                  </a:lnTo>
                  <a:lnTo>
                    <a:pt x="21" y="22"/>
                  </a:lnTo>
                  <a:lnTo>
                    <a:pt x="27" y="25"/>
                  </a:lnTo>
                  <a:lnTo>
                    <a:pt x="32" y="21"/>
                  </a:lnTo>
                  <a:lnTo>
                    <a:pt x="27" y="7"/>
                  </a:lnTo>
                  <a:lnTo>
                    <a:pt x="51" y="0"/>
                  </a:lnTo>
                  <a:lnTo>
                    <a:pt x="43" y="19"/>
                  </a:lnTo>
                  <a:lnTo>
                    <a:pt x="47" y="24"/>
                  </a:lnTo>
                  <a:lnTo>
                    <a:pt x="32" y="32"/>
                  </a:lnTo>
                  <a:lnTo>
                    <a:pt x="32" y="51"/>
                  </a:lnTo>
                  <a:lnTo>
                    <a:pt x="21" y="40"/>
                  </a:lnTo>
                  <a:lnTo>
                    <a:pt x="3" y="38"/>
                  </a:lnTo>
                  <a:lnTo>
                    <a:pt x="0" y="38"/>
                  </a:lnTo>
                  <a:close/>
                </a:path>
              </a:pathLst>
            </a:custGeom>
            <a:solidFill>
              <a:srgbClr val="ccffff"/>
            </a:solidFill>
            <a:ln w="3240">
              <a:solidFill>
                <a:srgbClr val="000000"/>
              </a:solidFill>
              <a:round/>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Arial"/>
              </a:endParaRPr>
            </a:p>
          </p:txBody>
        </p:sp>
        <p:sp>
          <p:nvSpPr>
            <p:cNvPr id="451" name=""/>
            <p:cNvSpPr/>
            <p:nvPr/>
          </p:nvSpPr>
          <p:spPr>
            <a:xfrm>
              <a:off x="4493880" y="2504880"/>
              <a:ext cx="131400" cy="68040"/>
            </a:xfrm>
            <a:custGeom>
              <a:avLst/>
              <a:gdLst/>
              <a:ahLst/>
              <a:rect l="l" t="t" r="r" b="b"/>
              <a:pathLst>
                <a:path w="76" h="39">
                  <a:moveTo>
                    <a:pt x="0" y="20"/>
                  </a:moveTo>
                  <a:lnTo>
                    <a:pt x="5" y="32"/>
                  </a:lnTo>
                  <a:lnTo>
                    <a:pt x="21" y="39"/>
                  </a:lnTo>
                  <a:lnTo>
                    <a:pt x="53" y="25"/>
                  </a:lnTo>
                  <a:lnTo>
                    <a:pt x="72" y="26"/>
                  </a:lnTo>
                  <a:lnTo>
                    <a:pt x="76" y="15"/>
                  </a:lnTo>
                  <a:lnTo>
                    <a:pt x="63" y="9"/>
                  </a:lnTo>
                  <a:lnTo>
                    <a:pt x="43" y="13"/>
                  </a:lnTo>
                  <a:lnTo>
                    <a:pt x="16" y="0"/>
                  </a:lnTo>
                  <a:lnTo>
                    <a:pt x="0" y="20"/>
                  </a:lnTo>
                  <a:close/>
                </a:path>
              </a:pathLst>
            </a:custGeom>
            <a:solidFill>
              <a:srgbClr val="ccffff"/>
            </a:solidFill>
            <a:ln w="32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Arial"/>
              </a:endParaRPr>
            </a:p>
          </p:txBody>
        </p:sp>
        <p:sp>
          <p:nvSpPr>
            <p:cNvPr id="452" name=""/>
            <p:cNvSpPr/>
            <p:nvPr/>
          </p:nvSpPr>
          <p:spPr>
            <a:xfrm>
              <a:off x="4376520" y="2471400"/>
              <a:ext cx="144000" cy="72720"/>
            </a:xfrm>
            <a:custGeom>
              <a:avLst/>
              <a:gdLst/>
              <a:ahLst/>
              <a:rect l="l" t="t" r="r" b="b"/>
              <a:pathLst>
                <a:path w="83" h="42">
                  <a:moveTo>
                    <a:pt x="83" y="19"/>
                  </a:moveTo>
                  <a:lnTo>
                    <a:pt x="67" y="12"/>
                  </a:lnTo>
                  <a:lnTo>
                    <a:pt x="66" y="16"/>
                  </a:lnTo>
                  <a:lnTo>
                    <a:pt x="51" y="4"/>
                  </a:lnTo>
                  <a:lnTo>
                    <a:pt x="37" y="4"/>
                  </a:lnTo>
                  <a:lnTo>
                    <a:pt x="32" y="0"/>
                  </a:lnTo>
                  <a:lnTo>
                    <a:pt x="0" y="13"/>
                  </a:lnTo>
                  <a:lnTo>
                    <a:pt x="9" y="26"/>
                  </a:lnTo>
                  <a:lnTo>
                    <a:pt x="25" y="39"/>
                  </a:lnTo>
                  <a:lnTo>
                    <a:pt x="38" y="42"/>
                  </a:lnTo>
                  <a:lnTo>
                    <a:pt x="43" y="36"/>
                  </a:lnTo>
                  <a:lnTo>
                    <a:pt x="67" y="39"/>
                  </a:lnTo>
                  <a:lnTo>
                    <a:pt x="83" y="19"/>
                  </a:lnTo>
                  <a:close/>
                </a:path>
              </a:pathLst>
            </a:custGeom>
            <a:solidFill>
              <a:srgbClr val="ccffff"/>
            </a:solidFill>
            <a:ln w="3240">
              <a:solidFill>
                <a:srgbClr val="000000"/>
              </a:solidFill>
              <a:round/>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453" name=""/>
            <p:cNvSpPr/>
            <p:nvPr/>
          </p:nvSpPr>
          <p:spPr>
            <a:xfrm>
              <a:off x="6916680" y="2614320"/>
              <a:ext cx="54720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Beijing</a:t>
              </a:r>
              <a:endParaRPr b="0" lang="en-US" sz="800" strike="noStrike" u="none">
                <a:solidFill>
                  <a:srgbClr val="000000"/>
                </a:solidFill>
                <a:effectLst/>
                <a:uFillTx/>
                <a:latin typeface="Arial"/>
              </a:endParaRPr>
            </a:p>
          </p:txBody>
        </p:sp>
        <p:sp>
          <p:nvSpPr>
            <p:cNvPr id="454" name=""/>
            <p:cNvSpPr/>
            <p:nvPr/>
          </p:nvSpPr>
          <p:spPr>
            <a:xfrm>
              <a:off x="6013440" y="3330360"/>
              <a:ext cx="78048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Dhaka</a:t>
              </a:r>
              <a:endParaRPr b="0" lang="en-US" sz="800" strike="noStrike" u="none">
                <a:solidFill>
                  <a:srgbClr val="000000"/>
                </a:solidFill>
                <a:effectLst/>
                <a:uFillTx/>
                <a:latin typeface="Arial"/>
              </a:endParaRPr>
            </a:p>
          </p:txBody>
        </p:sp>
        <p:sp>
          <p:nvSpPr>
            <p:cNvPr id="455" name=""/>
            <p:cNvSpPr/>
            <p:nvPr/>
          </p:nvSpPr>
          <p:spPr>
            <a:xfrm>
              <a:off x="7264080" y="2738160"/>
              <a:ext cx="5475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Seoul</a:t>
              </a:r>
              <a:endParaRPr b="0" lang="en-US" sz="800" strike="noStrike" u="none">
                <a:solidFill>
                  <a:srgbClr val="000000"/>
                </a:solidFill>
                <a:effectLst/>
                <a:uFillTx/>
                <a:latin typeface="Arial"/>
              </a:endParaRPr>
            </a:p>
          </p:txBody>
        </p:sp>
        <p:sp>
          <p:nvSpPr>
            <p:cNvPr id="456" name=""/>
            <p:cNvSpPr/>
            <p:nvPr/>
          </p:nvSpPr>
          <p:spPr>
            <a:xfrm>
              <a:off x="2001600" y="4194000"/>
              <a:ext cx="355320" cy="558360"/>
            </a:xfrm>
            <a:custGeom>
              <a:avLst/>
              <a:gdLst/>
              <a:ahLst/>
              <a:rect l="l" t="t" r="r" b="b"/>
              <a:pathLst>
                <a:path w="204" h="320">
                  <a:moveTo>
                    <a:pt x="14" y="60"/>
                  </a:moveTo>
                  <a:lnTo>
                    <a:pt x="0" y="73"/>
                  </a:lnTo>
                  <a:lnTo>
                    <a:pt x="7" y="98"/>
                  </a:lnTo>
                  <a:lnTo>
                    <a:pt x="3" y="105"/>
                  </a:lnTo>
                  <a:lnTo>
                    <a:pt x="21" y="118"/>
                  </a:lnTo>
                  <a:lnTo>
                    <a:pt x="45" y="150"/>
                  </a:lnTo>
                  <a:lnTo>
                    <a:pt x="96" y="258"/>
                  </a:lnTo>
                  <a:lnTo>
                    <a:pt x="183" y="320"/>
                  </a:lnTo>
                  <a:lnTo>
                    <a:pt x="198" y="308"/>
                  </a:lnTo>
                  <a:lnTo>
                    <a:pt x="204" y="289"/>
                  </a:lnTo>
                  <a:lnTo>
                    <a:pt x="197" y="275"/>
                  </a:lnTo>
                  <a:lnTo>
                    <a:pt x="201" y="216"/>
                  </a:lnTo>
                  <a:lnTo>
                    <a:pt x="186" y="191"/>
                  </a:lnTo>
                  <a:lnTo>
                    <a:pt x="173" y="191"/>
                  </a:lnTo>
                  <a:lnTo>
                    <a:pt x="169" y="164"/>
                  </a:lnTo>
                  <a:lnTo>
                    <a:pt x="150" y="175"/>
                  </a:lnTo>
                  <a:lnTo>
                    <a:pt x="132" y="162"/>
                  </a:lnTo>
                  <a:lnTo>
                    <a:pt x="134" y="156"/>
                  </a:lnTo>
                  <a:lnTo>
                    <a:pt x="119" y="134"/>
                  </a:lnTo>
                  <a:lnTo>
                    <a:pt x="129" y="102"/>
                  </a:lnTo>
                  <a:lnTo>
                    <a:pt x="141" y="86"/>
                  </a:lnTo>
                  <a:lnTo>
                    <a:pt x="176" y="72"/>
                  </a:lnTo>
                  <a:lnTo>
                    <a:pt x="166" y="61"/>
                  </a:lnTo>
                  <a:lnTo>
                    <a:pt x="173" y="50"/>
                  </a:lnTo>
                  <a:lnTo>
                    <a:pt x="170" y="45"/>
                  </a:lnTo>
                  <a:lnTo>
                    <a:pt x="162" y="40"/>
                  </a:lnTo>
                  <a:lnTo>
                    <a:pt x="128" y="42"/>
                  </a:lnTo>
                  <a:lnTo>
                    <a:pt x="118" y="22"/>
                  </a:lnTo>
                  <a:lnTo>
                    <a:pt x="92" y="0"/>
                  </a:lnTo>
                  <a:lnTo>
                    <a:pt x="87" y="4"/>
                  </a:lnTo>
                  <a:lnTo>
                    <a:pt x="93" y="13"/>
                  </a:lnTo>
                  <a:lnTo>
                    <a:pt x="86" y="29"/>
                  </a:lnTo>
                  <a:lnTo>
                    <a:pt x="74" y="42"/>
                  </a:lnTo>
                  <a:lnTo>
                    <a:pt x="52" y="53"/>
                  </a:lnTo>
                  <a:lnTo>
                    <a:pt x="32" y="86"/>
                  </a:lnTo>
                  <a:lnTo>
                    <a:pt x="13" y="76"/>
                  </a:lnTo>
                  <a:lnTo>
                    <a:pt x="14" y="60"/>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7" name=""/>
            <p:cNvSpPr/>
            <p:nvPr/>
          </p:nvSpPr>
          <p:spPr>
            <a:xfrm>
              <a:off x="2139840" y="2787480"/>
              <a:ext cx="50400" cy="50400"/>
            </a:xfrm>
            <a:prstGeom prst="ellipse">
              <a:avLst/>
            </a:prstGeom>
            <a:solidFill>
              <a:srgbClr val="ccffff"/>
            </a:solidFill>
            <a:ln w="3240">
              <a:solidFill>
                <a:srgbClr val="000000"/>
              </a:solidFill>
              <a:miter/>
            </a:ln>
          </p:spPr>
          <p:style>
            <a:lnRef idx="0"/>
            <a:fillRef idx="0"/>
            <a:effectRef idx="0"/>
            <a:fontRef idx="minor"/>
          </p:style>
          <p:txBody>
            <a:bodyPr wrap="none" lIns="90000" rIns="90000" tIns="-10800" bIns="-10800" anchor="ctr">
              <a:noAutofit/>
            </a:bodyPr>
            <a:p>
              <a:endParaRPr b="0" lang="en-US" sz="2400" strike="noStrike" u="none">
                <a:solidFill>
                  <a:srgbClr val="000000"/>
                </a:solidFill>
                <a:effectLst/>
                <a:uFillTx/>
                <a:latin typeface="Arial"/>
              </a:endParaRPr>
            </a:p>
          </p:txBody>
        </p:sp>
        <p:sp>
          <p:nvSpPr>
            <p:cNvPr id="458" name=""/>
            <p:cNvSpPr/>
            <p:nvPr/>
          </p:nvSpPr>
          <p:spPr>
            <a:xfrm>
              <a:off x="2111040" y="2778120"/>
              <a:ext cx="79200" cy="78840"/>
            </a:xfrm>
            <a:prstGeom prst="ellipse">
              <a:avLst/>
            </a:prstGeom>
            <a:solidFill>
              <a:srgbClr val="33cc33"/>
            </a:solidFill>
            <a:ln w="3240">
              <a:solidFill>
                <a:srgbClr val="000000"/>
              </a:solidFill>
              <a:miter/>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Arial"/>
              </a:endParaRPr>
            </a:p>
          </p:txBody>
        </p:sp>
        <p:sp>
          <p:nvSpPr>
            <p:cNvPr id="459" name=""/>
            <p:cNvSpPr/>
            <p:nvPr/>
          </p:nvSpPr>
          <p:spPr>
            <a:xfrm>
              <a:off x="4009680" y="2381040"/>
              <a:ext cx="75960" cy="75960"/>
            </a:xfrm>
            <a:prstGeom prst="ellipse">
              <a:avLst/>
            </a:prstGeom>
            <a:solidFill>
              <a:srgbClr val="00cc00"/>
            </a:solidFill>
            <a:ln w="324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Arial"/>
              </a:endParaRPr>
            </a:p>
          </p:txBody>
        </p:sp>
        <p:sp>
          <p:nvSpPr>
            <p:cNvPr id="460" name=""/>
            <p:cNvSpPr/>
            <p:nvPr/>
          </p:nvSpPr>
          <p:spPr>
            <a:xfrm>
              <a:off x="7002360" y="2782800"/>
              <a:ext cx="75600" cy="75600"/>
            </a:xfrm>
            <a:prstGeom prst="ellipse">
              <a:avLst/>
            </a:prstGeom>
            <a:solidFill>
              <a:srgbClr val="00cc00"/>
            </a:solidFill>
            <a:ln w="324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Arial"/>
              </a:endParaRPr>
            </a:p>
          </p:txBody>
        </p:sp>
        <p:sp>
          <p:nvSpPr>
            <p:cNvPr id="461" name=""/>
            <p:cNvSpPr/>
            <p:nvPr/>
          </p:nvSpPr>
          <p:spPr>
            <a:xfrm>
              <a:off x="7283160" y="2882880"/>
              <a:ext cx="75960" cy="75600"/>
            </a:xfrm>
            <a:prstGeom prst="ellipse">
              <a:avLst/>
            </a:prstGeom>
            <a:solidFill>
              <a:srgbClr val="00cc00"/>
            </a:solidFill>
            <a:ln w="324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Arial"/>
              </a:endParaRPr>
            </a:p>
          </p:txBody>
        </p:sp>
        <p:sp>
          <p:nvSpPr>
            <p:cNvPr id="462" name=""/>
            <p:cNvSpPr/>
            <p:nvPr/>
          </p:nvSpPr>
          <p:spPr>
            <a:xfrm>
              <a:off x="7607160" y="2828880"/>
              <a:ext cx="54720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Tokyo</a:t>
              </a:r>
              <a:endParaRPr b="0" lang="en-US" sz="800" strike="noStrike" u="none">
                <a:solidFill>
                  <a:srgbClr val="000000"/>
                </a:solidFill>
                <a:effectLst/>
                <a:uFillTx/>
                <a:latin typeface="Arial"/>
              </a:endParaRPr>
            </a:p>
          </p:txBody>
        </p:sp>
        <p:sp>
          <p:nvSpPr>
            <p:cNvPr id="463" name=""/>
            <p:cNvSpPr/>
            <p:nvPr/>
          </p:nvSpPr>
          <p:spPr>
            <a:xfrm>
              <a:off x="7088040" y="3306600"/>
              <a:ext cx="75960" cy="75960"/>
            </a:xfrm>
            <a:prstGeom prst="ellipse">
              <a:avLst/>
            </a:prstGeom>
            <a:solidFill>
              <a:srgbClr val="00cc00"/>
            </a:solidFill>
            <a:ln w="324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Arial"/>
              </a:endParaRPr>
            </a:p>
          </p:txBody>
        </p:sp>
        <p:sp>
          <p:nvSpPr>
            <p:cNvPr id="464" name=""/>
            <p:cNvSpPr/>
            <p:nvPr/>
          </p:nvSpPr>
          <p:spPr>
            <a:xfrm>
              <a:off x="7083360" y="3305160"/>
              <a:ext cx="93312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Hong Kong</a:t>
              </a:r>
              <a:endParaRPr b="0" lang="en-US" sz="800" strike="noStrike" u="none">
                <a:solidFill>
                  <a:srgbClr val="000000"/>
                </a:solidFill>
                <a:effectLst/>
                <a:uFillTx/>
                <a:latin typeface="Arial"/>
              </a:endParaRPr>
            </a:p>
          </p:txBody>
        </p:sp>
        <p:sp>
          <p:nvSpPr>
            <p:cNvPr id="465" name=""/>
            <p:cNvSpPr/>
            <p:nvPr/>
          </p:nvSpPr>
          <p:spPr>
            <a:xfrm>
              <a:off x="6859440" y="3963960"/>
              <a:ext cx="50400" cy="50400"/>
            </a:xfrm>
            <a:prstGeom prst="ellipse">
              <a:avLst/>
            </a:prstGeom>
            <a:solidFill>
              <a:srgbClr val="ccffff"/>
            </a:solidFill>
            <a:ln w="3240">
              <a:solidFill>
                <a:srgbClr val="000000"/>
              </a:solidFill>
              <a:miter/>
            </a:ln>
          </p:spPr>
          <p:style>
            <a:lnRef idx="0"/>
            <a:fillRef idx="0"/>
            <a:effectRef idx="0"/>
            <a:fontRef idx="minor"/>
          </p:style>
          <p:txBody>
            <a:bodyPr wrap="none" lIns="90000" rIns="90000" tIns="-10800" bIns="-10800" anchor="ctr">
              <a:noAutofit/>
            </a:bodyPr>
            <a:p>
              <a:endParaRPr b="0" lang="en-US" sz="2400" strike="noStrike" u="none">
                <a:solidFill>
                  <a:srgbClr val="000000"/>
                </a:solidFill>
                <a:effectLst/>
                <a:uFillTx/>
                <a:latin typeface="Arial"/>
              </a:endParaRPr>
            </a:p>
          </p:txBody>
        </p:sp>
        <p:sp>
          <p:nvSpPr>
            <p:cNvPr id="466" name=""/>
            <p:cNvSpPr/>
            <p:nvPr/>
          </p:nvSpPr>
          <p:spPr>
            <a:xfrm>
              <a:off x="798480" y="5972040"/>
              <a:ext cx="96480" cy="96480"/>
            </a:xfrm>
            <a:prstGeom prst="ellipse">
              <a:avLst/>
            </a:prstGeom>
            <a:solidFill>
              <a:srgbClr val="00cc00"/>
            </a:solidFill>
            <a:ln w="9360">
              <a:solidFill>
                <a:srgbClr val="000000"/>
              </a:solidFill>
              <a:miter/>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Arial"/>
              </a:endParaRPr>
            </a:p>
          </p:txBody>
        </p:sp>
        <p:sp>
          <p:nvSpPr>
            <p:cNvPr id="467" name=""/>
            <p:cNvSpPr/>
            <p:nvPr/>
          </p:nvSpPr>
          <p:spPr>
            <a:xfrm>
              <a:off x="947880" y="5898960"/>
              <a:ext cx="654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Offices</a:t>
              </a:r>
              <a:endParaRPr b="0" lang="en-US" sz="1200" strike="noStrike" u="none">
                <a:solidFill>
                  <a:srgbClr val="000000"/>
                </a:solidFill>
                <a:effectLst/>
                <a:uFillTx/>
                <a:latin typeface="Arial"/>
              </a:endParaRPr>
            </a:p>
          </p:txBody>
        </p:sp>
        <p:sp>
          <p:nvSpPr>
            <p:cNvPr id="468" name=""/>
            <p:cNvSpPr/>
            <p:nvPr/>
          </p:nvSpPr>
          <p:spPr>
            <a:xfrm>
              <a:off x="3606480" y="3205080"/>
              <a:ext cx="326880" cy="385200"/>
            </a:xfrm>
            <a:custGeom>
              <a:avLst/>
              <a:gdLst/>
              <a:ahLst/>
              <a:rect l="l" t="t" r="r" b="b"/>
              <a:pathLst>
                <a:path w="187" h="221">
                  <a:moveTo>
                    <a:pt x="71" y="221"/>
                  </a:moveTo>
                  <a:lnTo>
                    <a:pt x="53" y="199"/>
                  </a:lnTo>
                  <a:lnTo>
                    <a:pt x="33" y="187"/>
                  </a:lnTo>
                  <a:lnTo>
                    <a:pt x="17" y="190"/>
                  </a:lnTo>
                  <a:lnTo>
                    <a:pt x="5" y="200"/>
                  </a:lnTo>
                  <a:lnTo>
                    <a:pt x="12" y="162"/>
                  </a:lnTo>
                  <a:lnTo>
                    <a:pt x="6" y="138"/>
                  </a:lnTo>
                  <a:lnTo>
                    <a:pt x="11" y="122"/>
                  </a:lnTo>
                  <a:lnTo>
                    <a:pt x="0" y="108"/>
                  </a:lnTo>
                  <a:lnTo>
                    <a:pt x="9" y="103"/>
                  </a:lnTo>
                  <a:lnTo>
                    <a:pt x="62" y="101"/>
                  </a:lnTo>
                  <a:lnTo>
                    <a:pt x="62" y="75"/>
                  </a:lnTo>
                  <a:lnTo>
                    <a:pt x="81" y="62"/>
                  </a:lnTo>
                  <a:lnTo>
                    <a:pt x="82" y="19"/>
                  </a:lnTo>
                  <a:lnTo>
                    <a:pt x="132" y="19"/>
                  </a:lnTo>
                  <a:lnTo>
                    <a:pt x="133" y="0"/>
                  </a:lnTo>
                  <a:lnTo>
                    <a:pt x="187" y="38"/>
                  </a:lnTo>
                  <a:lnTo>
                    <a:pt x="161" y="38"/>
                  </a:lnTo>
                  <a:lnTo>
                    <a:pt x="173" y="206"/>
                  </a:lnTo>
                  <a:lnTo>
                    <a:pt x="106" y="206"/>
                  </a:lnTo>
                  <a:lnTo>
                    <a:pt x="92" y="212"/>
                  </a:lnTo>
                  <a:lnTo>
                    <a:pt x="82" y="200"/>
                  </a:lnTo>
                  <a:lnTo>
                    <a:pt x="71" y="221"/>
                  </a:lnTo>
                  <a:close/>
                </a:path>
              </a:pathLst>
            </a:custGeom>
            <a:solidFill>
              <a:srgbClr val="ccffff"/>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9" name=""/>
            <p:cNvSpPr/>
            <p:nvPr/>
          </p:nvSpPr>
          <p:spPr>
            <a:xfrm>
              <a:off x="3516120" y="2371680"/>
              <a:ext cx="6170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London</a:t>
              </a:r>
              <a:endParaRPr b="0" lang="en-US" sz="800" strike="noStrike" u="none">
                <a:solidFill>
                  <a:srgbClr val="000000"/>
                </a:solidFill>
                <a:effectLst/>
                <a:uFillTx/>
                <a:latin typeface="Arial"/>
              </a:endParaRPr>
            </a:p>
          </p:txBody>
        </p:sp>
        <p:sp>
          <p:nvSpPr>
            <p:cNvPr id="470" name=""/>
            <p:cNvSpPr/>
            <p:nvPr/>
          </p:nvSpPr>
          <p:spPr>
            <a:xfrm>
              <a:off x="7597440" y="2912760"/>
              <a:ext cx="75960" cy="75960"/>
            </a:xfrm>
            <a:prstGeom prst="ellipse">
              <a:avLst/>
            </a:prstGeom>
            <a:solidFill>
              <a:srgbClr val="00cc00"/>
            </a:solidFill>
            <a:ln w="324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Arial"/>
              </a:endParaRPr>
            </a:p>
          </p:txBody>
        </p:sp>
        <p:sp>
          <p:nvSpPr>
            <p:cNvPr id="471" name=""/>
            <p:cNvSpPr/>
            <p:nvPr/>
          </p:nvSpPr>
          <p:spPr>
            <a:xfrm>
              <a:off x="6402240" y="3268440"/>
              <a:ext cx="75960" cy="75960"/>
            </a:xfrm>
            <a:prstGeom prst="ellipse">
              <a:avLst/>
            </a:prstGeom>
            <a:solidFill>
              <a:srgbClr val="00cc00"/>
            </a:solidFill>
            <a:ln w="324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Arial"/>
              </a:endParaRPr>
            </a:p>
          </p:txBody>
        </p:sp>
        <p:sp>
          <p:nvSpPr>
            <p:cNvPr id="472" name=""/>
            <p:cNvSpPr/>
            <p:nvPr/>
          </p:nvSpPr>
          <p:spPr>
            <a:xfrm>
              <a:off x="1485720" y="3117600"/>
              <a:ext cx="79200" cy="79200"/>
            </a:xfrm>
            <a:prstGeom prst="ellipse">
              <a:avLst/>
            </a:prstGeom>
            <a:solidFill>
              <a:srgbClr val="33cc33"/>
            </a:solidFill>
            <a:ln w="3240">
              <a:solidFill>
                <a:srgbClr val="000000"/>
              </a:solidFill>
              <a:miter/>
            </a:ln>
          </p:spPr>
          <p:style>
            <a:lnRef idx="0"/>
            <a:fillRef idx="0"/>
            <a:effectRef idx="0"/>
            <a:fontRef idx="minor"/>
          </p:style>
          <p:txBody>
            <a:bodyPr wrap="none" lIns="90000" rIns="90000" tIns="9360" bIns="9360" anchor="ctr">
              <a:noAutofit/>
            </a:bodyPr>
            <a:p>
              <a:endParaRPr b="0" lang="en-US" sz="2400" strike="noStrike" u="none">
                <a:solidFill>
                  <a:srgbClr val="000000"/>
                </a:solidFill>
                <a:effectLst/>
                <a:uFillTx/>
                <a:latin typeface="Arial"/>
              </a:endParaRPr>
            </a:p>
          </p:txBody>
        </p:sp>
        <p:sp>
          <p:nvSpPr>
            <p:cNvPr id="473" name=""/>
            <p:cNvSpPr/>
            <p:nvPr/>
          </p:nvSpPr>
          <p:spPr>
            <a:xfrm>
              <a:off x="1419120" y="2926440"/>
              <a:ext cx="564840" cy="215640"/>
            </a:xfrm>
            <a:prstGeom prst="rect">
              <a:avLst/>
            </a:prstGeom>
            <a:noFill/>
            <a:ln w="0">
              <a:noFill/>
            </a:ln>
          </p:spPr>
          <p:style>
            <a:lnRef idx="0"/>
            <a:fillRef idx="0"/>
            <a:effectRef idx="0"/>
            <a:fontRef idx="minor"/>
          </p:style>
          <p:txBody>
            <a:bodyPr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Houston</a:t>
              </a:r>
              <a:endParaRPr b="0" lang="en-US" sz="800" strike="noStrike" u="none">
                <a:solidFill>
                  <a:srgbClr val="000000"/>
                </a:solidFill>
                <a:effectLst/>
                <a:uFillTx/>
                <a:latin typeface="Arial"/>
              </a:endParaRPr>
            </a:p>
          </p:txBody>
        </p:sp>
        <p:sp>
          <p:nvSpPr>
            <p:cNvPr id="474" name=""/>
            <p:cNvSpPr/>
            <p:nvPr/>
          </p:nvSpPr>
          <p:spPr>
            <a:xfrm>
              <a:off x="2097720" y="2810520"/>
              <a:ext cx="62316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New York</a:t>
              </a:r>
              <a:endParaRPr b="0" lang="en-US" sz="800" strike="noStrike" u="none">
                <a:solidFill>
                  <a:srgbClr val="000000"/>
                </a:solidFill>
                <a:effectLst/>
                <a:uFillTx/>
                <a:latin typeface="Arial"/>
              </a:endParaRPr>
            </a:p>
          </p:txBody>
        </p:sp>
        <p:sp>
          <p:nvSpPr>
            <p:cNvPr id="475" name=""/>
            <p:cNvSpPr/>
            <p:nvPr/>
          </p:nvSpPr>
          <p:spPr>
            <a:xfrm>
              <a:off x="2782800" y="4719600"/>
              <a:ext cx="78840" cy="78840"/>
            </a:xfrm>
            <a:prstGeom prst="ellipse">
              <a:avLst/>
            </a:prstGeom>
            <a:solidFill>
              <a:srgbClr val="33cc33"/>
            </a:solidFill>
            <a:ln w="3240">
              <a:solidFill>
                <a:srgbClr val="000000"/>
              </a:solidFill>
              <a:miter/>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Arial"/>
              </a:endParaRPr>
            </a:p>
          </p:txBody>
        </p:sp>
        <p:sp>
          <p:nvSpPr>
            <p:cNvPr id="476" name=""/>
            <p:cNvSpPr/>
            <p:nvPr/>
          </p:nvSpPr>
          <p:spPr>
            <a:xfrm>
              <a:off x="2811960" y="4739400"/>
              <a:ext cx="65196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Sao Paulo</a:t>
              </a:r>
              <a:endParaRPr b="0" lang="en-US" sz="800" strike="noStrike" u="none">
                <a:solidFill>
                  <a:srgbClr val="000000"/>
                </a:solidFill>
                <a:effectLst/>
                <a:uFillTx/>
                <a:latin typeface="Arial"/>
              </a:endParaRPr>
            </a:p>
          </p:txBody>
        </p:sp>
        <p:sp>
          <p:nvSpPr>
            <p:cNvPr id="477" name=""/>
            <p:cNvSpPr/>
            <p:nvPr/>
          </p:nvSpPr>
          <p:spPr>
            <a:xfrm>
              <a:off x="1579320" y="3557520"/>
              <a:ext cx="79200" cy="78840"/>
            </a:xfrm>
            <a:prstGeom prst="ellipse">
              <a:avLst/>
            </a:prstGeom>
            <a:solidFill>
              <a:srgbClr val="33cc33"/>
            </a:solidFill>
            <a:ln w="3240">
              <a:solidFill>
                <a:srgbClr val="000000"/>
              </a:solidFill>
              <a:miter/>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Arial"/>
              </a:endParaRPr>
            </a:p>
          </p:txBody>
        </p:sp>
        <p:sp>
          <p:nvSpPr>
            <p:cNvPr id="478" name=""/>
            <p:cNvSpPr/>
            <p:nvPr/>
          </p:nvSpPr>
          <p:spPr>
            <a:xfrm>
              <a:off x="836280" y="3612240"/>
              <a:ext cx="1041120" cy="215640"/>
            </a:xfrm>
            <a:prstGeom prst="rect">
              <a:avLst/>
            </a:prstGeom>
            <a:noFill/>
            <a:ln w="0">
              <a:noFill/>
            </a:ln>
          </p:spPr>
          <p:style>
            <a:lnRef idx="0"/>
            <a:fillRef idx="0"/>
            <a:effectRef idx="0"/>
            <a:fontRef idx="minor"/>
          </p:style>
          <p:txBody>
            <a:bodyPr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Guatemala City</a:t>
              </a:r>
              <a:endParaRPr b="0" lang="en-US" sz="800" strike="noStrike" u="none">
                <a:solidFill>
                  <a:srgbClr val="000000"/>
                </a:solidFill>
                <a:effectLst/>
                <a:uFillTx/>
                <a:latin typeface="Arial"/>
              </a:endParaRPr>
            </a:p>
          </p:txBody>
        </p:sp>
        <p:sp>
          <p:nvSpPr>
            <p:cNvPr id="479" name=""/>
            <p:cNvSpPr/>
            <p:nvPr/>
          </p:nvSpPr>
          <p:spPr>
            <a:xfrm>
              <a:off x="2617560" y="5045040"/>
              <a:ext cx="79200" cy="78840"/>
            </a:xfrm>
            <a:prstGeom prst="ellipse">
              <a:avLst/>
            </a:prstGeom>
            <a:solidFill>
              <a:srgbClr val="33cc33"/>
            </a:solidFill>
            <a:ln w="3240">
              <a:solidFill>
                <a:srgbClr val="000000"/>
              </a:solidFill>
              <a:miter/>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Arial"/>
              </a:endParaRPr>
            </a:p>
          </p:txBody>
        </p:sp>
        <p:sp>
          <p:nvSpPr>
            <p:cNvPr id="480" name=""/>
            <p:cNvSpPr/>
            <p:nvPr/>
          </p:nvSpPr>
          <p:spPr>
            <a:xfrm>
              <a:off x="2660760" y="5079240"/>
              <a:ext cx="70848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Montevideo</a:t>
              </a:r>
              <a:endParaRPr b="0" lang="en-US" sz="800" strike="noStrike" u="none">
                <a:solidFill>
                  <a:srgbClr val="000000"/>
                </a:solidFill>
                <a:effectLst/>
                <a:uFillTx/>
                <a:latin typeface="Arial"/>
              </a:endParaRPr>
            </a:p>
          </p:txBody>
        </p:sp>
        <p:sp>
          <p:nvSpPr>
            <p:cNvPr id="481" name=""/>
            <p:cNvSpPr/>
            <p:nvPr/>
          </p:nvSpPr>
          <p:spPr>
            <a:xfrm>
              <a:off x="4835520" y="3095280"/>
              <a:ext cx="75600" cy="75960"/>
            </a:xfrm>
            <a:prstGeom prst="ellipse">
              <a:avLst/>
            </a:prstGeom>
            <a:solidFill>
              <a:srgbClr val="00cc00"/>
            </a:solidFill>
            <a:ln w="324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Arial"/>
              </a:endParaRPr>
            </a:p>
          </p:txBody>
        </p:sp>
        <p:sp>
          <p:nvSpPr>
            <p:cNvPr id="482" name=""/>
            <p:cNvSpPr/>
            <p:nvPr/>
          </p:nvSpPr>
          <p:spPr>
            <a:xfrm>
              <a:off x="4563720" y="3149280"/>
              <a:ext cx="7808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Cairo</a:t>
              </a:r>
              <a:endParaRPr b="0" lang="en-US" sz="800" strike="noStrike" u="none">
                <a:solidFill>
                  <a:srgbClr val="000000"/>
                </a:solidFill>
                <a:effectLst/>
                <a:uFillTx/>
                <a:latin typeface="Arial"/>
              </a:endParaRPr>
            </a:p>
          </p:txBody>
        </p:sp>
        <p:sp>
          <p:nvSpPr>
            <p:cNvPr id="483" name=""/>
            <p:cNvSpPr/>
            <p:nvPr/>
          </p:nvSpPr>
          <p:spPr>
            <a:xfrm>
              <a:off x="4105080" y="2519280"/>
              <a:ext cx="75960" cy="75600"/>
            </a:xfrm>
            <a:prstGeom prst="ellipse">
              <a:avLst/>
            </a:prstGeom>
            <a:solidFill>
              <a:srgbClr val="00cc00"/>
            </a:solidFill>
            <a:ln w="324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Arial"/>
              </a:endParaRPr>
            </a:p>
          </p:txBody>
        </p:sp>
        <p:sp>
          <p:nvSpPr>
            <p:cNvPr id="484" name=""/>
            <p:cNvSpPr/>
            <p:nvPr/>
          </p:nvSpPr>
          <p:spPr>
            <a:xfrm>
              <a:off x="3740040" y="2538360"/>
              <a:ext cx="6170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Paris</a:t>
              </a:r>
              <a:endParaRPr b="0" lang="en-US" sz="800" strike="noStrike" u="none">
                <a:solidFill>
                  <a:srgbClr val="000000"/>
                </a:solidFill>
                <a:effectLst/>
                <a:uFillTx/>
                <a:latin typeface="Arial"/>
              </a:endParaRPr>
            </a:p>
          </p:txBody>
        </p:sp>
        <p:sp>
          <p:nvSpPr>
            <p:cNvPr id="485" name=""/>
            <p:cNvSpPr/>
            <p:nvPr/>
          </p:nvSpPr>
          <p:spPr>
            <a:xfrm>
              <a:off x="4981320" y="3046320"/>
              <a:ext cx="75960" cy="75600"/>
            </a:xfrm>
            <a:prstGeom prst="ellipse">
              <a:avLst/>
            </a:prstGeom>
            <a:solidFill>
              <a:srgbClr val="00cc00"/>
            </a:solidFill>
            <a:ln w="324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Arial"/>
              </a:endParaRPr>
            </a:p>
          </p:txBody>
        </p:sp>
        <p:sp>
          <p:nvSpPr>
            <p:cNvPr id="486" name=""/>
            <p:cNvSpPr/>
            <p:nvPr/>
          </p:nvSpPr>
          <p:spPr>
            <a:xfrm>
              <a:off x="4994280" y="3028680"/>
              <a:ext cx="78048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Amman</a:t>
              </a:r>
              <a:endParaRPr b="0" lang="en-US" sz="800" strike="noStrike" u="none">
                <a:solidFill>
                  <a:srgbClr val="000000"/>
                </a:solidFill>
                <a:effectLst/>
                <a:uFillTx/>
                <a:latin typeface="Arial"/>
              </a:endParaRPr>
            </a:p>
          </p:txBody>
        </p:sp>
        <p:sp>
          <p:nvSpPr>
            <p:cNvPr id="487" name=""/>
            <p:cNvSpPr/>
            <p:nvPr/>
          </p:nvSpPr>
          <p:spPr>
            <a:xfrm>
              <a:off x="4216320" y="2423880"/>
              <a:ext cx="75600" cy="75960"/>
            </a:xfrm>
            <a:prstGeom prst="ellipse">
              <a:avLst/>
            </a:prstGeom>
            <a:solidFill>
              <a:srgbClr val="00cc00"/>
            </a:solidFill>
            <a:ln w="324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Arial"/>
              </a:endParaRPr>
            </a:p>
          </p:txBody>
        </p:sp>
        <p:sp>
          <p:nvSpPr>
            <p:cNvPr id="488" name=""/>
            <p:cNvSpPr/>
            <p:nvPr/>
          </p:nvSpPr>
          <p:spPr>
            <a:xfrm>
              <a:off x="3886200" y="1960560"/>
              <a:ext cx="6170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Breda</a:t>
              </a:r>
              <a:endParaRPr b="0" lang="en-US" sz="800" strike="noStrike" u="none">
                <a:solidFill>
                  <a:srgbClr val="000000"/>
                </a:solidFill>
                <a:effectLst/>
                <a:uFillTx/>
                <a:latin typeface="Arial"/>
              </a:endParaRPr>
            </a:p>
          </p:txBody>
        </p:sp>
        <p:sp>
          <p:nvSpPr>
            <p:cNvPr id="489" name=""/>
            <p:cNvSpPr/>
            <p:nvPr/>
          </p:nvSpPr>
          <p:spPr>
            <a:xfrm flipH="1" flipV="1">
              <a:off x="4142880" y="2161800"/>
              <a:ext cx="99720" cy="25812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90" name=""/>
            <p:cNvSpPr/>
            <p:nvPr/>
          </p:nvSpPr>
          <p:spPr>
            <a:xfrm>
              <a:off x="4692600" y="2627280"/>
              <a:ext cx="75600" cy="75600"/>
            </a:xfrm>
            <a:prstGeom prst="ellipse">
              <a:avLst/>
            </a:prstGeom>
            <a:solidFill>
              <a:srgbClr val="00cc00"/>
            </a:solidFill>
            <a:ln w="324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Arial"/>
              </a:endParaRPr>
            </a:p>
          </p:txBody>
        </p:sp>
        <p:sp>
          <p:nvSpPr>
            <p:cNvPr id="491" name=""/>
            <p:cNvSpPr/>
            <p:nvPr/>
          </p:nvSpPr>
          <p:spPr>
            <a:xfrm>
              <a:off x="4960800" y="2304720"/>
              <a:ext cx="75960" cy="75960"/>
            </a:xfrm>
            <a:prstGeom prst="ellipse">
              <a:avLst/>
            </a:prstGeom>
            <a:solidFill>
              <a:srgbClr val="00cc00"/>
            </a:solidFill>
            <a:ln w="324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Arial"/>
              </a:endParaRPr>
            </a:p>
          </p:txBody>
        </p:sp>
        <p:sp>
          <p:nvSpPr>
            <p:cNvPr id="492" name=""/>
            <p:cNvSpPr/>
            <p:nvPr/>
          </p:nvSpPr>
          <p:spPr>
            <a:xfrm>
              <a:off x="4997160" y="2170080"/>
              <a:ext cx="7808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Moscow</a:t>
              </a:r>
              <a:endParaRPr b="0" lang="en-US" sz="800" strike="noStrike" u="none">
                <a:solidFill>
                  <a:srgbClr val="000000"/>
                </a:solidFill>
                <a:effectLst/>
                <a:uFillTx/>
                <a:latin typeface="Arial"/>
              </a:endParaRPr>
            </a:p>
          </p:txBody>
        </p:sp>
        <p:sp>
          <p:nvSpPr>
            <p:cNvPr id="493" name=""/>
            <p:cNvSpPr/>
            <p:nvPr/>
          </p:nvSpPr>
          <p:spPr>
            <a:xfrm>
              <a:off x="3965400" y="2766960"/>
              <a:ext cx="75960" cy="75600"/>
            </a:xfrm>
            <a:prstGeom prst="ellipse">
              <a:avLst/>
            </a:prstGeom>
            <a:solidFill>
              <a:srgbClr val="00cc00"/>
            </a:solidFill>
            <a:ln w="324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Arial"/>
              </a:endParaRPr>
            </a:p>
          </p:txBody>
        </p:sp>
        <p:sp>
          <p:nvSpPr>
            <p:cNvPr id="494" name=""/>
            <p:cNvSpPr/>
            <p:nvPr/>
          </p:nvSpPr>
          <p:spPr>
            <a:xfrm>
              <a:off x="3495600" y="2741400"/>
              <a:ext cx="6170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Madrid</a:t>
              </a:r>
              <a:endParaRPr b="0" lang="en-US" sz="800" strike="noStrike" u="none">
                <a:solidFill>
                  <a:srgbClr val="000000"/>
                </a:solidFill>
                <a:effectLst/>
                <a:uFillTx/>
                <a:latin typeface="Arial"/>
              </a:endParaRPr>
            </a:p>
          </p:txBody>
        </p:sp>
        <p:sp>
          <p:nvSpPr>
            <p:cNvPr id="495" name=""/>
            <p:cNvSpPr/>
            <p:nvPr/>
          </p:nvSpPr>
          <p:spPr>
            <a:xfrm>
              <a:off x="4773600" y="2765160"/>
              <a:ext cx="75600" cy="75960"/>
            </a:xfrm>
            <a:prstGeom prst="ellipse">
              <a:avLst/>
            </a:prstGeom>
            <a:solidFill>
              <a:srgbClr val="00cc00"/>
            </a:solidFill>
            <a:ln w="324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Arial"/>
              </a:endParaRPr>
            </a:p>
          </p:txBody>
        </p:sp>
        <p:sp>
          <p:nvSpPr>
            <p:cNvPr id="496" name=""/>
            <p:cNvSpPr/>
            <p:nvPr/>
          </p:nvSpPr>
          <p:spPr>
            <a:xfrm>
              <a:off x="4802040" y="2725560"/>
              <a:ext cx="7808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Istanbul</a:t>
              </a:r>
              <a:endParaRPr b="0" lang="en-US" sz="800" strike="noStrike" u="none">
                <a:solidFill>
                  <a:srgbClr val="000000"/>
                </a:solidFill>
                <a:effectLst/>
                <a:uFillTx/>
                <a:latin typeface="Arial"/>
              </a:endParaRPr>
            </a:p>
          </p:txBody>
        </p:sp>
        <p:sp>
          <p:nvSpPr>
            <p:cNvPr id="497" name=""/>
            <p:cNvSpPr/>
            <p:nvPr/>
          </p:nvSpPr>
          <p:spPr>
            <a:xfrm>
              <a:off x="4060800" y="3065400"/>
              <a:ext cx="6519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Bucharest</a:t>
              </a:r>
              <a:endParaRPr b="0" lang="en-US" sz="800" strike="noStrike" u="none">
                <a:solidFill>
                  <a:srgbClr val="000000"/>
                </a:solidFill>
                <a:effectLst/>
                <a:uFillTx/>
                <a:latin typeface="Arial"/>
              </a:endParaRPr>
            </a:p>
          </p:txBody>
        </p:sp>
        <p:sp>
          <p:nvSpPr>
            <p:cNvPr id="498" name=""/>
            <p:cNvSpPr/>
            <p:nvPr/>
          </p:nvSpPr>
          <p:spPr>
            <a:xfrm>
              <a:off x="1325520" y="2381040"/>
              <a:ext cx="78840" cy="79200"/>
            </a:xfrm>
            <a:prstGeom prst="ellipse">
              <a:avLst/>
            </a:prstGeom>
            <a:solidFill>
              <a:srgbClr val="33cc33"/>
            </a:solidFill>
            <a:ln w="3240">
              <a:solidFill>
                <a:srgbClr val="000000"/>
              </a:solidFill>
              <a:miter/>
            </a:ln>
          </p:spPr>
          <p:style>
            <a:lnRef idx="0"/>
            <a:fillRef idx="0"/>
            <a:effectRef idx="0"/>
            <a:fontRef idx="minor"/>
          </p:style>
          <p:txBody>
            <a:bodyPr wrap="none" lIns="90000" rIns="90000" tIns="9360" bIns="9360" anchor="ctr">
              <a:noAutofit/>
            </a:bodyPr>
            <a:p>
              <a:endParaRPr b="0" lang="en-US" sz="2400" strike="noStrike" u="none">
                <a:solidFill>
                  <a:srgbClr val="000000"/>
                </a:solidFill>
                <a:effectLst/>
                <a:uFillTx/>
                <a:latin typeface="Arial"/>
              </a:endParaRPr>
            </a:p>
          </p:txBody>
        </p:sp>
        <p:sp>
          <p:nvSpPr>
            <p:cNvPr id="499" name=""/>
            <p:cNvSpPr/>
            <p:nvPr/>
          </p:nvSpPr>
          <p:spPr>
            <a:xfrm>
              <a:off x="1341360" y="2212200"/>
              <a:ext cx="564840" cy="215640"/>
            </a:xfrm>
            <a:prstGeom prst="rect">
              <a:avLst/>
            </a:prstGeom>
            <a:noFill/>
            <a:ln w="0">
              <a:noFill/>
            </a:ln>
          </p:spPr>
          <p:style>
            <a:lnRef idx="0"/>
            <a:fillRef idx="0"/>
            <a:effectRef idx="0"/>
            <a:fontRef idx="minor"/>
          </p:style>
          <p:txBody>
            <a:bodyPr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Calgary</a:t>
              </a:r>
              <a:endParaRPr b="0" lang="en-US" sz="800" strike="noStrike" u="none">
                <a:solidFill>
                  <a:srgbClr val="000000"/>
                </a:solidFill>
                <a:effectLst/>
                <a:uFillTx/>
                <a:latin typeface="Arial"/>
              </a:endParaRPr>
            </a:p>
          </p:txBody>
        </p:sp>
        <p:sp>
          <p:nvSpPr>
            <p:cNvPr id="500" name=""/>
            <p:cNvSpPr/>
            <p:nvPr/>
          </p:nvSpPr>
          <p:spPr>
            <a:xfrm>
              <a:off x="2206440" y="2727000"/>
              <a:ext cx="79200" cy="79200"/>
            </a:xfrm>
            <a:prstGeom prst="ellipse">
              <a:avLst/>
            </a:prstGeom>
            <a:solidFill>
              <a:srgbClr val="33cc33"/>
            </a:solidFill>
            <a:ln w="3240">
              <a:solidFill>
                <a:srgbClr val="000000"/>
              </a:solidFill>
              <a:miter/>
            </a:ln>
          </p:spPr>
          <p:style>
            <a:lnRef idx="0"/>
            <a:fillRef idx="0"/>
            <a:effectRef idx="0"/>
            <a:fontRef idx="minor"/>
          </p:style>
          <p:txBody>
            <a:bodyPr wrap="none" lIns="90000" rIns="90000" tIns="9360" bIns="9360" anchor="ctr">
              <a:noAutofit/>
            </a:bodyPr>
            <a:p>
              <a:endParaRPr b="0" lang="en-US" sz="2400" strike="noStrike" u="none">
                <a:solidFill>
                  <a:srgbClr val="000000"/>
                </a:solidFill>
                <a:effectLst/>
                <a:uFillTx/>
                <a:latin typeface="Arial"/>
              </a:endParaRPr>
            </a:p>
          </p:txBody>
        </p:sp>
        <p:sp>
          <p:nvSpPr>
            <p:cNvPr id="501" name=""/>
            <p:cNvSpPr/>
            <p:nvPr/>
          </p:nvSpPr>
          <p:spPr>
            <a:xfrm>
              <a:off x="2278800" y="2659680"/>
              <a:ext cx="48168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Darien</a:t>
              </a:r>
              <a:endParaRPr b="0" lang="en-US" sz="800" strike="noStrike" u="none">
                <a:solidFill>
                  <a:srgbClr val="000000"/>
                </a:solidFill>
                <a:effectLst/>
                <a:uFillTx/>
                <a:latin typeface="Arial"/>
              </a:endParaRPr>
            </a:p>
          </p:txBody>
        </p:sp>
        <p:sp>
          <p:nvSpPr>
            <p:cNvPr id="502" name=""/>
            <p:cNvSpPr/>
            <p:nvPr/>
          </p:nvSpPr>
          <p:spPr>
            <a:xfrm>
              <a:off x="2279520" y="2589120"/>
              <a:ext cx="96480" cy="96480"/>
            </a:xfrm>
            <a:prstGeom prst="ellipse">
              <a:avLst/>
            </a:prstGeom>
            <a:solidFill>
              <a:srgbClr val="00cc00"/>
            </a:solidFill>
            <a:ln w="9360">
              <a:solidFill>
                <a:srgbClr val="000000"/>
              </a:solidFill>
              <a:miter/>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Arial"/>
              </a:endParaRPr>
            </a:p>
          </p:txBody>
        </p:sp>
        <p:sp>
          <p:nvSpPr>
            <p:cNvPr id="503" name=""/>
            <p:cNvSpPr/>
            <p:nvPr/>
          </p:nvSpPr>
          <p:spPr>
            <a:xfrm>
              <a:off x="2344680" y="2581200"/>
              <a:ext cx="96480" cy="96480"/>
            </a:xfrm>
            <a:prstGeom prst="ellipse">
              <a:avLst/>
            </a:prstGeom>
            <a:solidFill>
              <a:srgbClr val="00cc00"/>
            </a:solidFill>
            <a:ln w="9360">
              <a:solidFill>
                <a:srgbClr val="000000"/>
              </a:solidFill>
              <a:miter/>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Arial"/>
              </a:endParaRPr>
            </a:p>
          </p:txBody>
        </p:sp>
        <p:sp>
          <p:nvSpPr>
            <p:cNvPr id="504" name=""/>
            <p:cNvSpPr/>
            <p:nvPr/>
          </p:nvSpPr>
          <p:spPr>
            <a:xfrm>
              <a:off x="2703240" y="2577240"/>
              <a:ext cx="70272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Portsmouth</a:t>
              </a:r>
              <a:endParaRPr b="0" lang="en-US" sz="800" strike="noStrike" u="none">
                <a:solidFill>
                  <a:srgbClr val="000000"/>
                </a:solidFill>
                <a:effectLst/>
                <a:uFillTx/>
                <a:latin typeface="Arial"/>
              </a:endParaRPr>
            </a:p>
          </p:txBody>
        </p:sp>
        <p:sp>
          <p:nvSpPr>
            <p:cNvPr id="505" name=""/>
            <p:cNvSpPr/>
            <p:nvPr/>
          </p:nvSpPr>
          <p:spPr>
            <a:xfrm>
              <a:off x="1836360" y="2412000"/>
              <a:ext cx="66312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Newington</a:t>
              </a:r>
              <a:endParaRPr b="0" lang="en-US" sz="800" strike="noStrike" u="none">
                <a:solidFill>
                  <a:srgbClr val="000000"/>
                </a:solidFill>
                <a:effectLst/>
                <a:uFillTx/>
                <a:latin typeface="Arial"/>
              </a:endParaRPr>
            </a:p>
          </p:txBody>
        </p:sp>
        <p:sp>
          <p:nvSpPr>
            <p:cNvPr id="506" name=""/>
            <p:cNvSpPr/>
            <p:nvPr/>
          </p:nvSpPr>
          <p:spPr>
            <a:xfrm>
              <a:off x="2439720" y="2622240"/>
              <a:ext cx="317160" cy="44280"/>
            </a:xfrm>
            <a:prstGeom prst="line">
              <a:avLst/>
            </a:prstGeom>
            <a:ln w="12600">
              <a:solidFill>
                <a:srgbClr val="000000"/>
              </a:solidFill>
              <a:miter/>
            </a:ln>
          </p:spPr>
          <p:style>
            <a:lnRef idx="0"/>
            <a:fillRef idx="0"/>
            <a:effectRef idx="0"/>
            <a:fontRef idx="minor"/>
          </p:style>
          <p:txBody>
            <a:bodyPr lIns="90000" rIns="90000" tIns="-2520" bIns="-2520" anchor="ctr">
              <a:noAutofit/>
            </a:bodyPr>
            <a:p>
              <a:endParaRPr b="0" lang="en-US" sz="2400" strike="noStrike" u="none">
                <a:solidFill>
                  <a:srgbClr val="000000"/>
                </a:solidFill>
                <a:effectLst/>
                <a:uFillTx/>
                <a:latin typeface="Arial"/>
              </a:endParaRPr>
            </a:p>
          </p:txBody>
        </p:sp>
        <p:sp>
          <p:nvSpPr>
            <p:cNvPr id="507" name=""/>
            <p:cNvSpPr/>
            <p:nvPr/>
          </p:nvSpPr>
          <p:spPr>
            <a:xfrm>
              <a:off x="1846080" y="3152520"/>
              <a:ext cx="96480" cy="96480"/>
            </a:xfrm>
            <a:prstGeom prst="ellipse">
              <a:avLst/>
            </a:prstGeom>
            <a:solidFill>
              <a:srgbClr val="00cc00"/>
            </a:solidFill>
            <a:ln w="9360">
              <a:solidFill>
                <a:srgbClr val="000000"/>
              </a:solidFill>
              <a:miter/>
            </a:ln>
          </p:spPr>
          <p:style>
            <a:lnRef idx="0"/>
            <a:fillRef idx="0"/>
            <a:effectRef idx="0"/>
            <a:fontRef idx="minor"/>
          </p:style>
          <p:txBody>
            <a:bodyPr wrap="none" lIns="90000" rIns="90000" tIns="21600" bIns="21600" anchor="ctr">
              <a:noAutofit/>
            </a:bodyPr>
            <a:p>
              <a:endParaRPr b="0" lang="en-US" sz="2400" strike="noStrike" u="none">
                <a:solidFill>
                  <a:srgbClr val="000000"/>
                </a:solidFill>
                <a:effectLst/>
                <a:uFillTx/>
                <a:latin typeface="Arial"/>
              </a:endParaRPr>
            </a:p>
          </p:txBody>
        </p:sp>
        <p:sp>
          <p:nvSpPr>
            <p:cNvPr id="508" name=""/>
            <p:cNvSpPr/>
            <p:nvPr/>
          </p:nvSpPr>
          <p:spPr>
            <a:xfrm>
              <a:off x="1931400" y="3058200"/>
              <a:ext cx="49860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Tampa</a:t>
              </a:r>
              <a:endParaRPr b="0" lang="en-US" sz="800" strike="noStrike" u="none">
                <a:solidFill>
                  <a:srgbClr val="000000"/>
                </a:solidFill>
                <a:effectLst/>
                <a:uFillTx/>
                <a:latin typeface="Arial"/>
              </a:endParaRPr>
            </a:p>
          </p:txBody>
        </p:sp>
        <p:sp>
          <p:nvSpPr>
            <p:cNvPr id="509" name=""/>
            <p:cNvSpPr/>
            <p:nvPr/>
          </p:nvSpPr>
          <p:spPr>
            <a:xfrm>
              <a:off x="4808520" y="2555640"/>
              <a:ext cx="75600" cy="75960"/>
            </a:xfrm>
            <a:prstGeom prst="ellipse">
              <a:avLst/>
            </a:prstGeom>
            <a:solidFill>
              <a:srgbClr val="00cc00"/>
            </a:solidFill>
            <a:ln w="324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Arial"/>
              </a:endParaRPr>
            </a:p>
          </p:txBody>
        </p:sp>
        <p:sp>
          <p:nvSpPr>
            <p:cNvPr id="510" name=""/>
            <p:cNvSpPr/>
            <p:nvPr/>
          </p:nvSpPr>
          <p:spPr>
            <a:xfrm>
              <a:off x="4843440" y="2453400"/>
              <a:ext cx="532440" cy="2156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Odessa</a:t>
              </a:r>
              <a:endParaRPr b="0" lang="en-US" sz="800" strike="noStrike" u="none">
                <a:solidFill>
                  <a:srgbClr val="000000"/>
                </a:solidFill>
                <a:effectLst/>
                <a:uFillTx/>
                <a:latin typeface="Arial"/>
              </a:endParaRPr>
            </a:p>
          </p:txBody>
        </p:sp>
        <p:sp>
          <p:nvSpPr>
            <p:cNvPr id="511" name=""/>
            <p:cNvSpPr/>
            <p:nvPr/>
          </p:nvSpPr>
          <p:spPr>
            <a:xfrm>
              <a:off x="4244760" y="2554200"/>
              <a:ext cx="75960" cy="75600"/>
            </a:xfrm>
            <a:prstGeom prst="ellipse">
              <a:avLst/>
            </a:prstGeom>
            <a:solidFill>
              <a:srgbClr val="00cc00"/>
            </a:solidFill>
            <a:ln w="324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Arial"/>
              </a:endParaRPr>
            </a:p>
          </p:txBody>
        </p:sp>
        <p:sp>
          <p:nvSpPr>
            <p:cNvPr id="512" name=""/>
            <p:cNvSpPr/>
            <p:nvPr/>
          </p:nvSpPr>
          <p:spPr>
            <a:xfrm flipH="1">
              <a:off x="4171320" y="2622240"/>
              <a:ext cx="85320" cy="39024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13" name=""/>
            <p:cNvSpPr/>
            <p:nvPr/>
          </p:nvSpPr>
          <p:spPr>
            <a:xfrm>
              <a:off x="3273120" y="2957400"/>
              <a:ext cx="7808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800" strike="noStrike" u="none">
                  <a:solidFill>
                    <a:srgbClr val="ff0000"/>
                  </a:solidFill>
                  <a:effectLst/>
                  <a:uFillTx/>
                  <a:latin typeface="Arial"/>
                </a:rPr>
                <a:t>Lachen</a:t>
              </a:r>
              <a:endParaRPr b="0" lang="en-US" sz="800" strike="noStrike" u="none">
                <a:solidFill>
                  <a:srgbClr val="000000"/>
                </a:solidFill>
                <a:effectLst/>
                <a:uFillTx/>
                <a:latin typeface="Arial"/>
              </a:endParaRPr>
            </a:p>
          </p:txBody>
        </p:sp>
        <p:sp>
          <p:nvSpPr>
            <p:cNvPr id="514" name=""/>
            <p:cNvSpPr/>
            <p:nvPr/>
          </p:nvSpPr>
          <p:spPr>
            <a:xfrm flipH="1">
              <a:off x="3709800" y="3012840"/>
              <a:ext cx="461520" cy="56880"/>
            </a:xfrm>
            <a:prstGeom prst="line">
              <a:avLst/>
            </a:prstGeom>
            <a:ln w="12600">
              <a:solidFill>
                <a:srgbClr val="000000"/>
              </a:solidFill>
              <a:miter/>
            </a:ln>
          </p:spPr>
          <p:style>
            <a:lnRef idx="0"/>
            <a:fillRef idx="0"/>
            <a:effectRef idx="0"/>
            <a:fontRef idx="minor"/>
          </p:style>
          <p:txBody>
            <a:bodyPr lIns="90000" rIns="90000" tIns="10080" bIns="10080" anchor="ctr">
              <a:noAutofit/>
            </a:bodyPr>
            <a:p>
              <a:endParaRPr b="0" lang="en-US" sz="2400" strike="noStrike" u="none">
                <a:solidFill>
                  <a:srgbClr val="000000"/>
                </a:solidFill>
                <a:effectLst/>
                <a:uFillTx/>
                <a:latin typeface="Arial"/>
              </a:endParaRPr>
            </a:p>
          </p:txBody>
        </p:sp>
        <p:sp>
          <p:nvSpPr>
            <p:cNvPr id="515" name=""/>
            <p:cNvSpPr/>
            <p:nvPr/>
          </p:nvSpPr>
          <p:spPr>
            <a:xfrm flipH="1">
              <a:off x="4488840" y="2666880"/>
              <a:ext cx="201240" cy="46296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516"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17" name=""/>
          <p:cNvSpPr/>
          <p:nvPr/>
        </p:nvSpPr>
        <p:spPr>
          <a:xfrm>
            <a:off x="406440" y="571680"/>
            <a:ext cx="44766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Transammonia Worldwide Offices</a:t>
            </a:r>
            <a:endParaRPr b="0" lang="en-US" sz="1600" strike="noStrike" u="none">
              <a:solidFill>
                <a:srgbClr val="000000"/>
              </a:solidFill>
              <a:effectLst/>
              <a:uFillTx/>
              <a:latin typeface="Arial"/>
            </a:endParaRPr>
          </a:p>
        </p:txBody>
      </p:sp>
      <p:sp>
        <p:nvSpPr>
          <p:cNvPr id="518"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19"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520"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D6E0095B-8A37-49B3-9C4E-AE6C85FB495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1" name=""/>
          <p:cNvSpPr/>
          <p:nvPr/>
        </p:nvSpPr>
        <p:spPr>
          <a:xfrm>
            <a:off x="701640" y="6248520"/>
            <a:ext cx="18986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2" name=""/>
          <p:cNvSpPr/>
          <p:nvPr/>
        </p:nvSpPr>
        <p:spPr>
          <a:xfrm>
            <a:off x="3164040" y="6248520"/>
            <a:ext cx="28130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523" name=""/>
          <p:cNvGraphicFramePr/>
          <p:nvPr/>
        </p:nvGraphicFramePr>
        <p:xfrm>
          <a:off x="412920" y="1811160"/>
          <a:ext cx="8210520" cy="4257720"/>
        </p:xfrm>
        <a:graphic>
          <a:graphicData uri="http://schemas.openxmlformats.org/presentationml/2006/ole">
            <p:oleObj r:id="rId1" spid="">
              <p:embed/>
              <p:pic>
                <p:nvPicPr>
                  <p:cNvPr id="524" name="" descr=""/>
                  <p:cNvPicPr/>
                  <p:nvPr/>
                </p:nvPicPr>
                <p:blipFill>
                  <a:blip r:embed="rId2"/>
                  <a:stretch/>
                </p:blipFill>
                <p:spPr>
                  <a:xfrm>
                    <a:off x="412920" y="1811160"/>
                    <a:ext cx="8210520" cy="4257720"/>
                  </a:xfrm>
                  <a:prstGeom prst="rect">
                    <a:avLst/>
                  </a:prstGeom>
                  <a:noFill/>
                  <a:ln w="0">
                    <a:noFill/>
                  </a:ln>
                </p:spPr>
              </p:pic>
            </p:oleObj>
          </a:graphicData>
        </a:graphic>
      </p:graphicFrame>
      <p:sp>
        <p:nvSpPr>
          <p:cNvPr id="525"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26" name=""/>
          <p:cNvSpPr/>
          <p:nvPr/>
        </p:nvSpPr>
        <p:spPr>
          <a:xfrm>
            <a:off x="406440" y="571680"/>
            <a:ext cx="480708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461880"/>
                <a:tab algn="l" pos="923760"/>
                <a:tab algn="l" pos="1386000"/>
                <a:tab algn="l" pos="1847880"/>
                <a:tab algn="l" pos="2309760"/>
                <a:tab algn="l" pos="2771640"/>
                <a:tab algn="l" pos="3233880"/>
                <a:tab algn="l" pos="3695760"/>
                <a:tab algn="l" pos="4157640"/>
                <a:tab algn="l" pos="4619520"/>
                <a:tab algn="l" pos="5081760"/>
                <a:tab algn="l" pos="5543640"/>
                <a:tab algn="l" pos="6005520"/>
                <a:tab algn="l" pos="6467400"/>
                <a:tab algn="l" pos="6929280"/>
                <a:tab algn="l" pos="7391520"/>
                <a:tab algn="l" pos="7853400"/>
                <a:tab algn="l" pos="8315280"/>
                <a:tab algn="l" pos="8777160"/>
                <a:tab algn="l" pos="9239400"/>
              </a:tabLst>
            </a:pPr>
            <a:r>
              <a:rPr b="1" lang="en-US" sz="1600" strike="noStrike" u="none">
                <a:solidFill>
                  <a:srgbClr val="000000"/>
                </a:solidFill>
                <a:effectLst/>
                <a:uFillTx/>
                <a:latin typeface="Arial"/>
              </a:rPr>
              <a:t>Sources By Country - All Products</a:t>
            </a:r>
            <a:endParaRPr b="0" lang="en-US" sz="1600" strike="noStrike" u="none">
              <a:solidFill>
                <a:srgbClr val="000000"/>
              </a:solidFill>
              <a:effectLst/>
              <a:uFillTx/>
              <a:latin typeface="Arial"/>
            </a:endParaRPr>
          </a:p>
        </p:txBody>
      </p:sp>
      <p:sp>
        <p:nvSpPr>
          <p:cNvPr id="527"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28"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529" name=""/>
          <p:cNvSpPr/>
          <p:nvPr/>
        </p:nvSpPr>
        <p:spPr>
          <a:xfrm>
            <a:off x="3006000" y="1312560"/>
            <a:ext cx="3164040" cy="52092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Year 2000 Tonnage - 11,411,804 MT</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530"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2503747D-64B9-4248-B7D2-30DED1731F52}" type="slidenum">
              <a:t>11</a:t>
            </a:fld>
          </a:p>
        </p:txBody>
      </p:sp>
    </p:spTree>
  </p:cSld>
  <p:transition spd="slow">
    <p:pull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1" name=""/>
          <p:cNvSpPr/>
          <p:nvPr/>
        </p:nvSpPr>
        <p:spPr>
          <a:xfrm>
            <a:off x="701640" y="6248520"/>
            <a:ext cx="18986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2" name=""/>
          <p:cNvSpPr/>
          <p:nvPr/>
        </p:nvSpPr>
        <p:spPr>
          <a:xfrm>
            <a:off x="3164040" y="6248520"/>
            <a:ext cx="281304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aphicFrame>
        <p:nvGraphicFramePr>
          <p:cNvPr id="533" name=""/>
          <p:cNvGraphicFramePr/>
          <p:nvPr/>
        </p:nvGraphicFramePr>
        <p:xfrm>
          <a:off x="603360" y="1914480"/>
          <a:ext cx="7559640" cy="4335480"/>
        </p:xfrm>
        <a:graphic>
          <a:graphicData uri="http://schemas.openxmlformats.org/presentationml/2006/ole">
            <p:oleObj r:id="rId1" spid="">
              <p:embed/>
              <p:pic>
                <p:nvPicPr>
                  <p:cNvPr id="534" name="" descr=""/>
                  <p:cNvPicPr/>
                  <p:nvPr/>
                </p:nvPicPr>
                <p:blipFill>
                  <a:blip r:embed="rId2"/>
                  <a:stretch/>
                </p:blipFill>
                <p:spPr>
                  <a:xfrm>
                    <a:off x="603360" y="1914480"/>
                    <a:ext cx="7559640" cy="4335480"/>
                  </a:xfrm>
                  <a:prstGeom prst="rect">
                    <a:avLst/>
                  </a:prstGeom>
                  <a:noFill/>
                  <a:ln w="0">
                    <a:noFill/>
                  </a:ln>
                </p:spPr>
              </p:pic>
            </p:oleObj>
          </a:graphicData>
        </a:graphic>
      </p:graphicFrame>
      <p:sp>
        <p:nvSpPr>
          <p:cNvPr id="535"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36" name=""/>
          <p:cNvSpPr/>
          <p:nvPr/>
        </p:nvSpPr>
        <p:spPr>
          <a:xfrm>
            <a:off x="406440" y="571680"/>
            <a:ext cx="496584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Sales By Country - All Products</a:t>
            </a:r>
            <a:endParaRPr b="0" lang="en-US" sz="1600" strike="noStrike" u="none">
              <a:solidFill>
                <a:srgbClr val="000000"/>
              </a:solidFill>
              <a:effectLst/>
              <a:uFillTx/>
              <a:latin typeface="Arial"/>
            </a:endParaRPr>
          </a:p>
        </p:txBody>
      </p:sp>
      <p:sp>
        <p:nvSpPr>
          <p:cNvPr id="537"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38"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539" name=""/>
          <p:cNvSpPr/>
          <p:nvPr/>
        </p:nvSpPr>
        <p:spPr>
          <a:xfrm>
            <a:off x="2991600" y="1391040"/>
            <a:ext cx="3164040" cy="30744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Year 2000 Tonnage - 11,411,804 MT</a:t>
            </a:r>
            <a:endParaRPr b="0" lang="en-US" sz="1400" strike="noStrike" u="none">
              <a:solidFill>
                <a:srgbClr val="000000"/>
              </a:solidFill>
              <a:effectLst/>
              <a:uFillTx/>
              <a:latin typeface="Arial"/>
            </a:endParaRPr>
          </a:p>
        </p:txBody>
      </p:sp>
      <p:sp>
        <p:nvSpPr>
          <p:cNvPr id="540"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D3F17663-706F-4913-B8EA-0891F1BE2C3F}" type="slidenum">
              <a:t>12</a:t>
            </a:fld>
          </a:p>
        </p:txBody>
      </p:sp>
    </p:spTree>
  </p:cSld>
  <p:transition spd="slow">
    <p:pull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1"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42" name=""/>
          <p:cNvSpPr/>
          <p:nvPr/>
        </p:nvSpPr>
        <p:spPr>
          <a:xfrm>
            <a:off x="406440" y="571680"/>
            <a:ext cx="44179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Transammonia Breakdown by Segment</a:t>
            </a:r>
            <a:endParaRPr b="0" lang="en-US" sz="1600" strike="noStrike" u="none">
              <a:solidFill>
                <a:srgbClr val="000000"/>
              </a:solidFill>
              <a:effectLst/>
              <a:uFillTx/>
              <a:latin typeface="Arial"/>
            </a:endParaRPr>
          </a:p>
        </p:txBody>
      </p:sp>
      <p:sp>
        <p:nvSpPr>
          <p:cNvPr id="543"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44"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pic>
        <p:nvPicPr>
          <p:cNvPr id="545" name="" descr=""/>
          <p:cNvPicPr/>
          <p:nvPr/>
        </p:nvPicPr>
        <p:blipFill>
          <a:blip r:embed="rId1"/>
          <a:stretch/>
        </p:blipFill>
        <p:spPr>
          <a:xfrm>
            <a:off x="152280" y="1600200"/>
            <a:ext cx="8775720" cy="3503520"/>
          </a:xfrm>
          <a:prstGeom prst="rect">
            <a:avLst/>
          </a:prstGeom>
          <a:noFill/>
          <a:ln w="0">
            <a:noFill/>
          </a:ln>
        </p:spPr>
      </p:pic>
      <p:sp>
        <p:nvSpPr>
          <p:cNvPr id="546" name=""/>
          <p:cNvSpPr/>
          <p:nvPr/>
        </p:nvSpPr>
        <p:spPr>
          <a:xfrm>
            <a:off x="351720" y="5818320"/>
            <a:ext cx="3887280" cy="4590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Corporate income is the interest rate spread charged to trading and paid to banks.</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LPG London business was discontinued in 2000.</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The Sea-3 business includes the 2 LPG terminals.</a:t>
            </a:r>
            <a:endParaRPr b="0" lang="en-US" sz="800" strike="noStrike" u="none">
              <a:solidFill>
                <a:srgbClr val="000000"/>
              </a:solidFill>
              <a:effectLst/>
              <a:uFillTx/>
              <a:latin typeface="Arial"/>
            </a:endParaRPr>
          </a:p>
        </p:txBody>
      </p:sp>
      <p:sp>
        <p:nvSpPr>
          <p:cNvPr id="547" name=""/>
          <p:cNvSpPr/>
          <p:nvPr/>
        </p:nvSpPr>
        <p:spPr>
          <a:xfrm>
            <a:off x="442800" y="582120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48"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B7AAD459-7556-4342-A497-BEC3A09AF8D6}"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9" name=""/>
          <p:cNvSpPr/>
          <p:nvPr/>
        </p:nvSpPr>
        <p:spPr>
          <a:xfrm>
            <a:off x="457200" y="5715000"/>
            <a:ext cx="7696080" cy="580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 Denotes Ammonia and Urea markets only</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 Defined as only the petrochemical products that Enron is considering:  monomers, aromatics, and polymers.</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 Defined as only the refined products that Enron is considering:  gasoline, distillates, residuals, and jet fuel.</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Sources:  Lehman Brothers, Energy Information Administration (EIA), and United Nations Statistics Division Homepage</a:t>
            </a:r>
            <a:endParaRPr b="0" lang="en-US" sz="800" strike="noStrike" u="none">
              <a:solidFill>
                <a:srgbClr val="000000"/>
              </a:solidFill>
              <a:effectLst/>
              <a:uFillTx/>
              <a:latin typeface="Arial"/>
            </a:endParaRPr>
          </a:p>
        </p:txBody>
      </p:sp>
      <p:graphicFrame>
        <p:nvGraphicFramePr>
          <p:cNvPr id="550" name=""/>
          <p:cNvGraphicFramePr/>
          <p:nvPr/>
        </p:nvGraphicFramePr>
        <p:xfrm>
          <a:off x="1182600" y="1150920"/>
          <a:ext cx="6705720" cy="4532400"/>
        </p:xfrm>
        <a:graphic>
          <a:graphicData uri="http://schemas.openxmlformats.org/presentationml/2006/ole">
            <p:oleObj progId="Excel.Sheet.12" r:id="rId1" spid="">
              <p:embed/>
              <p:pic>
                <p:nvPicPr>
                  <p:cNvPr id="551" name="" descr=""/>
                  <p:cNvPicPr/>
                  <p:nvPr/>
                </p:nvPicPr>
                <p:blipFill>
                  <a:blip r:embed="rId2"/>
                  <a:stretch/>
                </p:blipFill>
                <p:spPr>
                  <a:xfrm>
                    <a:off x="1182600" y="1150920"/>
                    <a:ext cx="6705720" cy="4532400"/>
                  </a:xfrm>
                  <a:prstGeom prst="rect">
                    <a:avLst/>
                  </a:prstGeom>
                  <a:noFill/>
                  <a:ln w="0">
                    <a:noFill/>
                  </a:ln>
                </p:spPr>
              </p:pic>
            </p:oleObj>
          </a:graphicData>
        </a:graphic>
      </p:graphicFrame>
      <p:sp>
        <p:nvSpPr>
          <p:cNvPr id="552" name=""/>
          <p:cNvSpPr/>
          <p:nvPr/>
        </p:nvSpPr>
        <p:spPr>
          <a:xfrm>
            <a:off x="3525840" y="1662120"/>
            <a:ext cx="793800" cy="231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a:t>
            </a:r>
            <a:r>
              <a:rPr b="0" lang="en-US" sz="1400" strike="noStrike" u="none">
                <a:solidFill>
                  <a:srgbClr val="000000"/>
                </a:solidFill>
                <a:effectLst/>
                <a:uFillTx/>
                <a:latin typeface="Symbol"/>
                <a:ea typeface="Symbol"/>
              </a:rPr>
              <a:t></a:t>
            </a:r>
            <a:r>
              <a:rPr b="0" lang="en-US" sz="1400" strike="noStrike" u="none">
                <a:solidFill>
                  <a:srgbClr val="000000"/>
                </a:solidFill>
                <a:effectLst/>
                <a:uFillTx/>
                <a:latin typeface="Arial Narrow"/>
              </a:rPr>
              <a:t> $35B)</a:t>
            </a:r>
            <a:endParaRPr b="0" lang="en-US" sz="1400" strike="noStrike" u="none">
              <a:solidFill>
                <a:srgbClr val="000000"/>
              </a:solidFill>
              <a:effectLst/>
              <a:uFillTx/>
              <a:latin typeface="Arial"/>
            </a:endParaRPr>
          </a:p>
        </p:txBody>
      </p:sp>
      <p:sp>
        <p:nvSpPr>
          <p:cNvPr id="553"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54" name=""/>
          <p:cNvSpPr/>
          <p:nvPr/>
        </p:nvSpPr>
        <p:spPr>
          <a:xfrm>
            <a:off x="406440" y="571680"/>
            <a:ext cx="23400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World Market Size</a:t>
            </a:r>
            <a:endParaRPr b="0" lang="en-US" sz="1600" strike="noStrike" u="none">
              <a:solidFill>
                <a:srgbClr val="000000"/>
              </a:solidFill>
              <a:effectLst/>
              <a:uFillTx/>
              <a:latin typeface="Arial"/>
            </a:endParaRPr>
          </a:p>
        </p:txBody>
      </p:sp>
      <p:sp>
        <p:nvSpPr>
          <p:cNvPr id="555"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56" name=""/>
          <p:cNvSpPr/>
          <p:nvPr/>
        </p:nvSpPr>
        <p:spPr>
          <a:xfrm>
            <a:off x="550800" y="571824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57"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558"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BA5CC657-D5C9-4A0E-B485-0D61B7E9EF45}"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59" name=""/>
          <p:cNvGraphicFramePr/>
          <p:nvPr/>
        </p:nvGraphicFramePr>
        <p:xfrm>
          <a:off x="1335240" y="1422360"/>
          <a:ext cx="6302160" cy="4624560"/>
        </p:xfrm>
        <a:graphic>
          <a:graphicData uri="http://schemas.openxmlformats.org/presentationml/2006/ole">
            <p:oleObj progId="Excel.Sheet.12" r:id="rId1" spid="">
              <p:embed/>
              <p:pic>
                <p:nvPicPr>
                  <p:cNvPr id="560" name="" descr=""/>
                  <p:cNvPicPr/>
                  <p:nvPr/>
                </p:nvPicPr>
                <p:blipFill>
                  <a:blip r:embed="rId2"/>
                  <a:stretch/>
                </p:blipFill>
                <p:spPr>
                  <a:xfrm>
                    <a:off x="1335240" y="1422360"/>
                    <a:ext cx="6302160" cy="4624560"/>
                  </a:xfrm>
                  <a:prstGeom prst="rect">
                    <a:avLst/>
                  </a:prstGeom>
                  <a:noFill/>
                  <a:ln w="0">
                    <a:noFill/>
                  </a:ln>
                </p:spPr>
              </p:pic>
            </p:oleObj>
          </a:graphicData>
        </a:graphic>
      </p:graphicFrame>
      <p:sp>
        <p:nvSpPr>
          <p:cNvPr id="561" name=""/>
          <p:cNvSpPr/>
          <p:nvPr/>
        </p:nvSpPr>
        <p:spPr>
          <a:xfrm>
            <a:off x="2224080" y="3851280"/>
            <a:ext cx="387360" cy="331920"/>
          </a:xfrm>
          <a:prstGeom prst="rect">
            <a:avLst/>
          </a:prstGeom>
          <a:solidFill>
            <a:srgbClr val="ff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62" name=""/>
          <p:cNvSpPr/>
          <p:nvPr/>
        </p:nvSpPr>
        <p:spPr>
          <a:xfrm>
            <a:off x="383400" y="6095880"/>
            <a:ext cx="199692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Source: Natural Gas Supply Association</a:t>
            </a:r>
            <a:endParaRPr b="0" lang="en-US" sz="800" strike="noStrike" u="none">
              <a:solidFill>
                <a:srgbClr val="000000"/>
              </a:solidFill>
              <a:effectLst/>
              <a:uFillTx/>
              <a:latin typeface="Arial"/>
            </a:endParaRPr>
          </a:p>
        </p:txBody>
      </p:sp>
      <p:sp>
        <p:nvSpPr>
          <p:cNvPr id="563" name=""/>
          <p:cNvSpPr/>
          <p:nvPr/>
        </p:nvSpPr>
        <p:spPr>
          <a:xfrm>
            <a:off x="2224080" y="4486320"/>
            <a:ext cx="387360" cy="584280"/>
          </a:xfrm>
          <a:prstGeom prst="rect">
            <a:avLst/>
          </a:prstGeom>
          <a:solidFill>
            <a:srgbClr val="cc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64" name=""/>
          <p:cNvSpPr/>
          <p:nvPr/>
        </p:nvSpPr>
        <p:spPr>
          <a:xfrm>
            <a:off x="2224080" y="4146480"/>
            <a:ext cx="387360" cy="346320"/>
          </a:xfrm>
          <a:prstGeom prst="rect">
            <a:avLst/>
          </a:prstGeom>
          <a:solidFill>
            <a:srgbClr val="ff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65" name=""/>
          <p:cNvSpPr/>
          <p:nvPr/>
        </p:nvSpPr>
        <p:spPr>
          <a:xfrm>
            <a:off x="2224080" y="3632040"/>
            <a:ext cx="387360" cy="217800"/>
          </a:xfrm>
          <a:prstGeom prst="rect">
            <a:avLst/>
          </a:prstGeom>
          <a:solidFill>
            <a:srgbClr val="ffcc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66" name=""/>
          <p:cNvSpPr/>
          <p:nvPr/>
        </p:nvSpPr>
        <p:spPr>
          <a:xfrm>
            <a:off x="2224080" y="2746440"/>
            <a:ext cx="387360" cy="8841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67" name=""/>
          <p:cNvSpPr/>
          <p:nvPr/>
        </p:nvSpPr>
        <p:spPr>
          <a:xfrm>
            <a:off x="57600" y="3630960"/>
            <a:ext cx="107892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Pulp &amp; Paper</a:t>
            </a:r>
            <a:endParaRPr b="0" lang="en-US" sz="1200" strike="noStrike" u="none">
              <a:solidFill>
                <a:srgbClr val="000000"/>
              </a:solidFill>
              <a:effectLst/>
              <a:uFillTx/>
              <a:latin typeface="Arial"/>
            </a:endParaRPr>
          </a:p>
        </p:txBody>
      </p:sp>
      <p:sp>
        <p:nvSpPr>
          <p:cNvPr id="568" name=""/>
          <p:cNvSpPr/>
          <p:nvPr/>
        </p:nvSpPr>
        <p:spPr>
          <a:xfrm>
            <a:off x="96480" y="3888360"/>
            <a:ext cx="62964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Metals</a:t>
            </a:r>
            <a:endParaRPr b="0" lang="en-US" sz="1200" strike="noStrike" u="none">
              <a:solidFill>
                <a:srgbClr val="000000"/>
              </a:solidFill>
              <a:effectLst/>
              <a:uFillTx/>
              <a:latin typeface="Arial"/>
            </a:endParaRPr>
          </a:p>
        </p:txBody>
      </p:sp>
      <p:sp>
        <p:nvSpPr>
          <p:cNvPr id="569" name=""/>
          <p:cNvSpPr/>
          <p:nvPr/>
        </p:nvSpPr>
        <p:spPr>
          <a:xfrm>
            <a:off x="75240" y="4183560"/>
            <a:ext cx="87516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Petroleum</a:t>
            </a:r>
            <a:endParaRPr b="0" lang="en-US" sz="1200" strike="noStrike" u="none">
              <a:solidFill>
                <a:srgbClr val="000000"/>
              </a:solidFill>
              <a:effectLst/>
              <a:uFillTx/>
              <a:latin typeface="Arial"/>
            </a:endParaRPr>
          </a:p>
        </p:txBody>
      </p:sp>
      <p:sp>
        <p:nvSpPr>
          <p:cNvPr id="570" name=""/>
          <p:cNvSpPr/>
          <p:nvPr/>
        </p:nvSpPr>
        <p:spPr>
          <a:xfrm>
            <a:off x="55440" y="4507560"/>
            <a:ext cx="875160" cy="2768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Ammonia</a:t>
            </a:r>
            <a:endParaRPr b="0" lang="en-US" sz="1200" strike="noStrike" u="none">
              <a:solidFill>
                <a:srgbClr val="000000"/>
              </a:solidFill>
              <a:effectLst/>
              <a:uFillTx/>
              <a:latin typeface="Arial"/>
            </a:endParaRPr>
          </a:p>
        </p:txBody>
      </p:sp>
      <p:sp>
        <p:nvSpPr>
          <p:cNvPr id="571" name=""/>
          <p:cNvSpPr/>
          <p:nvPr/>
        </p:nvSpPr>
        <p:spPr>
          <a:xfrm>
            <a:off x="1030320" y="3774960"/>
            <a:ext cx="1200240" cy="1800"/>
          </a:xfrm>
          <a:prstGeom prst="line">
            <a:avLst/>
          </a:prstGeom>
          <a:ln w="12600">
            <a:solidFill>
              <a:srgbClr val="0000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Arial"/>
            </a:endParaRPr>
          </a:p>
        </p:txBody>
      </p:sp>
      <p:sp>
        <p:nvSpPr>
          <p:cNvPr id="572" name=""/>
          <p:cNvSpPr/>
          <p:nvPr/>
        </p:nvSpPr>
        <p:spPr>
          <a:xfrm>
            <a:off x="1030320" y="4041720"/>
            <a:ext cx="1200240" cy="1800"/>
          </a:xfrm>
          <a:prstGeom prst="line">
            <a:avLst/>
          </a:prstGeom>
          <a:ln w="12600">
            <a:solidFill>
              <a:srgbClr val="0000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Arial"/>
            </a:endParaRPr>
          </a:p>
        </p:txBody>
      </p:sp>
      <p:sp>
        <p:nvSpPr>
          <p:cNvPr id="573" name=""/>
          <p:cNvSpPr/>
          <p:nvPr/>
        </p:nvSpPr>
        <p:spPr>
          <a:xfrm>
            <a:off x="1030320" y="4346640"/>
            <a:ext cx="1200240" cy="1440"/>
          </a:xfrm>
          <a:prstGeom prst="line">
            <a:avLst/>
          </a:prstGeom>
          <a:ln w="12600">
            <a:solidFill>
              <a:srgbClr val="000000"/>
            </a:solidFill>
            <a:miter/>
            <a:tailEnd len="med" type="triangle"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a:endParaRPr>
          </a:p>
        </p:txBody>
      </p:sp>
      <p:sp>
        <p:nvSpPr>
          <p:cNvPr id="574" name=""/>
          <p:cNvSpPr/>
          <p:nvPr/>
        </p:nvSpPr>
        <p:spPr>
          <a:xfrm>
            <a:off x="1030320" y="4699080"/>
            <a:ext cx="1200240" cy="1440"/>
          </a:xfrm>
          <a:prstGeom prst="line">
            <a:avLst/>
          </a:prstGeom>
          <a:ln w="12600">
            <a:solidFill>
              <a:srgbClr val="000000"/>
            </a:solidFill>
            <a:miter/>
            <a:tailEnd len="med" type="triangle"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a:endParaRPr>
          </a:p>
        </p:txBody>
      </p:sp>
      <p:sp>
        <p:nvSpPr>
          <p:cNvPr id="575"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76" name=""/>
          <p:cNvSpPr/>
          <p:nvPr/>
        </p:nvSpPr>
        <p:spPr>
          <a:xfrm>
            <a:off x="406440" y="571680"/>
            <a:ext cx="617868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Ammonia Market:  Largest Industrial Gas Consumer</a:t>
            </a:r>
            <a:endParaRPr b="0" lang="en-US" sz="1600" strike="noStrike" u="none">
              <a:solidFill>
                <a:srgbClr val="000000"/>
              </a:solidFill>
              <a:effectLst/>
              <a:uFillTx/>
              <a:latin typeface="Arial"/>
            </a:endParaRPr>
          </a:p>
        </p:txBody>
      </p:sp>
      <p:sp>
        <p:nvSpPr>
          <p:cNvPr id="577"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78" name=""/>
          <p:cNvSpPr/>
          <p:nvPr/>
        </p:nvSpPr>
        <p:spPr>
          <a:xfrm>
            <a:off x="493560" y="609444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79"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580"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09DCCF35-62F2-4656-A9F3-1D3BD4C22276}"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1" name=""/>
          <p:cNvSpPr/>
          <p:nvPr/>
        </p:nvSpPr>
        <p:spPr>
          <a:xfrm>
            <a:off x="681120" y="1384200"/>
            <a:ext cx="7767720" cy="3787920"/>
          </a:xfrm>
          <a:prstGeom prst="rect">
            <a:avLst/>
          </a:prstGeom>
          <a:noFill/>
          <a:ln w="0">
            <a:noFill/>
          </a:ln>
        </p:spPr>
        <p:style>
          <a:lnRef idx="0"/>
          <a:fillRef idx="0"/>
          <a:effectRef idx="0"/>
          <a:fontRef idx="minor"/>
        </p:style>
        <p:txBody>
          <a:bodyPr lIns="90000" rIns="90000" tIns="46800" bIns="46800" anchor="t">
            <a:spAutoFit/>
          </a:bodyPr>
          <a:p>
            <a:pPr algn="ctr">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FAVORABLE</a:t>
            </a:r>
            <a:endParaRPr b="0" lang="en-US" sz="14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Large numbers of international buyers and sellers</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Existence of intermediaries</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High price volatility</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Poor price discovery</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Commoditized / standardized product</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Largely a wholesale product</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represents up to 80% of input costs</a:t>
            </a:r>
            <a:endParaRPr b="0" lang="en-US" sz="1600" strike="noStrike" u="none">
              <a:solidFill>
                <a:srgbClr val="000000"/>
              </a:solidFill>
              <a:effectLst/>
              <a:uFillTx/>
              <a:latin typeface="Arial"/>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algn="ctr">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UNFAVORABLE</a:t>
            </a:r>
            <a:endParaRPr b="0" lang="en-US" sz="14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Sovereign and counterparty risk</a:t>
            </a:r>
            <a:endParaRPr b="0" lang="en-US" sz="1600" strike="noStrike" u="none">
              <a:solidFill>
                <a:srgbClr val="000000"/>
              </a:solidFill>
              <a:effectLst/>
              <a:uFillTx/>
              <a:latin typeface="Arial"/>
            </a:endParaRPr>
          </a:p>
          <a:p>
            <a:pPr>
              <a:spcBef>
                <a:spcPts val="6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Potential for government supply influence / interference </a:t>
            </a:r>
            <a:endParaRPr b="0" lang="en-US" sz="1600" strike="noStrike" u="none">
              <a:solidFill>
                <a:srgbClr val="000000"/>
              </a:solidFill>
              <a:effectLst/>
              <a:uFillTx/>
              <a:latin typeface="Arial"/>
            </a:endParaRPr>
          </a:p>
        </p:txBody>
      </p:sp>
      <p:sp>
        <p:nvSpPr>
          <p:cNvPr id="582"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83" name=""/>
          <p:cNvSpPr/>
          <p:nvPr/>
        </p:nvSpPr>
        <p:spPr>
          <a:xfrm>
            <a:off x="406440" y="571680"/>
            <a:ext cx="56023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Fertilizer Products:  Market Characteristics</a:t>
            </a:r>
            <a:endParaRPr b="0" lang="en-US" sz="1600" strike="noStrike" u="none">
              <a:solidFill>
                <a:srgbClr val="000000"/>
              </a:solidFill>
              <a:effectLst/>
              <a:uFillTx/>
              <a:latin typeface="Arial"/>
            </a:endParaRPr>
          </a:p>
        </p:txBody>
      </p:sp>
      <p:sp>
        <p:nvSpPr>
          <p:cNvPr id="584"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85"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586"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5A84BC74-4C74-4292-9EA3-F60E3D7EEE35}"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7" name=""/>
          <p:cNvSpPr/>
          <p:nvPr/>
        </p:nvSpPr>
        <p:spPr>
          <a:xfrm>
            <a:off x="2520360" y="3155040"/>
            <a:ext cx="433044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Narrow"/>
              </a:rPr>
              <a:t>Supplemental Financial Data</a:t>
            </a:r>
            <a:endParaRPr b="0" lang="en-US" sz="2400" strike="noStrike" u="none">
              <a:solidFill>
                <a:srgbClr val="000000"/>
              </a:solidFill>
              <a:effectLst/>
              <a:uFillTx/>
              <a:latin typeface="Arial"/>
            </a:endParaRPr>
          </a:p>
        </p:txBody>
      </p:sp>
      <p:sp>
        <p:nvSpPr>
          <p:cNvPr id="588"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589"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90"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343B1CB4-CC2B-4C62-A290-069D558CFF58}"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1"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592"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93"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graphicFrame>
        <p:nvGraphicFramePr>
          <p:cNvPr id="594" name=""/>
          <p:cNvGraphicFramePr/>
          <p:nvPr/>
        </p:nvGraphicFramePr>
        <p:xfrm>
          <a:off x="919080" y="517680"/>
          <a:ext cx="7307280" cy="5954400"/>
        </p:xfrm>
        <a:graphic>
          <a:graphicData uri="http://schemas.openxmlformats.org/presentationml/2006/ole">
            <p:oleObj progId="Excel.Sheet.12" r:id="rId1" spid="">
              <p:embed/>
              <p:pic>
                <p:nvPicPr>
                  <p:cNvPr id="595" name="" descr=""/>
                  <p:cNvPicPr/>
                  <p:nvPr/>
                </p:nvPicPr>
                <p:blipFill>
                  <a:blip r:embed="rId2"/>
                  <a:stretch/>
                </p:blipFill>
                <p:spPr>
                  <a:xfrm>
                    <a:off x="919080" y="517680"/>
                    <a:ext cx="7307280" cy="5954400"/>
                  </a:xfrm>
                  <a:prstGeom prst="rect">
                    <a:avLst/>
                  </a:prstGeom>
                  <a:noFill/>
                  <a:ln w="0">
                    <a:noFill/>
                  </a:ln>
                </p:spPr>
              </p:pic>
            </p:oleObj>
          </a:graphicData>
        </a:graphic>
      </p:graphicFrame>
      <p:sp>
        <p:nvSpPr>
          <p:cNvPr id="2" name="PlaceHolder 1"/>
          <p:cNvSpPr>
            <a:spLocks noGrp="1"/>
          </p:cNvSpPr>
          <p:nvPr>
            <p:ph type="sldNum" idx="3"/>
          </p:nvPr>
        </p:nvSpPr>
        <p:spPr/>
        <p:txBody>
          <a:bodyPr/>
          <a:p>
            <a:fld id="{4D54088B-DE1F-4402-B89F-F317A4431DC7}"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6"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597"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98"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99" name=""/>
          <p:cNvSpPr/>
          <p:nvPr/>
        </p:nvSpPr>
        <p:spPr>
          <a:xfrm>
            <a:off x="341640" y="6016680"/>
            <a:ext cx="5010480" cy="4590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1996 Income Statement reflects a change from C-Corp to S-Corp and thus reflects only partial year results.</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2000 Income Statement is based on preliminary, unaudited results.</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Complete 2000 data is not yet available.</a:t>
            </a:r>
            <a:endParaRPr b="0" lang="en-US" sz="800" strike="noStrike" u="none">
              <a:solidFill>
                <a:srgbClr val="000000"/>
              </a:solidFill>
              <a:effectLst/>
              <a:uFillTx/>
              <a:latin typeface="Arial"/>
            </a:endParaRPr>
          </a:p>
        </p:txBody>
      </p:sp>
      <p:sp>
        <p:nvSpPr>
          <p:cNvPr id="600" name=""/>
          <p:cNvSpPr/>
          <p:nvPr/>
        </p:nvSpPr>
        <p:spPr>
          <a:xfrm>
            <a:off x="449280" y="597852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601" name=""/>
          <p:cNvGraphicFramePr/>
          <p:nvPr/>
        </p:nvGraphicFramePr>
        <p:xfrm>
          <a:off x="520560" y="820800"/>
          <a:ext cx="7842240" cy="4971960"/>
        </p:xfrm>
        <a:graphic>
          <a:graphicData uri="http://schemas.openxmlformats.org/presentationml/2006/ole">
            <p:oleObj progId="Excel.Sheet.12" r:id="rId1" spid="">
              <p:embed/>
              <p:pic>
                <p:nvPicPr>
                  <p:cNvPr id="602" name="" descr=""/>
                  <p:cNvPicPr/>
                  <p:nvPr/>
                </p:nvPicPr>
                <p:blipFill>
                  <a:blip r:embed="rId2"/>
                  <a:stretch/>
                </p:blipFill>
                <p:spPr>
                  <a:xfrm>
                    <a:off x="520560" y="820800"/>
                    <a:ext cx="7842240" cy="4971960"/>
                  </a:xfrm>
                  <a:prstGeom prst="rect">
                    <a:avLst/>
                  </a:prstGeom>
                  <a:noFill/>
                  <a:ln w="0">
                    <a:noFill/>
                  </a:ln>
                </p:spPr>
              </p:pic>
            </p:oleObj>
          </a:graphicData>
        </a:graphic>
      </p:graphicFrame>
      <p:sp>
        <p:nvSpPr>
          <p:cNvPr id="603" name=""/>
          <p:cNvSpPr/>
          <p:nvPr/>
        </p:nvSpPr>
        <p:spPr>
          <a:xfrm>
            <a:off x="3935520" y="771480"/>
            <a:ext cx="4341600" cy="3333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04" name=""/>
          <p:cNvSpPr/>
          <p:nvPr/>
        </p:nvSpPr>
        <p:spPr>
          <a:xfrm>
            <a:off x="3941640" y="768240"/>
            <a:ext cx="4253040" cy="2080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05" name=""/>
          <p:cNvSpPr/>
          <p:nvPr/>
        </p:nvSpPr>
        <p:spPr>
          <a:xfrm>
            <a:off x="3889440" y="638280"/>
            <a:ext cx="4462560" cy="272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7B37A052-C80C-446A-8375-FF9EF24E77FA}"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p:nvPr>
        </p:nvSpPr>
        <p:spPr>
          <a:xfrm>
            <a:off x="263160" y="1300320"/>
            <a:ext cx="8650440" cy="4991040"/>
          </a:xfrm>
          <a:prstGeom prst="rect">
            <a:avLst/>
          </a:prstGeom>
          <a:noFill/>
          <a:ln w="0">
            <a:noFill/>
          </a:ln>
        </p:spPr>
        <p:txBody>
          <a:bodyPr lIns="91440" rIns="91440" tIns="45720" bIns="45720" anchor="t">
            <a:normAutofit/>
          </a:bodyPr>
          <a:p>
            <a:pPr marL="461880" indent="0">
              <a:lnSpc>
                <a:spcPct val="100000"/>
              </a:lnSpc>
              <a:spcBef>
                <a:spcPts val="11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Confidentiality Agreement signed (with 6 month non-poach)</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September 6, 2000</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Initial introductory meeting with Transammonia</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November 6, 2000</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Transammonia engages CSFB as financial advisor</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January 2001</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Non-poach clause in CA extended until August 6, 2001</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February 6, 2001</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initiates preliminary on-site due diligence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February 6, 2001</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presents non-binding initial valuation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February 16, 2001</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Additional due diligence to follow</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TBA</a:t>
            </a:r>
            <a:endParaRPr b="0" lang="en-US" sz="1600" strike="noStrike" u="none">
              <a:solidFill>
                <a:srgbClr val="000000"/>
              </a:solidFill>
              <a:effectLst/>
              <a:uFillTx/>
              <a:latin typeface="Times New Roman"/>
            </a:endParaRPr>
          </a:p>
        </p:txBody>
      </p:sp>
      <p:sp>
        <p:nvSpPr>
          <p:cNvPr id="33"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34" name=""/>
          <p:cNvSpPr/>
          <p:nvPr/>
        </p:nvSpPr>
        <p:spPr>
          <a:xfrm>
            <a:off x="406440" y="571680"/>
            <a:ext cx="42433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Transaction Timeline</a:t>
            </a:r>
            <a:endParaRPr b="0" lang="en-US" sz="1600" strike="noStrike" u="none">
              <a:solidFill>
                <a:srgbClr val="000000"/>
              </a:solidFill>
              <a:effectLst/>
              <a:uFillTx/>
              <a:latin typeface="Arial"/>
            </a:endParaRPr>
          </a:p>
        </p:txBody>
      </p:sp>
      <p:sp>
        <p:nvSpPr>
          <p:cNvPr id="35"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36"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37"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EBB5D27C-653D-4AA0-B4F8-1CBF48075768}"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6"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607" name=""/>
          <p:cNvSpPr/>
          <p:nvPr/>
        </p:nvSpPr>
        <p:spPr>
          <a:xfrm>
            <a:off x="406440" y="571680"/>
            <a:ext cx="44179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Transammonia Valuation Details ($000)</a:t>
            </a:r>
            <a:endParaRPr b="0" lang="en-US" sz="1600" strike="noStrike" u="none">
              <a:solidFill>
                <a:srgbClr val="000000"/>
              </a:solidFill>
              <a:effectLst/>
              <a:uFillTx/>
              <a:latin typeface="Arial"/>
            </a:endParaRPr>
          </a:p>
        </p:txBody>
      </p:sp>
      <p:sp>
        <p:nvSpPr>
          <p:cNvPr id="608"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609"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610"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pic>
        <p:nvPicPr>
          <p:cNvPr id="611" name="" descr=""/>
          <p:cNvPicPr/>
          <p:nvPr/>
        </p:nvPicPr>
        <p:blipFill>
          <a:blip r:embed="rId1"/>
          <a:stretch/>
        </p:blipFill>
        <p:spPr>
          <a:xfrm>
            <a:off x="2592360" y="798480"/>
            <a:ext cx="5634000" cy="3886200"/>
          </a:xfrm>
          <a:prstGeom prst="rect">
            <a:avLst/>
          </a:prstGeom>
          <a:noFill/>
          <a:ln w="0">
            <a:noFill/>
          </a:ln>
        </p:spPr>
      </p:pic>
      <p:pic>
        <p:nvPicPr>
          <p:cNvPr id="612" name="" descr=""/>
          <p:cNvPicPr/>
          <p:nvPr/>
        </p:nvPicPr>
        <p:blipFill>
          <a:blip r:embed="rId2"/>
          <a:stretch/>
        </p:blipFill>
        <p:spPr>
          <a:xfrm>
            <a:off x="2570040" y="4686480"/>
            <a:ext cx="3565800" cy="1523880"/>
          </a:xfrm>
          <a:prstGeom prst="rect">
            <a:avLst/>
          </a:prstGeom>
          <a:noFill/>
          <a:ln w="0">
            <a:noFill/>
          </a:ln>
        </p:spPr>
      </p:pic>
      <p:sp>
        <p:nvSpPr>
          <p:cNvPr id="613" name=""/>
          <p:cNvSpPr/>
          <p:nvPr/>
        </p:nvSpPr>
        <p:spPr>
          <a:xfrm>
            <a:off x="393840" y="6021000"/>
            <a:ext cx="7456320" cy="3373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Adjusted EBITDA is the average of 1999 and 2000 EBITDA adjusted for discontinued operations, extraordinary shareholders’ expenses, and value foregone from not transacting in Libya and Iran.</a:t>
            </a:r>
            <a:endParaRPr b="0" lang="en-US" sz="800" strike="noStrike" u="none">
              <a:solidFill>
                <a:srgbClr val="000000"/>
              </a:solidFill>
              <a:effectLst/>
              <a:uFillTx/>
              <a:latin typeface="Arial"/>
            </a:endParaRPr>
          </a:p>
        </p:txBody>
      </p:sp>
      <p:sp>
        <p:nvSpPr>
          <p:cNvPr id="614" name=""/>
          <p:cNvSpPr/>
          <p:nvPr/>
        </p:nvSpPr>
        <p:spPr>
          <a:xfrm>
            <a:off x="515880" y="601812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FBF63C33-764E-4C4E-8441-9E27992C42C8}"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5"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616" name=""/>
          <p:cNvSpPr/>
          <p:nvPr/>
        </p:nvSpPr>
        <p:spPr>
          <a:xfrm>
            <a:off x="406440" y="571680"/>
            <a:ext cx="44179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Transammonia Valuation Details ($000)</a:t>
            </a:r>
            <a:endParaRPr b="0" lang="en-US" sz="1600" strike="noStrike" u="none">
              <a:solidFill>
                <a:srgbClr val="000000"/>
              </a:solidFill>
              <a:effectLst/>
              <a:uFillTx/>
              <a:latin typeface="Arial"/>
            </a:endParaRPr>
          </a:p>
        </p:txBody>
      </p:sp>
      <p:sp>
        <p:nvSpPr>
          <p:cNvPr id="617"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618"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619"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pic>
        <p:nvPicPr>
          <p:cNvPr id="620" name="" descr=""/>
          <p:cNvPicPr/>
          <p:nvPr/>
        </p:nvPicPr>
        <p:blipFill>
          <a:blip r:embed="rId1"/>
          <a:stretch/>
        </p:blipFill>
        <p:spPr>
          <a:xfrm>
            <a:off x="2577960" y="1239840"/>
            <a:ext cx="3981600" cy="3605040"/>
          </a:xfrm>
          <a:prstGeom prst="rect">
            <a:avLst/>
          </a:prstGeom>
          <a:noFill/>
          <a:ln w="0">
            <a:noFill/>
          </a:ln>
        </p:spPr>
      </p:pic>
      <p:sp>
        <p:nvSpPr>
          <p:cNvPr id="621" name=""/>
          <p:cNvSpPr/>
          <p:nvPr/>
        </p:nvSpPr>
        <p:spPr>
          <a:xfrm>
            <a:off x="438120" y="5992560"/>
            <a:ext cx="7456680" cy="33732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The New Hampshire LPG terminal is valued at 7 times 1999 EBITDA.  In late 2000, the Florida LPG terminal came on-line and is being valued at book.  The remaining assets were valued at a fraction of book value.  Accounts receivable and inventory were discounted at 90% and 75%, respectively.</a:t>
            </a:r>
            <a:endParaRPr b="0" lang="en-US" sz="800" strike="noStrike" u="none">
              <a:solidFill>
                <a:srgbClr val="000000"/>
              </a:solidFill>
              <a:effectLst/>
              <a:uFillTx/>
              <a:latin typeface="Arial"/>
            </a:endParaRPr>
          </a:p>
        </p:txBody>
      </p:sp>
      <p:sp>
        <p:nvSpPr>
          <p:cNvPr id="622" name=""/>
          <p:cNvSpPr/>
          <p:nvPr/>
        </p:nvSpPr>
        <p:spPr>
          <a:xfrm>
            <a:off x="566640" y="595800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79042BAA-2927-4277-91BC-3722ACAE565A}"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3"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624" name=""/>
          <p:cNvSpPr/>
          <p:nvPr/>
        </p:nvSpPr>
        <p:spPr>
          <a:xfrm>
            <a:off x="406440" y="571680"/>
            <a:ext cx="573408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Transammonia DCF Analysis Without Synergies ($000)</a:t>
            </a:r>
            <a:endParaRPr b="0" lang="en-US" sz="1600" strike="noStrike" u="none">
              <a:solidFill>
                <a:srgbClr val="000000"/>
              </a:solidFill>
              <a:effectLst/>
              <a:uFillTx/>
              <a:latin typeface="Arial"/>
            </a:endParaRPr>
          </a:p>
        </p:txBody>
      </p:sp>
      <p:sp>
        <p:nvSpPr>
          <p:cNvPr id="625"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626"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627"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pic>
        <p:nvPicPr>
          <p:cNvPr id="628" name="" descr=""/>
          <p:cNvPicPr/>
          <p:nvPr/>
        </p:nvPicPr>
        <p:blipFill>
          <a:blip r:embed="rId1"/>
          <a:stretch/>
        </p:blipFill>
        <p:spPr>
          <a:xfrm>
            <a:off x="152280" y="1630440"/>
            <a:ext cx="8912520" cy="3144600"/>
          </a:xfrm>
          <a:prstGeom prst="rect">
            <a:avLst/>
          </a:prstGeom>
          <a:noFill/>
          <a:ln w="0">
            <a:noFill/>
          </a:ln>
        </p:spPr>
      </p:pic>
      <p:sp>
        <p:nvSpPr>
          <p:cNvPr id="629" name=""/>
          <p:cNvSpPr/>
          <p:nvPr/>
        </p:nvSpPr>
        <p:spPr>
          <a:xfrm>
            <a:off x="212760" y="5413320"/>
            <a:ext cx="8132760" cy="945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1 - Average of 1999 and 2000 EBIT more accurately reflects future business prospects (pre-1999 results are less indicative).</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2 - EBIT adjusted upward for extraordinary owners’ compensation, discontinued operations, and reduced for estimated value to be lost from not transacting in certain countries.</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3 - Assumes 4% growth rate in existing physical business trading profit.</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4 - Assumes a 35% income tax rate.</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5 - Decrease in net working capital (year 1) occurs from the normalization of EBIT but net working capital grows thereafter.</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6 - Assumes 11% WACC.</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p:txBody>
      </p:sp>
      <p:sp>
        <p:nvSpPr>
          <p:cNvPr id="630" name=""/>
          <p:cNvSpPr/>
          <p:nvPr/>
        </p:nvSpPr>
        <p:spPr>
          <a:xfrm>
            <a:off x="311040" y="533088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D84DC48C-12EC-4C30-9213-CC3B1FF4BD90}"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776160" y="5221440"/>
            <a:ext cx="7872480" cy="474480"/>
          </a:xfrm>
          <a:prstGeom prst="rect">
            <a:avLst/>
          </a:prstGeom>
          <a:gradFill rotWithShape="0">
            <a:gsLst>
              <a:gs pos="0">
                <a:srgbClr val="cce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 name=""/>
          <p:cNvSpPr/>
          <p:nvPr/>
        </p:nvSpPr>
        <p:spPr>
          <a:xfrm>
            <a:off x="782640" y="4637160"/>
            <a:ext cx="7872480" cy="474480"/>
          </a:xfrm>
          <a:prstGeom prst="rect">
            <a:avLst/>
          </a:prstGeom>
          <a:gradFill rotWithShape="0">
            <a:gsLst>
              <a:gs pos="0">
                <a:srgbClr val="cce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0" name="PlaceHolder 1"/>
          <p:cNvSpPr>
            <a:spLocks noGrp="1"/>
          </p:cNvSpPr>
          <p:nvPr>
            <p:ph/>
          </p:nvPr>
        </p:nvSpPr>
        <p:spPr>
          <a:xfrm>
            <a:off x="685440" y="998280"/>
            <a:ext cx="8234280" cy="5241960"/>
          </a:xfrm>
          <a:prstGeom prst="rect">
            <a:avLst/>
          </a:prstGeom>
          <a:noFill/>
          <a:ln w="0">
            <a:noFill/>
          </a:ln>
        </p:spPr>
        <p:txBody>
          <a:bodyPr lIns="91440" rIns="91440" tIns="45720" bIns="45720" anchor="t">
            <a:normAutofit/>
          </a:bodyPr>
          <a:p>
            <a:pPr lvl="4" marL="1541520" indent="-228600">
              <a:lnSpc>
                <a:spcPct val="100000"/>
              </a:lnSpc>
              <a:spcBef>
                <a:spcPts val="11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sng">
                <a:solidFill>
                  <a:srgbClr val="000000"/>
                </a:solidFill>
                <a:effectLst/>
                <a:uFillTx/>
                <a:latin typeface="Arial"/>
              </a:rPr>
              <a:t>Equity Valuation</a:t>
            </a:r>
            <a:endParaRPr b="0" lang="en-US" sz="1600" strike="noStrike" u="none">
              <a:solidFill>
                <a:srgbClr val="000000"/>
              </a:solidFill>
              <a:effectLst/>
              <a:uFillTx/>
              <a:latin typeface="Times New Roman"/>
            </a:endParaRPr>
          </a:p>
          <a:p>
            <a:pPr marL="398520" indent="-398520">
              <a:lnSpc>
                <a:spcPct val="3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Normalized Adjusted EBITDA</a:t>
            </a:r>
            <a:endParaRPr b="0" lang="en-US" sz="1600" strike="noStrike" u="none">
              <a:solidFill>
                <a:srgbClr val="000000"/>
              </a:solidFill>
              <a:effectLst/>
              <a:uFillTx/>
              <a:latin typeface="Times New Roman"/>
            </a:endParaRPr>
          </a:p>
          <a:p>
            <a:pPr lvl="1" marL="512640" indent="0">
              <a:lnSpc>
                <a:spcPct val="4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$32MM  @ 7 EBITDA Multiple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$73MM </a:t>
            </a:r>
            <a:endParaRPr b="0" lang="en-US" sz="1600" strike="noStrike" u="none">
              <a:solidFill>
                <a:srgbClr val="000000"/>
              </a:solidFill>
              <a:effectLst/>
              <a:uFillTx/>
              <a:latin typeface="Times New Roman"/>
            </a:endParaRPr>
          </a:p>
          <a:p>
            <a:pPr lvl="1" marL="512640" indent="0">
              <a:lnSpc>
                <a:spcPct val="4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$32MM  @ 8 EBITDA Multiple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$105MM </a:t>
            </a:r>
            <a:endParaRPr b="0" lang="en-US" sz="1600" strike="noStrike" u="none">
              <a:solidFill>
                <a:srgbClr val="000000"/>
              </a:solidFill>
              <a:effectLst/>
              <a:uFillTx/>
              <a:latin typeface="Times New Roman"/>
            </a:endParaRPr>
          </a:p>
          <a:p>
            <a:pPr marL="39852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Adjusted Book Value</a:t>
            </a:r>
            <a:endParaRPr b="0" lang="en-US" sz="1600" strike="noStrike" u="none">
              <a:solidFill>
                <a:srgbClr val="000000"/>
              </a:solidFill>
              <a:effectLst/>
              <a:uFillTx/>
              <a:latin typeface="Times New Roman"/>
            </a:endParaRPr>
          </a:p>
          <a:p>
            <a:pPr lvl="1" marL="512640" indent="0">
              <a:lnSpc>
                <a:spcPct val="2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50% of Book Value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$75MM</a:t>
            </a:r>
            <a:endParaRPr b="0" lang="en-US" sz="1600" strike="noStrike" u="none">
              <a:solidFill>
                <a:srgbClr val="000000"/>
              </a:solidFill>
              <a:effectLst/>
              <a:uFillTx/>
              <a:latin typeface="Times New Roman"/>
            </a:endParaRPr>
          </a:p>
          <a:p>
            <a:pPr lvl="1" marL="512640" indent="0">
              <a:lnSpc>
                <a:spcPct val="3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70% of Book Value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$94MM</a:t>
            </a:r>
            <a:endParaRPr b="0" lang="en-US" sz="1600" strike="noStrike" u="none">
              <a:solidFill>
                <a:srgbClr val="000000"/>
              </a:solidFill>
              <a:effectLst/>
              <a:uFillTx/>
              <a:latin typeface="Times New Roman"/>
            </a:endParaRPr>
          </a:p>
          <a:p>
            <a:pPr marL="39852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Asset Value (LPG terminals plus W/C)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$77MM</a:t>
            </a:r>
            <a:endParaRPr b="0" lang="en-US" sz="1600" strike="noStrike" u="none">
              <a:solidFill>
                <a:srgbClr val="000000"/>
              </a:solidFill>
              <a:effectLst/>
              <a:uFillTx/>
              <a:latin typeface="Times New Roman"/>
            </a:endParaRPr>
          </a:p>
          <a:p>
            <a:pPr lvl="1" marL="512640" indent="0">
              <a:lnSpc>
                <a:spcPct val="2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marL="39852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DCF Analysis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$74MM</a:t>
            </a:r>
            <a:endParaRPr b="0" lang="en-US" sz="1600" strike="noStrike" u="none">
              <a:solidFill>
                <a:srgbClr val="000000"/>
              </a:solidFill>
              <a:effectLst/>
              <a:uFillTx/>
              <a:latin typeface="Times New Roman"/>
            </a:endParaRPr>
          </a:p>
          <a:p>
            <a:pPr marL="398520" indent="0">
              <a:lnSpc>
                <a:spcPct val="100000"/>
              </a:lnSpc>
              <a:spcBef>
                <a:spcPts val="11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98520" indent="0">
              <a:lnSpc>
                <a:spcPct val="20000"/>
              </a:lnSpc>
              <a:spcBef>
                <a:spcPts val="11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512640" indent="0">
              <a:lnSpc>
                <a:spcPct val="2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512640" indent="0">
              <a:lnSpc>
                <a:spcPct val="2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512640" indent="0">
              <a:lnSpc>
                <a:spcPct val="2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EQUITY VALUATION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$70MM  -  $80MM</a:t>
            </a:r>
            <a:endParaRPr b="0" lang="en-US" sz="1600" strike="noStrike" u="none">
              <a:solidFill>
                <a:srgbClr val="000000"/>
              </a:solidFill>
              <a:effectLst/>
              <a:uFillTx/>
              <a:latin typeface="Times New Roman"/>
            </a:endParaRPr>
          </a:p>
          <a:p>
            <a:pPr lvl="1" marL="512640" indent="0">
              <a:lnSpc>
                <a:spcPct val="2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512640" indent="0">
              <a:lnSpc>
                <a:spcPct val="2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512640" indent="0">
              <a:lnSpc>
                <a:spcPct val="20000"/>
              </a:lnSpc>
              <a:spcBef>
                <a:spcPts val="11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ENTERPRISE VALUATION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$250MM - $260MM</a:t>
            </a:r>
            <a:endParaRPr b="0" lang="en-US" sz="1600" strike="noStrike" u="none">
              <a:solidFill>
                <a:srgbClr val="000000"/>
              </a:solidFill>
              <a:effectLst/>
              <a:uFillTx/>
              <a:latin typeface="Times New Roman"/>
            </a:endParaRPr>
          </a:p>
        </p:txBody>
      </p:sp>
      <p:sp>
        <p:nvSpPr>
          <p:cNvPr id="41"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42"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43"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44" name=""/>
          <p:cNvSpPr/>
          <p:nvPr/>
        </p:nvSpPr>
        <p:spPr>
          <a:xfrm>
            <a:off x="406440" y="571680"/>
            <a:ext cx="798336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Valuation Analysis Summary - Without Synergies</a:t>
            </a:r>
            <a:endParaRPr b="0" lang="en-US" sz="1600" strike="noStrike" u="none">
              <a:solidFill>
                <a:srgbClr val="000000"/>
              </a:solidFill>
              <a:effectLst/>
              <a:uFillTx/>
              <a:latin typeface="Arial"/>
            </a:endParaRPr>
          </a:p>
        </p:txBody>
      </p:sp>
      <p:sp>
        <p:nvSpPr>
          <p:cNvPr id="45"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46" name=""/>
          <p:cNvSpPr/>
          <p:nvPr/>
        </p:nvSpPr>
        <p:spPr>
          <a:xfrm>
            <a:off x="278280" y="6040440"/>
            <a:ext cx="314352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The valuation includes all $26MM in cash from the balance sheet.</a:t>
            </a:r>
            <a:endParaRPr b="0" lang="en-US" sz="800" strike="noStrike" u="none">
              <a:solidFill>
                <a:srgbClr val="000000"/>
              </a:solidFill>
              <a:effectLst/>
              <a:uFillTx/>
              <a:latin typeface="Arial"/>
            </a:endParaRPr>
          </a:p>
        </p:txBody>
      </p:sp>
      <p:sp>
        <p:nvSpPr>
          <p:cNvPr id="47" name=""/>
          <p:cNvSpPr/>
          <p:nvPr/>
        </p:nvSpPr>
        <p:spPr>
          <a:xfrm>
            <a:off x="371520" y="604188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AE6E2A3C-B0FF-4B7A-9FBB-31E4C2FC7698}"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p:nvPr>
        </p:nvSpPr>
        <p:spPr>
          <a:xfrm>
            <a:off x="671400" y="1300320"/>
            <a:ext cx="7772400" cy="4991040"/>
          </a:xfrm>
          <a:prstGeom prst="rect">
            <a:avLst/>
          </a:prstGeom>
          <a:noFill/>
          <a:ln w="0">
            <a:noFill/>
          </a:ln>
        </p:spPr>
        <p:txBody>
          <a:bodyPr lIns="91440" rIns="91440" tIns="45720" bIns="45720" anchor="t">
            <a:normAutofit/>
          </a:bodyPr>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Quick effective entry into the fertilizer market</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Acquisition at less than book value - accretive to earnings</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Opportunity to create ammonia and urea financial markets</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Opportunity to generate origination business</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Significant cross-commodity selling opportunities</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SG&amp;A reduction opportunities</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Good fit with existing LPG &amp; chemicals businesses</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Valuable LPG storage terminals (2)</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Opportunities to integrate fertilizer businesses into EOL</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Strong and experienced senior management team</a:t>
            </a:r>
            <a:endParaRPr b="0" lang="en-US" sz="1600" strike="noStrike" u="none">
              <a:solidFill>
                <a:srgbClr val="000000"/>
              </a:solidFill>
              <a:effectLst/>
              <a:uFillTx/>
              <a:latin typeface="Times New Roman"/>
            </a:endParaRPr>
          </a:p>
          <a:p>
            <a:pPr marL="461880" indent="-398520">
              <a:lnSpc>
                <a:spcPct val="100000"/>
              </a:lnSpc>
              <a:spcBef>
                <a:spcPts val="1199"/>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Strong existing business relationships</a:t>
            </a:r>
            <a:endParaRPr b="0" lang="en-US" sz="1600" strike="noStrike" u="none">
              <a:solidFill>
                <a:srgbClr val="000000"/>
              </a:solidFill>
              <a:effectLst/>
              <a:uFillTx/>
              <a:latin typeface="Times New Roman"/>
            </a:endParaRPr>
          </a:p>
        </p:txBody>
      </p:sp>
      <p:sp>
        <p:nvSpPr>
          <p:cNvPr id="49"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0" name=""/>
          <p:cNvSpPr/>
          <p:nvPr/>
        </p:nvSpPr>
        <p:spPr>
          <a:xfrm>
            <a:off x="406440" y="571680"/>
            <a:ext cx="42433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Transaction Value / Synergies</a:t>
            </a:r>
            <a:endParaRPr b="0" lang="en-US" sz="1600" strike="noStrike" u="none">
              <a:solidFill>
                <a:srgbClr val="000000"/>
              </a:solidFill>
              <a:effectLst/>
              <a:uFillTx/>
              <a:latin typeface="Arial"/>
            </a:endParaRPr>
          </a:p>
        </p:txBody>
      </p:sp>
      <p:sp>
        <p:nvSpPr>
          <p:cNvPr id="51"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2"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53"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065BAF3C-1F24-4194-BF48-2575B052A77F}"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584280" y="1486080"/>
            <a:ext cx="7772400" cy="4991040"/>
          </a:xfrm>
          <a:prstGeom prst="rect">
            <a:avLst/>
          </a:prstGeom>
          <a:noFill/>
          <a:ln w="0">
            <a:noFill/>
          </a:ln>
        </p:spPr>
        <p:style>
          <a:lnRef idx="0"/>
          <a:fillRef idx="0"/>
          <a:effectRef idx="0"/>
          <a:fontRef idx="minor"/>
        </p:style>
        <p:txBody>
          <a:bodyPr lIns="90000" rIns="90000" tIns="46800" bIns="46800" anchor="t">
            <a:normAutofit/>
          </a:bodyPr>
          <a:p>
            <a:pPr marL="406440" indent="-39852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Credit Exposure</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Sovereign risk (China, Russia, Ukraine, Turkey)</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Counterparty risk in 3rd world countries</a:t>
            </a:r>
            <a:endParaRPr b="0" lang="en-US" sz="1600" strike="noStrike" u="none">
              <a:solidFill>
                <a:srgbClr val="000000"/>
              </a:solidFill>
              <a:effectLst/>
              <a:uFillTx/>
              <a:latin typeface="Arial"/>
            </a:endParaRPr>
          </a:p>
          <a:p>
            <a:pPr marL="406440" indent="-39852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Integration</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ENE must retain and incentivize traders and key personnel</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Review of international business methods</a:t>
            </a:r>
            <a:endParaRPr b="0" lang="en-US" sz="1600" strike="noStrike" u="none">
              <a:solidFill>
                <a:srgbClr val="000000"/>
              </a:solidFill>
              <a:effectLst/>
              <a:uFillTx/>
              <a:latin typeface="Arial"/>
            </a:endParaRPr>
          </a:p>
          <a:p>
            <a:pPr lvl="2" marL="635040">
              <a:lnSpc>
                <a:spcPct val="100000"/>
              </a:lnSpc>
              <a:spcBef>
                <a:spcPts val="1001"/>
              </a:spcBef>
              <a:buClr>
                <a:srgbClr val="000000"/>
              </a:buClr>
              <a:buFont typeface="Marlett" charset="2"/>
              <a:buChar char=""/>
              <a:tabLst>
                <a:tab algn="l" pos="96696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55"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56" name=""/>
          <p:cNvSpPr/>
          <p:nvPr/>
        </p:nvSpPr>
        <p:spPr>
          <a:xfrm>
            <a:off x="406440" y="571680"/>
            <a:ext cx="23400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Transaction Issues</a:t>
            </a:r>
            <a:endParaRPr b="0" lang="en-US" sz="1600" strike="noStrike" u="none">
              <a:solidFill>
                <a:srgbClr val="000000"/>
              </a:solidFill>
              <a:effectLst/>
              <a:uFillTx/>
              <a:latin typeface="Arial"/>
            </a:endParaRPr>
          </a:p>
        </p:txBody>
      </p:sp>
      <p:sp>
        <p:nvSpPr>
          <p:cNvPr id="57"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58"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59"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6DD39AAF-6F8D-4054-81B1-A9AE3F95314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61" name=""/>
          <p:cNvSpPr/>
          <p:nvPr/>
        </p:nvSpPr>
        <p:spPr>
          <a:xfrm>
            <a:off x="406440" y="571680"/>
            <a:ext cx="35910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Additional Due Diligence Needed</a:t>
            </a:r>
            <a:endParaRPr b="0" lang="en-US" sz="1600" strike="noStrike" u="none">
              <a:solidFill>
                <a:srgbClr val="000000"/>
              </a:solidFill>
              <a:effectLst/>
              <a:uFillTx/>
              <a:latin typeface="Arial"/>
            </a:endParaRPr>
          </a:p>
        </p:txBody>
      </p:sp>
      <p:sp>
        <p:nvSpPr>
          <p:cNvPr id="62"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63"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64"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65" name=""/>
          <p:cNvSpPr/>
          <p:nvPr/>
        </p:nvSpPr>
        <p:spPr>
          <a:xfrm>
            <a:off x="668160" y="1270080"/>
            <a:ext cx="7640640" cy="3674880"/>
          </a:xfrm>
          <a:prstGeom prst="rect">
            <a:avLst/>
          </a:prstGeom>
          <a:noFill/>
          <a:ln w="0">
            <a:noFill/>
          </a:ln>
        </p:spPr>
        <p:style>
          <a:lnRef idx="0"/>
          <a:fillRef idx="0"/>
          <a:effectRef idx="0"/>
          <a:fontRef idx="minor"/>
        </p:style>
        <p:txBody>
          <a:bodyPr lIns="90000" rIns="90000" tIns="46800" bIns="46800" anchor="ctr">
            <a:spAutoFit/>
          </a:bodyPr>
          <a:p>
            <a:pPr>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Environmental (terminals site visits and permitting review)</a:t>
            </a:r>
            <a:endParaRPr b="0" lang="en-US" sz="1600" strike="noStrike" u="none">
              <a:solidFill>
                <a:srgbClr val="000000"/>
              </a:solidFill>
              <a:effectLst/>
              <a:uFillTx/>
              <a:latin typeface="Arial"/>
            </a:endParaRPr>
          </a:p>
          <a:p>
            <a:pPr>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Legal (product off-take and sales contract review, FCPA review)</a:t>
            </a:r>
            <a:endParaRPr b="0" lang="en-US" sz="1600" strike="noStrike" u="none">
              <a:solidFill>
                <a:srgbClr val="000000"/>
              </a:solidFill>
              <a:effectLst/>
              <a:uFillTx/>
              <a:latin typeface="Arial"/>
            </a:endParaRPr>
          </a:p>
          <a:p>
            <a:pPr>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Accounting (inventory review, seek MTM opportunities) </a:t>
            </a:r>
            <a:endParaRPr b="0" lang="en-US" sz="1600" strike="noStrike" u="none">
              <a:solidFill>
                <a:srgbClr val="000000"/>
              </a:solidFill>
              <a:effectLst/>
              <a:uFillTx/>
              <a:latin typeface="Arial"/>
            </a:endParaRPr>
          </a:p>
          <a:p>
            <a:pPr>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Credit (sovereign risk and counterparty risk analyses, A/R, A/P review)</a:t>
            </a:r>
            <a:endParaRPr b="0" lang="en-US" sz="1600" strike="noStrike" u="none">
              <a:solidFill>
                <a:srgbClr val="000000"/>
              </a:solidFill>
              <a:effectLst/>
              <a:uFillTx/>
              <a:latin typeface="Arial"/>
            </a:endParaRPr>
          </a:p>
          <a:p>
            <a:pPr>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HR (integration, identification of key employees, retention strategy)</a:t>
            </a:r>
            <a:endParaRPr b="0" lang="en-US" sz="1600" strike="noStrike" u="none">
              <a:solidFill>
                <a:srgbClr val="000000"/>
              </a:solidFill>
              <a:effectLst/>
              <a:uFillTx/>
              <a:latin typeface="Arial"/>
            </a:endParaRPr>
          </a:p>
          <a:p>
            <a:pPr>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Trading (further review of controls and positions)</a:t>
            </a:r>
            <a:endParaRPr b="0" lang="en-US" sz="1600" strike="noStrike" u="none">
              <a:solidFill>
                <a:srgbClr val="000000"/>
              </a:solidFill>
              <a:effectLst/>
              <a:uFillTx/>
              <a:latin typeface="Arial"/>
            </a:endParaRPr>
          </a:p>
          <a:p>
            <a:pPr>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Tax (further discussion of $100MM offshore profits never repatriated)</a:t>
            </a:r>
            <a:endParaRPr b="0" lang="en-US" sz="1600" strike="noStrike" u="none">
              <a:solidFill>
                <a:srgbClr val="000000"/>
              </a:solidFill>
              <a:effectLst/>
              <a:uFillTx/>
              <a:latin typeface="Arial"/>
            </a:endParaRPr>
          </a:p>
          <a:p>
            <a:pPr>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Finance (possible monetization of LPG in storage, lease contract analysis)</a:t>
            </a:r>
            <a:endParaRPr b="0" lang="en-US" sz="1600" strike="noStrike" u="none">
              <a:solidFill>
                <a:srgbClr val="000000"/>
              </a:solidFill>
              <a:effectLst/>
              <a:uFillTx/>
              <a:latin typeface="Arial"/>
            </a:endParaRPr>
          </a:p>
          <a:p>
            <a:pPr>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General (international office visits, key employee background checks)</a:t>
            </a:r>
            <a:endParaRPr b="0" lang="en-US" sz="1600" strike="noStrike" u="none">
              <a:solidFill>
                <a:srgbClr val="000000"/>
              </a:solidFill>
              <a:effectLst/>
              <a:uFillTx/>
              <a:latin typeface="Arial"/>
            </a:endParaRPr>
          </a:p>
          <a:p>
            <a:pPr lvl="1" marL="457200">
              <a:lnSpc>
                <a:spcPct val="100000"/>
              </a:lnSpc>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C3F62F2C-20ED-431B-9574-53A2F90EBC83}"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p:nvPr>
        </p:nvSpPr>
        <p:spPr>
          <a:xfrm>
            <a:off x="544320" y="1300320"/>
            <a:ext cx="7941960" cy="3713040"/>
          </a:xfrm>
          <a:prstGeom prst="rect">
            <a:avLst/>
          </a:prstGeom>
          <a:noFill/>
          <a:ln w="0">
            <a:noFill/>
          </a:ln>
        </p:spPr>
        <p:txBody>
          <a:bodyPr lIns="91440" rIns="91440" tIns="45720" bIns="45720" anchor="t">
            <a:normAutofit/>
          </a:bodyPr>
          <a:p>
            <a:pPr marL="461880" indent="-398520">
              <a:lnSpc>
                <a:spcPct val="100000"/>
              </a:lnSpc>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TA’s petrochemical and LPG businesses warehouse about $300,000 of VAR</a:t>
            </a:r>
            <a:endParaRPr b="0" lang="en-US" sz="1600" strike="noStrike" u="none">
              <a:solidFill>
                <a:srgbClr val="000000"/>
              </a:solidFill>
              <a:effectLst/>
              <a:uFillTx/>
              <a:latin typeface="Times New Roman"/>
            </a:endParaRPr>
          </a:p>
          <a:p>
            <a:pPr marL="461880" indent="-398520">
              <a:lnSpc>
                <a:spcPct val="100000"/>
              </a:lnSpc>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Petrochemical and LPG businesses would easily integrate into existing book</a:t>
            </a:r>
            <a:endParaRPr b="0" lang="en-US" sz="1600" strike="noStrike" u="none">
              <a:solidFill>
                <a:srgbClr val="000000"/>
              </a:solidFill>
              <a:effectLst/>
              <a:uFillTx/>
              <a:latin typeface="Times New Roman"/>
            </a:endParaRPr>
          </a:p>
          <a:p>
            <a:pPr marL="461880" indent="-398520">
              <a:lnSpc>
                <a:spcPct val="100000"/>
              </a:lnSpc>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TA’s fertilizer business warehouses $300,000 to $400,000 of VAR</a:t>
            </a:r>
            <a:endParaRPr b="0" lang="en-US" sz="1600" strike="noStrike" u="none">
              <a:solidFill>
                <a:srgbClr val="000000"/>
              </a:solidFill>
              <a:effectLst/>
              <a:uFillTx/>
              <a:latin typeface="Times New Roman"/>
            </a:endParaRPr>
          </a:p>
          <a:p>
            <a:pPr marL="461880" indent="-398520">
              <a:lnSpc>
                <a:spcPct val="100000"/>
              </a:lnSpc>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Term does not exceed July 2001</a:t>
            </a:r>
            <a:endParaRPr b="0" lang="en-US" sz="1600" strike="noStrike" u="none">
              <a:solidFill>
                <a:srgbClr val="000000"/>
              </a:solidFill>
              <a:effectLst/>
              <a:uFillTx/>
              <a:latin typeface="Times New Roman"/>
            </a:endParaRPr>
          </a:p>
          <a:p>
            <a:pPr marL="461880" indent="-398520">
              <a:lnSpc>
                <a:spcPct val="100000"/>
              </a:lnSpc>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company established VAR</a:t>
            </a:r>
            <a:endParaRPr b="0" lang="en-US" sz="1600" strike="noStrike" u="none">
              <a:solidFill>
                <a:srgbClr val="000000"/>
              </a:solidFill>
              <a:effectLst/>
              <a:uFillTx/>
              <a:latin typeface="Times New Roman"/>
            </a:endParaRPr>
          </a:p>
          <a:p>
            <a:pPr marL="461880" indent="-398520">
              <a:lnSpc>
                <a:spcPct val="100000"/>
              </a:lnSpc>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aggregate positions system</a:t>
            </a:r>
            <a:endParaRPr b="0" lang="en-US" sz="1600" strike="noStrike" u="none">
              <a:solidFill>
                <a:srgbClr val="000000"/>
              </a:solidFill>
              <a:effectLst/>
              <a:uFillTx/>
              <a:latin typeface="Times New Roman"/>
            </a:endParaRPr>
          </a:p>
          <a:p>
            <a:pPr marL="461880" indent="-398520">
              <a:lnSpc>
                <a:spcPct val="100000"/>
              </a:lnSpc>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Limited policy not fully covering trading</a:t>
            </a:r>
            <a:endParaRPr b="0" lang="en-US" sz="1600" strike="noStrike" u="none">
              <a:solidFill>
                <a:srgbClr val="000000"/>
              </a:solidFill>
              <a:effectLst/>
              <a:uFillTx/>
              <a:latin typeface="Times New Roman"/>
            </a:endParaRPr>
          </a:p>
          <a:p>
            <a:pPr marL="461880" indent="-398520">
              <a:lnSpc>
                <a:spcPct val="100000"/>
              </a:lnSpc>
              <a:spcBef>
                <a:spcPts val="1001"/>
              </a:spcBef>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documented limit policy</a:t>
            </a:r>
            <a:endParaRPr b="0" lang="en-US" sz="1600" strike="noStrike" u="none">
              <a:solidFill>
                <a:srgbClr val="000000"/>
              </a:solidFill>
              <a:effectLst/>
              <a:uFillTx/>
              <a:latin typeface="Times New Roman"/>
            </a:endParaRPr>
          </a:p>
        </p:txBody>
      </p:sp>
      <p:sp>
        <p:nvSpPr>
          <p:cNvPr id="67" name=""/>
          <p:cNvSpPr/>
          <p:nvPr/>
        </p:nvSpPr>
        <p:spPr>
          <a:xfrm>
            <a:off x="353880" y="5981040"/>
            <a:ext cx="7569360" cy="215640"/>
          </a:xfrm>
          <a:prstGeom prst="rect">
            <a:avLst/>
          </a:prstGeom>
          <a:noFill/>
          <a:ln w="0">
            <a:noFill/>
          </a:ln>
        </p:spPr>
        <p:style>
          <a:lnRef idx="0"/>
          <a:fillRef idx="0"/>
          <a:effectRef idx="0"/>
          <a:fontRef idx="minor"/>
        </p:style>
        <p:txBody>
          <a:bodyPr lIns="90000" rIns="90000" tIns="46800" bIns="46800" anchor="ctr">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Note:  TA position report dated November 28, 2000.   Assumptions on UOM were made.</a:t>
            </a:r>
            <a:endParaRPr b="0" lang="en-US" sz="800" strike="noStrike" u="none">
              <a:solidFill>
                <a:srgbClr val="000000"/>
              </a:solidFill>
              <a:effectLst/>
              <a:uFillTx/>
              <a:latin typeface="Arial"/>
            </a:endParaRPr>
          </a:p>
        </p:txBody>
      </p:sp>
      <p:sp>
        <p:nvSpPr>
          <p:cNvPr id="68"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69" name=""/>
          <p:cNvSpPr/>
          <p:nvPr/>
        </p:nvSpPr>
        <p:spPr>
          <a:xfrm>
            <a:off x="406440" y="571680"/>
            <a:ext cx="415908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Trading Books:  Initial Impressions</a:t>
            </a:r>
            <a:endParaRPr b="0" lang="en-US" sz="1600" strike="noStrike" u="none">
              <a:solidFill>
                <a:srgbClr val="000000"/>
              </a:solidFill>
              <a:effectLst/>
              <a:uFillTx/>
              <a:latin typeface="Arial"/>
            </a:endParaRPr>
          </a:p>
        </p:txBody>
      </p:sp>
      <p:sp>
        <p:nvSpPr>
          <p:cNvPr id="70"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71"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72" name=""/>
          <p:cNvSpPr/>
          <p:nvPr/>
        </p:nvSpPr>
        <p:spPr>
          <a:xfrm>
            <a:off x="449280" y="596412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3" name="PlaceHolder 2"/>
          <p:cNvSpPr>
            <a:spLocks noGrp="1"/>
          </p:cNvSpPr>
          <p:nvPr>
            <p:ph type="sldNum" idx="3"/>
          </p:nvPr>
        </p:nvSpPr>
        <p:spPr/>
        <p:txBody>
          <a:bodyPr/>
          <a:p>
            <a:fld id="{D345482E-E897-4CA5-9703-DFC8ABDD704C}"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75"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76"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pic>
        <p:nvPicPr>
          <p:cNvPr id="77" name="" descr=""/>
          <p:cNvPicPr/>
          <p:nvPr/>
        </p:nvPicPr>
        <p:blipFill>
          <a:blip r:embed="rId1"/>
          <a:stretch/>
        </p:blipFill>
        <p:spPr>
          <a:xfrm>
            <a:off x="176040" y="1636560"/>
            <a:ext cx="8775720" cy="3503880"/>
          </a:xfrm>
          <a:prstGeom prst="rect">
            <a:avLst/>
          </a:prstGeom>
          <a:noFill/>
          <a:ln w="0">
            <a:noFill/>
          </a:ln>
        </p:spPr>
      </p:pic>
      <p:sp>
        <p:nvSpPr>
          <p:cNvPr id="78" name=""/>
          <p:cNvSpPr/>
          <p:nvPr/>
        </p:nvSpPr>
        <p:spPr>
          <a:xfrm>
            <a:off x="351720" y="5888160"/>
            <a:ext cx="3887280" cy="4590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Corporate income is the interest rate spread charged to trading and paid to banks.</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LPG London business was discontinued in 2000.</a:t>
            </a:r>
            <a:endParaRPr b="0" lang="en-US" sz="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00" strike="noStrike" u="none">
                <a:solidFill>
                  <a:srgbClr val="000000"/>
                </a:solidFill>
                <a:effectLst/>
                <a:uFillTx/>
                <a:latin typeface="Arial"/>
              </a:rPr>
              <a:t>Sea-3 business includes the 2 LPG terminals.</a:t>
            </a:r>
            <a:endParaRPr b="0" lang="en-US" sz="800" strike="noStrike" u="none">
              <a:solidFill>
                <a:srgbClr val="000000"/>
              </a:solidFill>
              <a:effectLst/>
              <a:uFillTx/>
              <a:latin typeface="Arial"/>
            </a:endParaRPr>
          </a:p>
        </p:txBody>
      </p:sp>
      <p:sp>
        <p:nvSpPr>
          <p:cNvPr id="79" name=""/>
          <p:cNvSpPr/>
          <p:nvPr/>
        </p:nvSpPr>
        <p:spPr>
          <a:xfrm>
            <a:off x="442800" y="5891040"/>
            <a:ext cx="147168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0" name=""/>
          <p:cNvSpPr/>
          <p:nvPr/>
        </p:nvSpPr>
        <p:spPr>
          <a:xfrm>
            <a:off x="406440" y="571680"/>
            <a:ext cx="44179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Transammonia Breakdown by Segment</a:t>
            </a:r>
            <a:endParaRPr b="0" lang="en-US" sz="1600" strike="noStrike" u="none">
              <a:solidFill>
                <a:srgbClr val="000000"/>
              </a:solidFill>
              <a:effectLst/>
              <a:uFillTx/>
              <a:latin typeface="Arial"/>
            </a:endParaRPr>
          </a:p>
        </p:txBody>
      </p:sp>
      <p:sp>
        <p:nvSpPr>
          <p:cNvPr id="81"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1DCC5055-4790-45BB-93D1-5DAB719929EF}"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4638600" y="2987640"/>
            <a:ext cx="1900440" cy="3256920"/>
          </a:xfrm>
          <a:prstGeom prst="rect">
            <a:avLst/>
          </a:prstGeom>
          <a:noFill/>
          <a:ln w="19080">
            <a:solidFill>
              <a:srgbClr val="000000"/>
            </a:solidFill>
            <a:miter/>
          </a:ln>
        </p:spPr>
        <p:style>
          <a:lnRef idx="0"/>
          <a:fillRef idx="0"/>
          <a:effectRef idx="0"/>
          <a:fontRef idx="minor"/>
        </p:style>
        <p:txBody>
          <a:bodyPr lIns="90000" rIns="90000" tIns="46800" bIns="46800" anchor="t">
            <a:spAutoFit/>
          </a:bodyPr>
          <a:p>
            <a:pPr marL="114480" indent="-114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 1995, Transammonia started the TrammoGas Division, located in Houston, Texas trading LPG in the US. 2000 volume reached 1.7 million metric tons. Majority of the volume is propane but also includes ethane, butane, iso-butane, and natural gasoline</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Sea-3, an operating unit, owns LPG terminals in NH and FL. It is the largest importer of LPG into the north-east and Florida providing interesting arbitrage opportunities between MT Bellevue and world LPG prices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Sea-3 also participates in gas marketing on the Gulf Coast and other parts of the US. Annual volume is about 300,000 metric tons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83" name=""/>
          <p:cNvSpPr/>
          <p:nvPr/>
        </p:nvSpPr>
        <p:spPr>
          <a:xfrm>
            <a:off x="533520" y="2987640"/>
            <a:ext cx="1914480" cy="3256920"/>
          </a:xfrm>
          <a:prstGeom prst="rect">
            <a:avLst/>
          </a:prstGeom>
          <a:noFill/>
          <a:ln w="19080">
            <a:solidFill>
              <a:srgbClr val="000000"/>
            </a:solidFill>
            <a:miter/>
          </a:ln>
        </p:spPr>
        <p:style>
          <a:lnRef idx="0"/>
          <a:fillRef idx="0"/>
          <a:effectRef idx="0"/>
          <a:fontRef idx="minor"/>
        </p:style>
        <p:txBody>
          <a:bodyPr lIns="90000" rIns="90000" tIns="46800" bIns="46800" anchor="t">
            <a:spAutoFit/>
          </a:bodyPr>
          <a:p>
            <a:pPr marL="114480" indent="-114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World’s leading independent marketer and transporter of  anhydrous ammonia</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 2000 traded 11.6 million metric tons of fertilizer</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Broad base of supply and sales in over 57 countries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Strong domestic presence with product available along the Gulf Central ammonia pipeline system</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Imports or trades to the US market through direct purchase, swaps and other trading arrangements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Its wholly-owned 36,000 short ton Meredosia facility is a big factor in the domestic business </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84" name=""/>
          <p:cNvSpPr/>
          <p:nvPr/>
        </p:nvSpPr>
        <p:spPr>
          <a:xfrm>
            <a:off x="822240" y="1209600"/>
            <a:ext cx="7877160" cy="1654200"/>
          </a:xfrm>
          <a:prstGeom prst="rect">
            <a:avLst/>
          </a:prstGeom>
          <a:noFill/>
          <a:ln w="0">
            <a:noFill/>
          </a:ln>
        </p:spPr>
        <p:style>
          <a:lnRef idx="0"/>
          <a:fillRef idx="0"/>
          <a:effectRef idx="0"/>
          <a:fontRef idx="minor"/>
        </p:style>
        <p:txBody>
          <a:bodyPr lIns="0" rIns="0" tIns="46080" bIns="46080" anchor="t">
            <a:noAutofit/>
          </a:bodyPr>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 leading international physical trader, distributor, and transporter of ammonia and other fertilizer products, LPG, petrochemicals and methanol</a:t>
            </a:r>
            <a:endParaRPr b="0" lang="en-US" sz="1400" strike="noStrike" u="none">
              <a:solidFill>
                <a:srgbClr val="000000"/>
              </a:solidFill>
              <a:effectLst/>
              <a:uFillTx/>
              <a:latin typeface="Arial"/>
            </a:endParaRPr>
          </a:p>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Privately held with 100% of stock owned by the Stanton family</a:t>
            </a:r>
            <a:endParaRPr b="0" lang="en-US" sz="1400" strike="noStrike" u="none">
              <a:solidFill>
                <a:srgbClr val="000000"/>
              </a:solidFill>
              <a:effectLst/>
              <a:uFillTx/>
              <a:latin typeface="Arial"/>
            </a:endParaRPr>
          </a:p>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Headquartered in New York.  Employs 230 people in 26 cities worldwide</a:t>
            </a:r>
            <a:endParaRPr b="0" lang="en-US" sz="1400" strike="noStrike" u="none">
              <a:solidFill>
                <a:srgbClr val="000000"/>
              </a:solidFill>
              <a:effectLst/>
              <a:uFillTx/>
              <a:latin typeface="Arial"/>
            </a:endParaRPr>
          </a:p>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2000 sales of over 17.2 million tons of all products, with revenues of $2.4 billion</a:t>
            </a:r>
            <a:endParaRPr b="0" lang="en-US" sz="1400" strike="noStrike" u="none">
              <a:solidFill>
                <a:srgbClr val="000000"/>
              </a:solidFill>
              <a:effectLst/>
              <a:uFillTx/>
              <a:latin typeface="Arial"/>
            </a:endParaRPr>
          </a:p>
          <a:p>
            <a:pPr marL="291960" indent="-291960">
              <a:lnSpc>
                <a:spcPct val="105000"/>
              </a:lnSpc>
              <a:buClr>
                <a:srgbClr val="0000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Owns or leases several terminal, tanks and warehouses in various parts of the world</a:t>
            </a:r>
            <a:endParaRPr b="0" lang="en-US" sz="1400" strike="noStrike" u="none">
              <a:solidFill>
                <a:srgbClr val="000000"/>
              </a:solidFill>
              <a:effectLst/>
              <a:uFillTx/>
              <a:latin typeface="Arial"/>
            </a:endParaRPr>
          </a:p>
        </p:txBody>
      </p:sp>
      <p:sp>
        <p:nvSpPr>
          <p:cNvPr id="85" name=""/>
          <p:cNvSpPr/>
          <p:nvPr/>
        </p:nvSpPr>
        <p:spPr>
          <a:xfrm>
            <a:off x="533520" y="2705040"/>
            <a:ext cx="1917720" cy="378000"/>
          </a:xfrm>
          <a:prstGeom prst="rect">
            <a:avLst/>
          </a:prstGeom>
          <a:solidFill>
            <a:srgbClr val="00cc99"/>
          </a:solidFill>
          <a:ln w="19080">
            <a:solidFill>
              <a:srgbClr val="000000"/>
            </a:solidFill>
            <a:miter/>
          </a:ln>
        </p:spPr>
        <p:style>
          <a:lnRef idx="0"/>
          <a:fillRef idx="0"/>
          <a:effectRef idx="0"/>
          <a:fontRef idx="minor"/>
        </p:style>
        <p:txBody>
          <a:bodyPr wrap="none" lIns="0" rIns="0" tIns="38160" bIns="38160" anchor="ctr">
            <a:noAutofit/>
          </a:bodyPr>
          <a:p>
            <a:pPr algn="ctr">
              <a:spcBef>
                <a:spcPts val="751"/>
              </a:spcBef>
              <a:tabLst>
                <a:tab algn="l" pos="0"/>
                <a:tab algn="l" pos="639720"/>
                <a:tab algn="l" pos="1279440"/>
                <a:tab algn="l" pos="1919160"/>
                <a:tab algn="l" pos="2558880"/>
                <a:tab algn="l" pos="3198960"/>
                <a:tab algn="l" pos="3838680"/>
                <a:tab algn="l" pos="4478400"/>
                <a:tab algn="l" pos="5118120"/>
                <a:tab algn="l" pos="5757840"/>
                <a:tab algn="l" pos="6397560"/>
                <a:tab algn="l" pos="7037280"/>
                <a:tab algn="l" pos="7677000"/>
                <a:tab algn="l" pos="8317080"/>
                <a:tab algn="l" pos="8956800"/>
                <a:tab algn="l" pos="9596520"/>
                <a:tab algn="l" pos="10236240"/>
                <a:tab algn="l" pos="10875960"/>
              </a:tabLst>
            </a:pPr>
            <a:r>
              <a:rPr b="1" lang="en-US" sz="1200" strike="noStrike" u="none">
                <a:solidFill>
                  <a:srgbClr val="000000"/>
                </a:solidFill>
                <a:effectLst/>
                <a:uFillTx/>
                <a:latin typeface="Arial"/>
              </a:rPr>
              <a:t>Ammonia</a:t>
            </a:r>
            <a:endParaRPr b="0" lang="en-US" sz="1200" strike="noStrike" u="none">
              <a:solidFill>
                <a:srgbClr val="000000"/>
              </a:solidFill>
              <a:effectLst/>
              <a:uFillTx/>
              <a:latin typeface="Arial"/>
            </a:endParaRPr>
          </a:p>
        </p:txBody>
      </p:sp>
      <p:sp>
        <p:nvSpPr>
          <p:cNvPr id="86" name=""/>
          <p:cNvSpPr/>
          <p:nvPr/>
        </p:nvSpPr>
        <p:spPr>
          <a:xfrm>
            <a:off x="2590920" y="2987640"/>
            <a:ext cx="1900080" cy="3256920"/>
          </a:xfrm>
          <a:prstGeom prst="rect">
            <a:avLst/>
          </a:prstGeom>
          <a:noFill/>
          <a:ln w="19080">
            <a:solidFill>
              <a:srgbClr val="000000"/>
            </a:solidFill>
            <a:miter/>
          </a:ln>
        </p:spPr>
        <p:style>
          <a:lnRef idx="0"/>
          <a:fillRef idx="0"/>
          <a:effectRef idx="0"/>
          <a:fontRef idx="minor"/>
        </p:style>
        <p:txBody>
          <a:bodyPr lIns="90000" rIns="90000" tIns="46800" bIns="46800" anchor="t">
            <a:spAutoFit/>
          </a:bodyPr>
          <a:p>
            <a:pPr marL="114480" indent="-11448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Sold over 2.8 million metric tons of urea worldwide in 2000</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Has been appointed exclusive marketer of 500,000 metric tons of granular urea produced in Bangladesh by Karnaphuli Fertilizer Company, Ltd.</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Sells about 1.1 million metric tons of other nitrogenous fertilizers around the world</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Sales of sulfur exceeded 1.8 million metric tons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Phosphatic fertilizer sales above 1 million metric tons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Sulfuric acid trading of over 660,000 metric tons in 2000</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Sales of around 600,000 metric tons of potash to worldwide markets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87" name=""/>
          <p:cNvSpPr/>
          <p:nvPr/>
        </p:nvSpPr>
        <p:spPr>
          <a:xfrm>
            <a:off x="6653160" y="3089160"/>
            <a:ext cx="1900440" cy="3119400"/>
          </a:xfrm>
          <a:prstGeom prst="rect">
            <a:avLst/>
          </a:prstGeom>
          <a:noFill/>
          <a:ln w="19080">
            <a:solidFill>
              <a:srgbClr val="000000"/>
            </a:solidFill>
            <a:miter/>
          </a:ln>
        </p:spPr>
        <p:style>
          <a:lnRef idx="0"/>
          <a:fillRef idx="0"/>
          <a:effectRef idx="0"/>
          <a:fontRef idx="minor"/>
        </p:style>
        <p:txBody>
          <a:bodyPr lIns="90000" rIns="90000" tIns="46800" bIns="46800" anchor="t">
            <a:spAutoFit/>
          </a:bodyPr>
          <a:p>
            <a:pPr marL="114480" indent="-11448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The TrammoChem Division is active in all significant petrochemicals markets around the world with sales of about 3.8 million metric tons</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 trader of MTBE worldwide and a major exporter of petrochemicals from China</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Started with an emphasis on trading aromatics: Benzene, Toluene, Xylene, etc. Methanol and MTBE have become the largest volume products over the years. Recently, Trammochem started trading Propylene, Ethylene and Butadiene</a:t>
            </a: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114480" indent="-11448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88" name=""/>
          <p:cNvSpPr/>
          <p:nvPr/>
        </p:nvSpPr>
        <p:spPr>
          <a:xfrm>
            <a:off x="4638600" y="2684520"/>
            <a:ext cx="1900440" cy="403200"/>
          </a:xfrm>
          <a:prstGeom prst="rect">
            <a:avLst/>
          </a:prstGeom>
          <a:solidFill>
            <a:srgbClr val="00cc99"/>
          </a:solidFill>
          <a:ln w="19080">
            <a:solidFill>
              <a:srgbClr val="000000"/>
            </a:solidFill>
            <a:miter/>
          </a:ln>
        </p:spPr>
        <p:style>
          <a:lnRef idx="0"/>
          <a:fillRef idx="0"/>
          <a:effectRef idx="0"/>
          <a:fontRef idx="minor"/>
        </p:style>
        <p:txBody>
          <a:bodyPr wrap="none" lIns="0" rIns="0" tIns="38160" bIns="38160" anchor="ctr">
            <a:noAutofit/>
          </a:bodyPr>
          <a:p>
            <a:pPr algn="ctr">
              <a:spcBef>
                <a:spcPts val="751"/>
              </a:spcBef>
              <a:tabLst>
                <a:tab algn="l" pos="0"/>
                <a:tab algn="l" pos="639720"/>
                <a:tab algn="l" pos="1279440"/>
                <a:tab algn="l" pos="1919160"/>
                <a:tab algn="l" pos="2558880"/>
                <a:tab algn="l" pos="3198960"/>
                <a:tab algn="l" pos="3838680"/>
                <a:tab algn="l" pos="4478400"/>
                <a:tab algn="l" pos="5118120"/>
                <a:tab algn="l" pos="5757840"/>
                <a:tab algn="l" pos="6397560"/>
                <a:tab algn="l" pos="7037280"/>
                <a:tab algn="l" pos="7677000"/>
                <a:tab algn="l" pos="8317080"/>
                <a:tab algn="l" pos="8956800"/>
                <a:tab algn="l" pos="9596520"/>
                <a:tab algn="l" pos="10236240"/>
                <a:tab algn="l" pos="10875960"/>
              </a:tabLst>
            </a:pPr>
            <a:r>
              <a:rPr b="1" lang="en-US" sz="1200" strike="noStrike" u="none">
                <a:solidFill>
                  <a:srgbClr val="000000"/>
                </a:solidFill>
                <a:effectLst/>
                <a:uFillTx/>
                <a:latin typeface="Arial"/>
              </a:rPr>
              <a:t>LPG’s</a:t>
            </a:r>
            <a:endParaRPr b="0" lang="en-US" sz="1200" strike="noStrike" u="none">
              <a:solidFill>
                <a:srgbClr val="000000"/>
              </a:solidFill>
              <a:effectLst/>
              <a:uFillTx/>
              <a:latin typeface="Arial"/>
            </a:endParaRPr>
          </a:p>
        </p:txBody>
      </p:sp>
      <p:sp>
        <p:nvSpPr>
          <p:cNvPr id="89" name=""/>
          <p:cNvSpPr/>
          <p:nvPr/>
        </p:nvSpPr>
        <p:spPr>
          <a:xfrm>
            <a:off x="2590920" y="2692440"/>
            <a:ext cx="1900080" cy="390600"/>
          </a:xfrm>
          <a:prstGeom prst="rect">
            <a:avLst/>
          </a:prstGeom>
          <a:solidFill>
            <a:srgbClr val="00cc99"/>
          </a:solidFill>
          <a:ln w="19080">
            <a:solidFill>
              <a:srgbClr val="000000"/>
            </a:solidFill>
            <a:miter/>
          </a:ln>
        </p:spPr>
        <p:style>
          <a:lnRef idx="0"/>
          <a:fillRef idx="0"/>
          <a:effectRef idx="0"/>
          <a:fontRef idx="minor"/>
        </p:style>
        <p:txBody>
          <a:bodyPr wrap="none" lIns="0" rIns="0" tIns="38160" bIns="38160" anchor="ctr">
            <a:noAutofit/>
          </a:bodyPr>
          <a:p>
            <a:pPr algn="ctr">
              <a:spcBef>
                <a:spcPts val="751"/>
              </a:spcBef>
              <a:tabLst>
                <a:tab algn="l" pos="0"/>
                <a:tab algn="l" pos="639720"/>
                <a:tab algn="l" pos="1279440"/>
                <a:tab algn="l" pos="1919160"/>
                <a:tab algn="l" pos="2558880"/>
                <a:tab algn="l" pos="3198960"/>
                <a:tab algn="l" pos="3838680"/>
                <a:tab algn="l" pos="4478400"/>
                <a:tab algn="l" pos="5118120"/>
                <a:tab algn="l" pos="5757840"/>
                <a:tab algn="l" pos="6397560"/>
                <a:tab algn="l" pos="7037280"/>
                <a:tab algn="l" pos="7677000"/>
                <a:tab algn="l" pos="8317080"/>
                <a:tab algn="l" pos="8956800"/>
                <a:tab algn="l" pos="9596520"/>
                <a:tab algn="l" pos="10236240"/>
                <a:tab algn="l" pos="10875960"/>
              </a:tabLst>
            </a:pPr>
            <a:r>
              <a:rPr b="1" lang="en-US" sz="1200" strike="noStrike" u="none">
                <a:solidFill>
                  <a:srgbClr val="000000"/>
                </a:solidFill>
                <a:effectLst/>
                <a:uFillTx/>
                <a:latin typeface="Arial"/>
              </a:rPr>
              <a:t>Other Fertilizers</a:t>
            </a:r>
            <a:endParaRPr b="0" lang="en-US" sz="1200" strike="noStrike" u="none">
              <a:solidFill>
                <a:srgbClr val="000000"/>
              </a:solidFill>
              <a:effectLst/>
              <a:uFillTx/>
              <a:latin typeface="Arial"/>
            </a:endParaRPr>
          </a:p>
        </p:txBody>
      </p:sp>
      <p:sp>
        <p:nvSpPr>
          <p:cNvPr id="90" name=""/>
          <p:cNvSpPr/>
          <p:nvPr/>
        </p:nvSpPr>
        <p:spPr>
          <a:xfrm>
            <a:off x="6647040" y="2682720"/>
            <a:ext cx="1906560" cy="420840"/>
          </a:xfrm>
          <a:prstGeom prst="rect">
            <a:avLst/>
          </a:prstGeom>
          <a:solidFill>
            <a:srgbClr val="00cc99"/>
          </a:solidFill>
          <a:ln w="19080">
            <a:solidFill>
              <a:srgbClr val="000000"/>
            </a:solidFill>
            <a:miter/>
          </a:ln>
        </p:spPr>
        <p:style>
          <a:lnRef idx="0"/>
          <a:fillRef idx="0"/>
          <a:effectRef idx="0"/>
          <a:fontRef idx="minor"/>
        </p:style>
        <p:txBody>
          <a:bodyPr wrap="none" lIns="0" rIns="0" tIns="38160" bIns="38160" anchor="ctr">
            <a:noAutofit/>
          </a:bodyPr>
          <a:p>
            <a:pPr algn="ctr">
              <a:spcBef>
                <a:spcPts val="814"/>
              </a:spcBef>
              <a:tabLst>
                <a:tab algn="l" pos="0"/>
                <a:tab algn="l" pos="639720"/>
                <a:tab algn="l" pos="1279440"/>
                <a:tab algn="l" pos="1919160"/>
                <a:tab algn="l" pos="2558880"/>
                <a:tab algn="l" pos="3198960"/>
                <a:tab algn="l" pos="3838680"/>
                <a:tab algn="l" pos="4478400"/>
                <a:tab algn="l" pos="5118120"/>
                <a:tab algn="l" pos="5757840"/>
                <a:tab algn="l" pos="6397560"/>
                <a:tab algn="l" pos="7037280"/>
                <a:tab algn="l" pos="7677000"/>
                <a:tab algn="l" pos="8317080"/>
                <a:tab algn="l" pos="8956800"/>
                <a:tab algn="l" pos="9596520"/>
                <a:tab algn="l" pos="10236240"/>
                <a:tab algn="l" pos="10875960"/>
              </a:tabLst>
            </a:pPr>
            <a:r>
              <a:rPr b="1" lang="en-US" sz="1200" strike="noStrike" u="none">
                <a:solidFill>
                  <a:srgbClr val="000000"/>
                </a:solidFill>
                <a:effectLst/>
                <a:uFillTx/>
                <a:latin typeface="Arial"/>
              </a:rPr>
              <a:t>Petrochemicals</a:t>
            </a:r>
            <a:r>
              <a:rPr b="1" lang="en-US" sz="1300" strike="noStrike" u="none">
                <a:solidFill>
                  <a:srgbClr val="000000"/>
                </a:solidFill>
                <a:effectLst/>
                <a:uFillTx/>
                <a:latin typeface="Arial"/>
              </a:rPr>
              <a:t> &amp; MTBE</a:t>
            </a:r>
            <a:endParaRPr b="0" lang="en-US" sz="1300" strike="noStrike" u="none">
              <a:solidFill>
                <a:srgbClr val="000000"/>
              </a:solidFill>
              <a:effectLst/>
              <a:uFillTx/>
              <a:latin typeface="Arial"/>
            </a:endParaRPr>
          </a:p>
        </p:txBody>
      </p:sp>
      <p:sp>
        <p:nvSpPr>
          <p:cNvPr id="91" name=""/>
          <p:cNvSpPr/>
          <p:nvPr/>
        </p:nvSpPr>
        <p:spPr>
          <a:xfrm>
            <a:off x="304920" y="76320"/>
            <a:ext cx="25398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Project Ice</a:t>
            </a:r>
            <a:endParaRPr b="0" lang="en-US" sz="2000" strike="noStrike" u="none">
              <a:solidFill>
                <a:srgbClr val="000000"/>
              </a:solidFill>
              <a:effectLst/>
              <a:uFillTx/>
              <a:latin typeface="Arial"/>
            </a:endParaRPr>
          </a:p>
        </p:txBody>
      </p:sp>
      <p:sp>
        <p:nvSpPr>
          <p:cNvPr id="92" name=""/>
          <p:cNvSpPr/>
          <p:nvPr/>
        </p:nvSpPr>
        <p:spPr>
          <a:xfrm>
            <a:off x="406440" y="571680"/>
            <a:ext cx="464976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Transammonia, Inc. Overview</a:t>
            </a:r>
            <a:endParaRPr b="0" lang="en-US" sz="1600" strike="noStrike" u="none">
              <a:solidFill>
                <a:srgbClr val="000000"/>
              </a:solidFill>
              <a:effectLst/>
              <a:uFillTx/>
              <a:latin typeface="Arial"/>
            </a:endParaRPr>
          </a:p>
        </p:txBody>
      </p:sp>
      <p:sp>
        <p:nvSpPr>
          <p:cNvPr id="93" name=""/>
          <p:cNvSpPr/>
          <p:nvPr/>
        </p:nvSpPr>
        <p:spPr>
          <a:xfrm flipV="1">
            <a:off x="369720" y="417960"/>
            <a:ext cx="7504200" cy="2700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19800" bIns="-19800" anchor="ctr">
            <a:noAutofit/>
          </a:bodyPr>
          <a:p>
            <a:endParaRPr b="0" lang="en-US" sz="2400" strike="noStrike" u="none">
              <a:solidFill>
                <a:srgbClr val="000000"/>
              </a:solidFill>
              <a:effectLst/>
              <a:uFillTx/>
              <a:latin typeface="Arial"/>
            </a:endParaRPr>
          </a:p>
        </p:txBody>
      </p:sp>
      <p:sp>
        <p:nvSpPr>
          <p:cNvPr id="94" name=""/>
          <p:cNvSpPr/>
          <p:nvPr/>
        </p:nvSpPr>
        <p:spPr>
          <a:xfrm flipV="1">
            <a:off x="369720" y="6350040"/>
            <a:ext cx="7504200" cy="9360"/>
          </a:xfrm>
          <a:prstGeom prst="rect">
            <a:avLst/>
          </a:prstGeom>
          <a:gradFill rotWithShape="0">
            <a:gsLst>
              <a:gs pos="0">
                <a:srgbClr val="ffffff"/>
              </a:gs>
              <a:gs pos="100000">
                <a:srgbClr val="99ccff"/>
              </a:gs>
            </a:gsLst>
            <a:lin ang="10800000"/>
          </a:gradFill>
          <a:ln w="0">
            <a:noFill/>
          </a:ln>
        </p:spPr>
        <p:style>
          <a:lnRef idx="0"/>
          <a:fillRef idx="0"/>
          <a:effectRef idx="0"/>
          <a:fontRef idx="minor"/>
        </p:style>
        <p:txBody>
          <a:bodyPr wrap="none" lIns="90000" rIns="90000" tIns="-37440" bIns="-37440" anchor="ctr">
            <a:noAutofit/>
          </a:bodyPr>
          <a:p>
            <a:endParaRPr b="0" lang="en-US" sz="2400" strike="noStrike" u="none">
              <a:solidFill>
                <a:srgbClr val="000000"/>
              </a:solidFill>
              <a:effectLst/>
              <a:uFillTx/>
              <a:latin typeface="Arial"/>
            </a:endParaRPr>
          </a:p>
        </p:txBody>
      </p:sp>
      <p:sp>
        <p:nvSpPr>
          <p:cNvPr id="95" name=""/>
          <p:cNvSpPr/>
          <p:nvPr/>
        </p:nvSpPr>
        <p:spPr>
          <a:xfrm>
            <a:off x="222840" y="6399720"/>
            <a:ext cx="1108440" cy="246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CONFIDENTIAL</a:t>
            </a:r>
            <a:endParaRPr b="0" lang="en-US" sz="1000" strike="noStrike" u="none">
              <a:solidFill>
                <a:srgbClr val="000000"/>
              </a:solidFill>
              <a:effectLst/>
              <a:uFillTx/>
              <a:latin typeface="Arial"/>
            </a:endParaRPr>
          </a:p>
        </p:txBody>
      </p:sp>
      <p:sp>
        <p:nvSpPr>
          <p:cNvPr id="2" name="PlaceHolder 1"/>
          <p:cNvSpPr>
            <a:spLocks noGrp="1"/>
          </p:cNvSpPr>
          <p:nvPr>
            <p:ph type="sldNum" idx="3"/>
          </p:nvPr>
        </p:nvSpPr>
        <p:spPr/>
        <p:txBody>
          <a:bodyPr/>
          <a:p>
            <a:fld id="{60D57F03-F48D-4ABF-9F53-27EFE382ABE3}"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21446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1999-03-09T20:12:26Z</dcterms:created>
  <dc:creator>smusch</dc:creator>
  <dc:description/>
  <dc:language>en-US</dc:language>
  <cp:lastModifiedBy>Raul Rizo-Patron</cp:lastModifiedBy>
  <cp:lastPrinted>2001-02-16T16:24:40Z</cp:lastPrinted>
  <dcterms:modified xsi:type="dcterms:W3CDTF">2001-02-16T16:25:03Z</dcterms:modified>
  <cp:revision>362</cp:revision>
  <dc:subject/>
  <dc:title>No Slide Title</dc:title>
</cp:coreProperties>
</file>