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484250-837C-491C-928D-B91B78BD14A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07998B-4BBF-487A-93AF-5B59A72C0F5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5D766CC-B4CF-4C76-9A4B-CAD531C3787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1066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Strategic Opportunities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2819160"/>
            <a:ext cx="6400800" cy="14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North America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October 19,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" name=""/>
          <p:cNvGraphicFramePr/>
          <p:nvPr/>
        </p:nvGraphicFramePr>
        <p:xfrm>
          <a:off x="762120" y="5791320"/>
          <a:ext cx="695160" cy="676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5791320"/>
                    <a:ext cx="695160" cy="676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3" name="sempra" descr=""/>
          <p:cNvPicPr/>
          <p:nvPr/>
        </p:nvPicPr>
        <p:blipFill>
          <a:blip r:embed="rId3"/>
          <a:stretch/>
        </p:blipFill>
        <p:spPr>
          <a:xfrm>
            <a:off x="7162920" y="5505480"/>
            <a:ext cx="1333440" cy="1352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Procurement Outsourcing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Benefits to Sempra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Increased earnings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—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Enhance performance under GCIM and PBR frameworks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Increased flexibility to manage earnings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—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Structure agreement to time cash flows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Responsive to financial community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—Reduce regulatory risk tied to procurement; enhance earnings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Benefits to customers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Reduced service costs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Below market gas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Agenda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 Sempra’s  corporate goals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 Sempra’s financial goals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 Sempra’s constituency goals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Opportunities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Next steps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Partnership Goals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 Sempra’s corporate vision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Maintain stability of “pipes and wires” delivery companies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focus on unregulated businesses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 Sempra’s financial goals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Yield-to-growth transition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Earnings Growth—unregulated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Unregulated risk—manage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Regulated risk—eliminate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 relationship with constituencies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community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Policy makers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Sempra Energy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1066680" y="2057400"/>
            <a:ext cx="6858000" cy="3276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1143000" y="2209680"/>
          <a:ext cx="6705720" cy="3124440"/>
        </p:xfrm>
        <a:graphic>
          <a:graphicData uri="http://schemas.openxmlformats.org/drawingml/2006/table">
            <a:tbl>
              <a:tblPr/>
              <a:tblGrid>
                <a:gridCol w="2362320"/>
                <a:gridCol w="1904760"/>
                <a:gridCol w="2438640"/>
              </a:tblGrid>
              <a:tr h="5889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Operating Unit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Value Driver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Risks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3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Energy Delivery Services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Cost Reduction, Incentives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Regulatory, Price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640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Generation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Production Growth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Development</a:t>
                      </a: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  <a:ea typeface="Wingdings"/>
                        </a:rPr>
                        <a:t></a:t>
                      </a: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Price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Retail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Scale &amp; Scope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Delivery</a:t>
                      </a: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  <a:ea typeface="Wingdings"/>
                        </a:rPr>
                        <a:t></a:t>
                      </a: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Margin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66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Trading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People/Systems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Consistency/Retention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1" name=""/>
          <p:cNvSpPr/>
          <p:nvPr/>
        </p:nvSpPr>
        <p:spPr>
          <a:xfrm>
            <a:off x="1143000" y="5562720"/>
            <a:ext cx="68580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 help reduce costs and risks in Sempra’s regulated energy delivery services—SoCalGas and SDG&amp;E.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Electricity Solutions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power for 5-year term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(*)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 MW, on peak (6X16):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$55/MWh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 MW, base load (7X24):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$47/MWh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(*)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Prices are indicative and subject to change based on market conditions.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On-line competitive auction services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Better access to markets and market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Online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Independent Auction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Transparent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Produces lowest price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Reduces Sempra customers exposure to price volatility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Improves Sempra’s financial position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regulatory prudency risk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volatility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“headroom” under cap to pay down undercollections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Auction Services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04560" y="1219320"/>
            <a:ext cx="8839080" cy="5867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 provide a stand-alone online energy auction system.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Enron, or independent audit firm (e.g., Arthur Anderson), can manage auction system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is willing to assist by dedicating power markets, regulatory and information technology expertise to ensure success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would be structured to best meet objectives: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description:  Size, Term, Shape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Pre-Qualification:  Experience, Credit, License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Contracting requirements: Industry standards, terms and conditions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Design:  Live Auction, Multiple Round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Process:  Timing, Approvals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Gas Solution: 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Procurement Outsourcing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ENA assumes wholesale aspects of Sempra’s core load procurement under a multi-year outsourcing agreement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Price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:  Discount to the SoCal Border 1</a:t>
            </a:r>
            <a:r>
              <a:rPr b="0" i="1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st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of month, index plus as-billed intra-state transport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Services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: ENA responsible for procuring, nominating, scheduling and balancing deliveries to city-gate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Gas Solution: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Procurement Outsourcing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76212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Sempra maintains primary interface with customers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Sempra continues its role in distribution, metering, billing and customer services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ENA manages Sempra’s core-related upstream assets: supply, transport and storage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ENA assumes risk of fluctuations in core demand, including weather, imbalances and bypass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2000-10-04T18:48:14Z</dcterms:created>
  <dc:creator>pkaufma</dc:creator>
  <dc:description/>
  <dc:language>en-US</dc:language>
  <cp:lastModifiedBy>ahrach</cp:lastModifiedBy>
  <dcterms:modified xsi:type="dcterms:W3CDTF">2000-10-18T21:08:33Z</dcterms:modified>
  <cp:revision>42</cp:revision>
  <dc:subject/>
  <dc:title>“Presentation” </dc:title>
</cp:coreProperties>
</file>