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F5CE73-6D25-4A02-8911-467227CD0A4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226A9B-D0F0-44B5-9F8C-A9288EF2E0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F603A4-1D9C-4503-963C-0223E91CE6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Opportunities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19,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Sempra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Enhance performance under GCIM and PBR frameworks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flexibility to manage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Structure agreement to time cash flows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Responsive to financial community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—Reduce regulatory risk tied to procurement; enhance earnings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Reduced service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Below market gas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 corporate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constituency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corporate vision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stability of “pipes and wires” delivery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focus on unregulated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Yield-to-growth transition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 Growth—unregulated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risk—manage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 risk—eliminate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relationship with constituencies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community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143000" y="2209680"/>
          <a:ext cx="6705720" cy="3124440"/>
        </p:xfrm>
        <a:graphic>
          <a:graphicData uri="http://schemas.openxmlformats.org/drawingml/2006/table">
            <a:tbl>
              <a:tblPr/>
              <a:tblGrid>
                <a:gridCol w="2362320"/>
                <a:gridCol w="1904760"/>
                <a:gridCol w="2438640"/>
              </a:tblGrid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Operating Unit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Value Driver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Risks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Energy Delivery 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Cost Reduction, Incentives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Regulatory, Price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4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Generation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Production Growth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Development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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Retail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Scale &amp; Scope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Delivery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</a:t>
                      </a: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Margin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6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Trading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People/Systems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Consistency/Retention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power for 5-year term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on peak (6X16):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$55/MWh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base load (7X24):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$47/MWh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are indicative and subject to change based on market conditions.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competitive auction 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Better access to markets and market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Online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Auction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customized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Sempra customers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Sempra’s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Auction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provide a stand-alone online energy auction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or independent audit firm (e.g., Arthur Anderson), can manage auction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willing to assist by dedicating power markets, regulatory and information technology expertise to ensure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would be structured to best meet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formulation:  Size, Term, Shape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Pre-Qualification:  Experience, Credit, License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requirements: Industry standards, terms and 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Design:  Live Auction,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Process:  Timing,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wholesale aspects of Sempra’s core load procurement under a multi-year outsourcing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Price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 Discount to the SoCal Border 1</a:t>
            </a:r>
            <a:r>
              <a:rPr b="0" i="1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of month, index plus as-billed intra-state transport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Services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ENA responsible for procuring, nominating, scheduling and balancing deliveries to city-gate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maintains primary interface with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continues its role in distribution, metering, billing and customer services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manages Sempra’s core-related upstream assets: supply, transport and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risk of fluctuations in core demand, including weather, imbalances and bypass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2000-10-18T19:36:20Z</dcterms:modified>
  <cp:revision>37</cp:revision>
  <dc:subject/>
  <dc:title>“Presentation” </dc:title>
</cp:coreProperties>
</file>