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3049E9-A4FC-4028-8E94-C300DC8A282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6FFC7E2-E599-4C0F-AFEB-C5A0DC2855A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68BFEF0-91D3-4B55-A997-2F8E73BFA59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Solutions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19,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goals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 corporate goals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financial goals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constituency goals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solutions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Partnership Goals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corporate vision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“Pipes and wires” delivery company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focus on unregulated businesses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Sempra’s financial goals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Enhance earnings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procurement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 relationship with constituencies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community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Policy makers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Solutions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Fixed price power for 5-year term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 MW, on peak (6X16):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$53/MWh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 MW, base load (7X24):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MW, on peak (6X16):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$55/MWh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500 MW, base load (7X24):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$47/MWh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(*) Prices are indicative and subject to change based on market conditions.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On-line competitive auction services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Sempra gets better access to markets and market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Online </a:t>
            </a:r>
            <a:br>
              <a:rPr sz="4000"/>
            </a:b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Auction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Transparent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Produces lowest price by seeking variety of customized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Reduces Sempra customers exposure to price volatility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Improves Sempra’s financial 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regulatory prudency risk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volatility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“headroom” under cap to pay down undercollections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Help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04560" y="1219320"/>
            <a:ext cx="8839080" cy="5867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can provide a stand-alone online energy auction system.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Enron, or independent audit firm (e.g., Arthur Anderson), can manage auction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is willing to assist by dedicating power markets, regulatory and information technology expertise to ensure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SzPct val="120000"/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would be structured to best meet objectives: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 formulation:  Size, Term, Shape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Pre-Qualification:  Experience, Credit, License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Contracting requirements: Industry standards, terms and conditions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Design:  Live Auction, Multiple 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Process:  Timing,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Solution: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Procurement Outsourcing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assumes wholesale aspects of Sempra’s core load procurement under a 10-year outsourcing agreement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Price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  Discount to the SoCal Border 1</a:t>
            </a:r>
            <a:r>
              <a:rPr b="0" i="1" lang="en-US" sz="2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of month, index plus as-billed intra-state transport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Services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: ENA responsible for procuring, nominating, scheduling and balancing deliveries to city-gate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 Solution: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Procurement Outsourcing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762120" y="17524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Sempra maintains primary interface with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Sempra continues its role in distribution, metering, billing and customer service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manages Sempra’s core-related upstream assets: supply, transport and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ENA assumes risk of fluctuations in core demand, including weather, imbalances and bypass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 of 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Procurement Outsourcing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Benefits to Sempra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earnings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—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Enhance performance under GCIM and PBR frameworks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flexibility to manage earnings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—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Structure agreement to time cash flows</a:t>
            </a: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Responsive to financial community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—Reduce regulatory risk tied to procurement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Benefits to customers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Reduced service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Below market gas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jdasovic</cp:lastModifiedBy>
  <dcterms:modified xsi:type="dcterms:W3CDTF">2000-10-13T19:31:03Z</dcterms:modified>
  <cp:revision>32</cp:revision>
  <dc:subject/>
  <dc:title>“Presentation” </dc:title>
</cp:coreProperties>
</file>