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2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4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3052B1-19CB-410E-B38E-BC4F6DCEFA7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141EDC1-419A-4420-993E-05417E1D525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sldImg"/>
          </p:nvPr>
        </p:nvSpPr>
        <p:spPr>
          <a:xfrm>
            <a:off x="1152360" y="692280"/>
            <a:ext cx="4553280" cy="3414600"/>
          </a:xfrm>
          <a:prstGeom prst="rect">
            <a:avLst/>
          </a:prstGeom>
          <a:ln w="0">
            <a:noFill/>
          </a:ln>
        </p:spPr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912960" y="4341960"/>
            <a:ext cx="5032080" cy="4116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textbasicring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80808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80808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80808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80808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Slide </a:t>
            </a:r>
            <a:fld id="{2871F85A-71A3-437D-9946-448E11CC20C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willogo" descr=""/>
          <p:cNvPicPr/>
          <p:nvPr/>
        </p:nvPicPr>
        <p:blipFill>
          <a:blip r:embed="rId1"/>
          <a:stretch/>
        </p:blipFill>
        <p:spPr>
          <a:xfrm>
            <a:off x="3200400" y="2514600"/>
            <a:ext cx="2743200" cy="156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"/>
          <p:cNvSpPr/>
          <p:nvPr/>
        </p:nvSpPr>
        <p:spPr>
          <a:xfrm>
            <a:off x="2172240" y="5943600"/>
            <a:ext cx="493128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• Communications • Leadership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67640" y="4800600"/>
            <a:ext cx="6883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Segmentation Changes under RP00-17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 advTm="2000"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Master Contracts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Master Contracts Go Away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Replacement contracts (“FT-R Demand”) will </a:t>
            </a: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not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be rolled up to a Master Contact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Each“FT-R Demand” contract will be stand alone contracts for nominations, capacity allocations, scheduling and commodity billing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Contract Family Structure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1579680" y="1600200"/>
          <a:ext cx="5680080" cy="380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79680" y="1600200"/>
                    <a:ext cx="568008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"/>
          <p:cNvSpPr/>
          <p:nvPr/>
        </p:nvSpPr>
        <p:spPr>
          <a:xfrm>
            <a:off x="762120" y="5638680"/>
            <a:ext cx="77724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Contract Family will be the tool to determine primary and secondary rights for all members of that contract family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Contract Family Example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09480" y="51814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maximum primary quantity that can be scheduled in any segment for this contract family is 10,000 dt/d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2057400" y="1523880"/>
          <a:ext cx="5389560" cy="348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1523880"/>
                    <a:ext cx="5389560" cy="348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Tracking Capacity Rights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sum of the nominated primary and secondary quantities of the original “FT”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and all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“FT-R’s” within the Contract Family cannot exceed the original “FT” capacity rights in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any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segment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If any part of a nomination is outside the primary path, the entire nomination is secondary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Available secondary space will be allocated on a pro rata basis across contracts within the contract family based on the secondary component of the nomination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Noms Outside the Primary Path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533520" y="1828800"/>
          <a:ext cx="8001000" cy="39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8001000" cy="39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Noms Outside Primary Path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685800" y="1523880"/>
          <a:ext cx="8077320" cy="4969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523880"/>
                    <a:ext cx="8077320" cy="496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Multiple Noms in a Contract Family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Concepts: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80808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sum of the nominated primary and secondary quantities of the original “FT” </a:t>
            </a: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and all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“FT-R’s” within the Contract Family can not exceed the original “FT” capacity rights in </a:t>
            </a: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any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segment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80808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If any part of a nomination is outside the primary path, the entire nomination is secondary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80808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Secondary rights do not extend beyond the zone boundary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Segmentation Example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685800" y="1295280"/>
          <a:ext cx="7696080" cy="5334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95280"/>
                    <a:ext cx="7696080" cy="53341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Segmentation Example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914400" y="1371600"/>
          <a:ext cx="7543800" cy="6477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1371600"/>
                    <a:ext cx="7543800" cy="64771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Segmentation Example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762120" y="1295280"/>
          <a:ext cx="7848360" cy="536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95280"/>
                    <a:ext cx="7848360" cy="5364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AGENDA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Monotype Sorts" charset="2"/>
              <a:buChar char="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Segmentation Today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Monotype Sorts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Segmentation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Contract Family Concept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Tracking Capacity Rights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 A Segmentation Example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Segmentation Example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762120" y="1295280"/>
          <a:ext cx="7924680" cy="536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95280"/>
                    <a:ext cx="7924680" cy="536436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Summary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Reminder: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80808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Secondary capacity, once scheduled and confirmed, is considered primary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nomination in the Timely cycle using secondary capacity will use space identified for a Contract Family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Questions??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Review of Segmentation Terms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2120" y="14475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Segmentation: the process of identifying by segment where a firm shipper has primary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Primary Capacity:  A shipper’s</a:t>
            </a:r>
            <a:r>
              <a:rPr b="1" i="1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primary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rights are those segments within a zone where the shipper owns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Secondary Capacity: A shippers </a:t>
            </a:r>
            <a:r>
              <a:rPr b="0" i="1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secondary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rights are those segments within a zone where the shipper DOESN’T own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Shipper Rights through Segmentation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shipper can release capacity between any valid receipt and delivery point within its primary capacity path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nominated through a shipper’s secondary capacity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is not firm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, though it has a higher priority than gas scheduled on an interruptible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Secondary transportation, once scheduled and confirmed, is considered firm and not subject to being bumped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Secondary rights DO NOT EXTEND BEYOND THE ZONE BOUNDARY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The Master Contract Today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Master Contract is used to aggregate individual releases to allow nominations, scheduling and allocations to be on one contract.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When the “FT” or “FT-R” contract capacity is released or purchased, primary rights on that contract are changed accordingly, with changes also reflected on the FT-R Master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603520" y="2971800"/>
            <a:ext cx="370692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Segmentation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Under RP00-17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Highpoints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Family Concept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Tracking Capacity Rights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Segmentation Example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Why is Transco Changing the Rules?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Recent orders in Tennessee, Texas Gas and Transco allow pipelines to prevent inappropriate multiplication of capacity rights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has received authority in Docket No. RP00-17 to restrict total nominations in a segment to the original contract TCQ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aeaea"/>
                </a:solidFill>
                <a:effectLst/>
                <a:uFillTx/>
                <a:latin typeface="Tahoma"/>
              </a:rPr>
              <a:t>Proposed Time Line</a:t>
            </a:r>
            <a:endParaRPr b="0" lang="en-US" sz="2800" strike="noStrike" u="non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Filed revised tariff sheets 6/30/00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 Order on the filing was approved on 7/26/00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Notify shippers of Master contract termination and demand contract changes - the week of August 1st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80808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Implement changes effective with business on September 1,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2000-07-24T09:53:05Z</dcterms:created>
  <dc:creator>terry c fitch</dc:creator>
  <dc:description/>
  <dc:language>en-US</dc:language>
  <cp:lastModifiedBy>WGP</cp:lastModifiedBy>
  <dcterms:modified xsi:type="dcterms:W3CDTF">2000-07-31T17:33:21Z</dcterms:modified>
  <cp:revision>18</cp:revision>
  <dc:subject/>
  <dc:title>No Slide Title</dc:title>
</cp:coreProperties>
</file>