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A6231A-1B95-401C-B44D-45E731AF61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81F98F-513B-42E4-A6F5-D16C2FC51E1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932280" y="1295280"/>
            <a:ext cx="152388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Barry Pearce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332080" y="2743200"/>
            <a:ext cx="1298520" cy="61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Amercia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18080" y="1905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6560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236232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2026800" y="358128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1950840" y="385596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51200" y="3855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941560" y="385596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237200" y="3855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085760" y="3379680"/>
            <a:ext cx="94140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Inga Latson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417680" y="4068720"/>
            <a:ext cx="1143000" cy="530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Friedman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5056200"/>
            <a:ext cx="96048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Jeremy Mills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17680" y="490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417680" y="49039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951200" y="49039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84360" y="4903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51200" y="5056200"/>
            <a:ext cx="96012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648320" y="358128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51400" y="408456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Confirmations,Settlements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Private Pooling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Denae Umbower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237200" y="4618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3780000" y="48466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029200" y="2743200"/>
            <a:ext cx="12952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 Systems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Requirements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Stephen Schwarz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97560" y="2743200"/>
            <a:ext cx="1298520" cy="61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742160" y="2743200"/>
            <a:ext cx="1298520" cy="61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Pacific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18080" y="236232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66892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35200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01028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4192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5105160" y="36576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641920" y="3657600"/>
            <a:ext cx="560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46640" y="320040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46480" y="5056200"/>
            <a:ext cx="96048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Molly LaFuze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780000" y="4846680"/>
            <a:ext cx="0" cy="255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286160" y="5056200"/>
            <a:ext cx="94140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773600" y="3809880"/>
            <a:ext cx="94140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0552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764320" y="3809880"/>
            <a:ext cx="941400" cy="43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202440" y="3657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29600" y="532440"/>
            <a:ext cx="373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Trading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541760" y="4846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65600" y="3352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1440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320" y="2739960"/>
            <a:ext cx="1481040" cy="612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Provisioning 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Unofficial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81080" y="45720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2000-04-19T11:28:30Z</dcterms:created>
  <dc:creator>inga_latson</dc:creator>
  <dc:description/>
  <dc:language>en-US</dc:language>
  <cp:lastModifiedBy>inga_latson</cp:lastModifiedBy>
  <cp:lastPrinted>2000-04-19T12:50:55Z</cp:lastPrinted>
  <dcterms:modified xsi:type="dcterms:W3CDTF">2000-04-26T16:49:51Z</dcterms:modified>
  <cp:revision>2</cp:revision>
  <dc:subject/>
  <dc:title>No Slide Title</dc:title>
</cp:coreProperties>
</file>