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8370720" y="61920"/>
            <a:ext cx="847440" cy="700200"/>
            <a:chOff x="8370720" y="61920"/>
            <a:chExt cx="847440" cy="700200"/>
          </a:xfrm>
        </p:grpSpPr>
        <p:pic>
          <p:nvPicPr>
            <p:cNvPr id="1" name="ENE_C_WHI" descr=""/>
            <p:cNvPicPr/>
            <p:nvPr/>
          </p:nvPicPr>
          <p:blipFill>
            <a:blip r:embed="rId3"/>
            <a:stretch/>
          </p:blipFill>
          <p:spPr>
            <a:xfrm>
              <a:off x="8370720" y="61920"/>
              <a:ext cx="696960" cy="7002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" name=""/>
            <p:cNvSpPr/>
            <p:nvPr/>
          </p:nvSpPr>
          <p:spPr>
            <a:xfrm>
              <a:off x="8953200" y="379440"/>
              <a:ext cx="26496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"/>
          <p:cNvSpPr/>
          <p:nvPr/>
        </p:nvSpPr>
        <p:spPr>
          <a:xfrm>
            <a:off x="4191120" y="6400800"/>
            <a:ext cx="914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Page </a:t>
            </a:r>
            <a:fld id="{DC15CD93-7ECA-4565-B5E4-56B7992A1684}" type="slidenum"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228600" y="6186600"/>
            <a:ext cx="22096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EBS Confidential &amp; Proprietary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457200" y="1143000"/>
            <a:ext cx="7880400" cy="320040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70000" lnSpcReduction="19999"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66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EnFiber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and implementation of EnFiber Trading System (valuation, deal capture and position management functionality) – 6 months start to finish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66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66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NETS (Network Element Tracking System)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asset management and tracking tool implemented in over 60 locations both US and Europe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and logical circuit inventory manager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Multiple functionality allows numerous groups within EBS to use NETS – from Accountants to Network Designers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66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Integrated Trading Support Infrastructure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Establishment and development of a ‘front to back’ Trading &amp; Network Support system including;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100000"/>
              </a:lnSpc>
              <a:spcBef>
                <a:spcPts val="349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EnFiber (Risk Management &amp; Deals Capture)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100000"/>
              </a:lnSpc>
              <a:spcBef>
                <a:spcPts val="349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FACT (Auto-confirmation)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100000"/>
              </a:lnSpc>
              <a:spcBef>
                <a:spcPts val="349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Livelink (Document Administration and Management)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100000"/>
              </a:lnSpc>
              <a:spcBef>
                <a:spcPts val="349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Ecomms (Physical Logistics and Provisioning)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100000"/>
              </a:lnSpc>
              <a:spcBef>
                <a:spcPts val="349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Saber (Settlements)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100000"/>
              </a:lnSpc>
              <a:spcBef>
                <a:spcPts val="349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04920" y="152280"/>
            <a:ext cx="6933960" cy="762120"/>
          </a:xfrm>
          <a:prstGeom prst="roundRect">
            <a:avLst>
              <a:gd name="adj" fmla="val 16667"/>
            </a:avLst>
          </a:prstGeom>
          <a:solidFill>
            <a:srgbClr val="3366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EBS Trading &amp; Network Operations Support – Key Accomplishments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380880" y="914400"/>
            <a:ext cx="2514600" cy="3049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380880" y="762120"/>
            <a:ext cx="1981440" cy="30456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4516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2000-08-31T15:59:08Z</dcterms:created>
  <dc:creator>shaunessi_lamm</dc:creator>
  <dc:description/>
  <dc:language>en-US</dc:language>
  <cp:lastModifiedBy>bpearce</cp:lastModifiedBy>
  <cp:lastPrinted>2001-02-06T19:54:43Z</cp:lastPrinted>
  <dcterms:modified xsi:type="dcterms:W3CDTF">2001-10-03T19:29:04Z</dcterms:modified>
  <cp:revision>200</cp:revision>
  <dc:subject/>
  <dc:title>No Slide Title</dc:title>
</cp:coreProperties>
</file>