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47207B-A09B-4489-95F6-B38CA9E5837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893727D-01F9-41AD-B1AD-FA7F6F31AF8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2875320" y="5394240"/>
            <a:ext cx="703800" cy="398880"/>
          </a:xfrm>
          <a:prstGeom prst="rect">
            <a:avLst/>
          </a:pr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DPR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33520" y="5410080"/>
            <a:ext cx="685800" cy="368280"/>
          </a:xfrm>
          <a:prstGeom prst="rect">
            <a:avLst/>
          </a:pr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SAP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297080" y="5394240"/>
            <a:ext cx="661680" cy="398880"/>
          </a:xfrm>
          <a:prstGeom prst="rect">
            <a:avLst/>
          </a:pr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876920" y="1828800"/>
            <a:ext cx="3809880" cy="380880"/>
          </a:xfrm>
          <a:prstGeom prst="rect">
            <a:avLst/>
          </a:prstGeom>
          <a:solidFill>
            <a:srgbClr val="9900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Store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to Commodity Logic Integration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33520" y="1295280"/>
            <a:ext cx="3047760" cy="2286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Online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33520" y="1600200"/>
            <a:ext cx="3047760" cy="2286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TAGG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33520" y="2209680"/>
            <a:ext cx="685800" cy="2286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523880" y="1905120"/>
            <a:ext cx="838440" cy="2286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ClickPaper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33520" y="1905120"/>
            <a:ext cx="685800" cy="2286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Sitara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590920" y="2209680"/>
            <a:ext cx="990360" cy="2286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590920" y="1905120"/>
            <a:ext cx="990360" cy="2286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MoneyPenny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523880" y="2209680"/>
            <a:ext cx="838440" cy="2286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523880" y="2514600"/>
            <a:ext cx="838440" cy="2286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Infinity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33520" y="2514600"/>
            <a:ext cx="685800" cy="2286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343400" y="1219320"/>
            <a:ext cx="380880" cy="5333760"/>
          </a:xfrm>
          <a:custGeom>
            <a:avLst/>
            <a:gdLst/>
            <a:ahLst/>
            <a:rect l="l" t="t" r="r" b="b"/>
            <a:pathLst>
              <a:path w="315" h="3533">
                <a:moveTo>
                  <a:pt x="104" y="0"/>
                </a:moveTo>
                <a:cubicBezTo>
                  <a:pt x="132" y="84"/>
                  <a:pt x="175" y="156"/>
                  <a:pt x="193" y="244"/>
                </a:cubicBezTo>
                <a:cubicBezTo>
                  <a:pt x="201" y="328"/>
                  <a:pt x="217" y="416"/>
                  <a:pt x="193" y="500"/>
                </a:cubicBezTo>
                <a:cubicBezTo>
                  <a:pt x="180" y="547"/>
                  <a:pt x="85" y="663"/>
                  <a:pt x="49" y="700"/>
                </a:cubicBezTo>
                <a:cubicBezTo>
                  <a:pt x="45" y="711"/>
                  <a:pt x="41" y="722"/>
                  <a:pt x="38" y="733"/>
                </a:cubicBezTo>
                <a:cubicBezTo>
                  <a:pt x="33" y="751"/>
                  <a:pt x="32" y="771"/>
                  <a:pt x="27" y="789"/>
                </a:cubicBezTo>
                <a:cubicBezTo>
                  <a:pt x="21" y="811"/>
                  <a:pt x="4" y="855"/>
                  <a:pt x="4" y="855"/>
                </a:cubicBezTo>
                <a:cubicBezTo>
                  <a:pt x="14" y="1031"/>
                  <a:pt x="19" y="1170"/>
                  <a:pt x="104" y="1322"/>
                </a:cubicBezTo>
                <a:cubicBezTo>
                  <a:pt x="128" y="1365"/>
                  <a:pt x="140" y="1411"/>
                  <a:pt x="160" y="1455"/>
                </a:cubicBezTo>
                <a:cubicBezTo>
                  <a:pt x="174" y="1485"/>
                  <a:pt x="204" y="1544"/>
                  <a:pt x="204" y="1544"/>
                </a:cubicBezTo>
                <a:cubicBezTo>
                  <a:pt x="216" y="1650"/>
                  <a:pt x="236" y="1724"/>
                  <a:pt x="215" y="1833"/>
                </a:cubicBezTo>
                <a:cubicBezTo>
                  <a:pt x="204" y="1890"/>
                  <a:pt x="133" y="1935"/>
                  <a:pt x="104" y="1988"/>
                </a:cubicBezTo>
                <a:cubicBezTo>
                  <a:pt x="69" y="2052"/>
                  <a:pt x="52" y="2120"/>
                  <a:pt x="27" y="2188"/>
                </a:cubicBezTo>
                <a:cubicBezTo>
                  <a:pt x="19" y="2210"/>
                  <a:pt x="4" y="2255"/>
                  <a:pt x="4" y="2255"/>
                </a:cubicBezTo>
                <a:cubicBezTo>
                  <a:pt x="12" y="2436"/>
                  <a:pt x="0" y="2621"/>
                  <a:pt x="104" y="2777"/>
                </a:cubicBezTo>
                <a:cubicBezTo>
                  <a:pt x="118" y="2819"/>
                  <a:pt x="163" y="2884"/>
                  <a:pt x="182" y="2922"/>
                </a:cubicBezTo>
                <a:cubicBezTo>
                  <a:pt x="237" y="3034"/>
                  <a:pt x="285" y="3144"/>
                  <a:pt x="315" y="3266"/>
                </a:cubicBezTo>
                <a:cubicBezTo>
                  <a:pt x="305" y="3428"/>
                  <a:pt x="314" y="3424"/>
                  <a:pt x="260" y="3533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16200000">
            <a:off x="1295280" y="3733920"/>
            <a:ext cx="5181840" cy="304560"/>
          </a:xfrm>
          <a:prstGeom prst="rect">
            <a:avLst/>
          </a:prstGeom>
          <a:solidFill>
            <a:srgbClr val="cc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 Store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581280" y="14479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581280" y="17524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581280" y="205740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581280" y="236232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219320" y="19810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362320" y="19810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219320" y="22860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362320" y="22860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219320" y="25909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362320" y="259092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038480" y="1981080"/>
            <a:ext cx="8384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876920" y="1219320"/>
            <a:ext cx="838080" cy="4572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715000" y="1219320"/>
            <a:ext cx="1066680" cy="4572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781680" y="1219320"/>
            <a:ext cx="914400" cy="4572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Facilities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696080" y="1219320"/>
            <a:ext cx="990720" cy="4572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876920" y="990720"/>
            <a:ext cx="3809880" cy="2286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Standards Store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H="1">
            <a:off x="1981080" y="114300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981080" y="11430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876920" y="2514600"/>
            <a:ext cx="1904760" cy="1905120"/>
          </a:xfrm>
          <a:prstGeom prst="rect">
            <a:avLst/>
          </a:prstGeom>
          <a:solidFill>
            <a:srgbClr val="ff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4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...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781680" y="2514600"/>
            <a:ext cx="1905120" cy="1143000"/>
          </a:xfrm>
          <a:prstGeom prst="rect">
            <a:avLst/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876920" y="4952880"/>
            <a:ext cx="3809880" cy="609840"/>
          </a:xfrm>
          <a:prstGeom prst="rect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Settlement Clearing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(FIX, EZ Invoice,CFO, VMS)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934320" y="22096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090200" y="2743200"/>
            <a:ext cx="1542240" cy="91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Exchange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Path Builder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EZ Nom/EDI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 Optimization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799160" y="2487600"/>
            <a:ext cx="2003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Match Central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183640" y="2897280"/>
            <a:ext cx="116712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Pulp &amp; Paper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876920" y="2743200"/>
            <a:ext cx="1904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781680" y="274320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939360" y="2482920"/>
            <a:ext cx="1661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Logistics Central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781680" y="3657600"/>
            <a:ext cx="1905120" cy="380880"/>
          </a:xfrm>
          <a:prstGeom prst="rect">
            <a:avLst/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Power Logistics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781680" y="4038480"/>
            <a:ext cx="1905120" cy="381240"/>
          </a:xfrm>
          <a:prstGeom prst="rect">
            <a:avLst/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Product Logistics (“Q”)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876920" y="5638680"/>
            <a:ext cx="3809880" cy="381240"/>
          </a:xfrm>
          <a:prstGeom prst="rect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Image Store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876920" y="6095880"/>
            <a:ext cx="3809880" cy="3812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896080" y="6095880"/>
            <a:ext cx="1800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EBB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33520" y="5029200"/>
            <a:ext cx="3047760" cy="380880"/>
          </a:xfrm>
          <a:prstGeom prst="rect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Reporting Store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33520" y="6172200"/>
            <a:ext cx="3047760" cy="304920"/>
          </a:xfrm>
          <a:prstGeom prst="rect">
            <a:avLst/>
          </a:prstGeom>
          <a:solidFill>
            <a:srgbClr val="d6009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Customer Information Store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33520" y="4572000"/>
            <a:ext cx="3047760" cy="380880"/>
          </a:xfrm>
          <a:prstGeom prst="rect">
            <a:avLst/>
          </a:prstGeom>
          <a:solidFill>
            <a:srgbClr val="0066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SAP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4038120" y="5257800"/>
            <a:ext cx="8384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3581280" y="47242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33520" y="2895480"/>
            <a:ext cx="3047760" cy="3049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838080" y="274284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V="1">
            <a:off x="1981080" y="274284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3048120" y="24382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V="1">
            <a:off x="838080" y="24382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V="1">
            <a:off x="838080" y="213336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1981080" y="24382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V="1">
            <a:off x="1981080" y="213336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3048120" y="213336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33520" y="3276720"/>
            <a:ext cx="3047760" cy="761760"/>
          </a:xfrm>
          <a:prstGeom prst="rect">
            <a:avLst/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H="1">
            <a:off x="3581280" y="38098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H="1">
            <a:off x="533520" y="3505320"/>
            <a:ext cx="3047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05160" y="3276720"/>
            <a:ext cx="3028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Valuation and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450440" y="3475080"/>
            <a:ext cx="1260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 Curves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 Manager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 Time P&amp;L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>
            <a:off x="228600" y="114300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28600" y="1143000"/>
            <a:ext cx="0" cy="3505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28600" y="30481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28600" y="38098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28600" y="46483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5943600" y="22093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V="1">
            <a:off x="7848720" y="22093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flipH="1">
            <a:off x="4038120" y="2133720"/>
            <a:ext cx="8384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103480" y="5424480"/>
            <a:ext cx="713880" cy="368280"/>
          </a:xfrm>
          <a:prstGeom prst="rect">
            <a:avLst/>
          </a:prstGeom>
          <a:solidFill>
            <a:srgbClr val="33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OPM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33520" y="4114800"/>
            <a:ext cx="3047760" cy="38088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28600" y="42670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219320" y="40384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1219320" y="44956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057400" y="54100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219320" y="49528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8686800" y="62485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V="1">
            <a:off x="8839080" y="3276360"/>
            <a:ext cx="0" cy="297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H="1">
            <a:off x="8686440" y="32767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H="1">
            <a:off x="4038120" y="6324480"/>
            <a:ext cx="8384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683720" y="730080"/>
            <a:ext cx="676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019560" y="685800"/>
            <a:ext cx="1493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Logic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876920" y="4495680"/>
            <a:ext cx="3809880" cy="381240"/>
          </a:xfrm>
          <a:prstGeom prst="rect">
            <a:avLst/>
          </a:prstGeom>
          <a:solidFill>
            <a:srgbClr val="33cc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 Management</a:t>
            </a:r>
            <a:br>
              <a:rPr sz="14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Electronic Pipeline Statements/Reconciliation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8686800" y="47242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V="1">
            <a:off x="8915400" y="1981080"/>
            <a:ext cx="0" cy="2743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H="1">
            <a:off x="8686440" y="19810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33520" y="5867280"/>
            <a:ext cx="3047760" cy="304920"/>
          </a:xfrm>
          <a:prstGeom prst="rect">
            <a:avLst/>
          </a:prstGeom>
          <a:solidFill>
            <a:srgbClr val="d6009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Issue Tracking/Workflow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CF9BAEF-A8A8-431C-AD98-3055A80A028A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2000-10-06T15:05:59Z</dcterms:created>
  <dc:creator>msolmon</dc:creator>
  <dc:description/>
  <dc:language>en-US</dc:language>
  <cp:lastModifiedBy>msolmon</cp:lastModifiedBy>
  <cp:lastPrinted>2000-11-30T14:30:03Z</cp:lastPrinted>
  <dcterms:modified xsi:type="dcterms:W3CDTF">2000-12-04T16:19:35Z</dcterms:modified>
  <cp:revision>153</cp:revision>
  <dc:subject/>
  <dc:title>No Slide Title</dc:title>
</cp:coreProperties>
</file>