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7.wmf" ContentType="image/x-wmf"/>
  <Override PartName="/ppt/media/image26.wmf" ContentType="image/x-wmf"/>
  <Override PartName="/ppt/media/image24.png" ContentType="image/png"/>
  <Override PartName="/ppt/media/image23.wmf" ContentType="image/x-wmf"/>
  <Override PartName="/ppt/media/image22.wmf" ContentType="image/x-wmf"/>
  <Override PartName="/ppt/media/image19.png" ContentType="image/png"/>
  <Override PartName="/ppt/media/image21.wmf" ContentType="image/x-wmf"/>
  <Override PartName="/ppt/media/image18.png" ContentType="image/png"/>
  <Override PartName="/ppt/media/image15.png" ContentType="image/png"/>
  <Override PartName="/ppt/media/image36.jpeg" ContentType="image/jpeg"/>
  <Override PartName="/ppt/media/image14.png" ContentType="image/png"/>
  <Override PartName="/ppt/media/image8.png" ContentType="image/png"/>
  <Override PartName="/ppt/media/image17.png" ContentType="image/png"/>
  <Override PartName="/ppt/media/image11.wmf" ContentType="image/x-wmf"/>
  <Override PartName="/ppt/media/image12.png" ContentType="image/png"/>
  <Override PartName="/ppt/media/image32.wmf" ContentType="image/x-wmf"/>
  <Override PartName="/ppt/media/image35.jpeg" ContentType="image/jpeg"/>
  <Override PartName="/ppt/media/image20.png" ContentType="image/png"/>
  <Override PartName="/ppt/media/image9.png" ContentType="image/png"/>
  <Override PartName="/ppt/media/image30.wmf" ContentType="image/x-wmf"/>
  <Override PartName="/ppt/media/image1.png" ContentType="image/png"/>
  <Override PartName="/ppt/media/image33.wmf" ContentType="image/x-wmf"/>
  <Override PartName="/ppt/media/image13.png" ContentType="image/png"/>
  <Override PartName="/ppt/media/image34.wmf" ContentType="image/x-wmf"/>
  <Override PartName="/ppt/media/image37.png" ContentType="image/png"/>
  <Override PartName="/ppt/media/image38.png" ContentType="image/png"/>
  <Override PartName="/ppt/media/image10.wmf" ContentType="image/x-wmf"/>
  <Override PartName="/ppt/media/image25.png" ContentType="image/png"/>
  <Override PartName="/ppt/media/image39.png" ContentType="image/png"/>
  <Override PartName="/ppt/media/image7.png" ContentType="image/png"/>
  <Override PartName="/ppt/media/image16.png" ContentType="image/png"/>
  <Override PartName="/ppt/media/image40.png" ContentType="image/png"/>
  <Override PartName="/ppt/media/image6.wmf" ContentType="image/x-wmf"/>
  <Override PartName="/ppt/media/image5.wmf" ContentType="image/x-wmf"/>
  <Override PartName="/ppt/media/image4.wmf" ContentType="image/x-wmf"/>
  <Override PartName="/ppt/media/image28.png" ContentType="image/png"/>
  <Override PartName="/ppt/media/image31.wmf" ContentType="image/x-wmf"/>
  <Override PartName="/ppt/media/image2.png" ContentType="image/png"/>
  <Override PartName="/ppt/media/image29.wmf" ContentType="image/x-wmf"/>
  <Override PartName="/ppt/media/image3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xlsx" ContentType="application/vnd.openxmlformats-officedocument.spreadsheetml.sheet"/>
  <Override PartName="/ppt/embeddings/oleObject4.bin" ContentType="application/vnd.openxmlformats-officedocument.oleObject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2.xml" ContentType="application/vnd.openxmlformats-officedocument.presentationml.slide+xml"/>
  <Override PartName="/ppt/slides/slide26.xml" ContentType="application/vnd.openxmlformats-officedocument.presentationml.slide+xml"/>
  <Override PartName="/ppt/slides/slide63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28.xml" ContentType="application/vnd.openxmlformats-officedocument.presentationml.slide+xml"/>
  <Override PartName="/ppt/slides/slide70.xml" ContentType="application/vnd.openxmlformats-officedocument.presentationml.slide+xml"/>
  <Override PartName="/ppt/slides/slide65.xml" ContentType="application/vnd.openxmlformats-officedocument.presentationml.slide+xml"/>
  <Override PartName="/ppt/slides/slide29.xml" ContentType="application/vnd.openxmlformats-officedocument.presentationml.slide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57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8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31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69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79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78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77.xml.rels" ContentType="application/vnd.openxmlformats-package.relationships+xml"/>
  <Override PartName="/ppt/slides/_rels/slide14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63.xml.rels" ContentType="application/vnd.openxmlformats-package.relationships+xml"/>
  <Override PartName="/ppt/slides/_rels/slide27.xml.rels" ContentType="application/vnd.openxmlformats-package.relationships+xml"/>
  <Override PartName="/ppt/slides/_rels/slide64.xml.rels" ContentType="application/vnd.openxmlformats-package.relationships+xml"/>
  <Override PartName="/ppt/slides/_rels/slide28.xml.rels" ContentType="application/vnd.openxmlformats-package.relationships+xml"/>
  <Override PartName="/ppt/slides/_rels/slide70.xml.rels" ContentType="application/vnd.openxmlformats-package.relationships+xml"/>
  <Override PartName="/ppt/slides/_rels/slide65.xml.rels" ContentType="application/vnd.openxmlformats-package.relationships+xml"/>
  <Override PartName="/ppt/slides/_rels/slide71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7.xml.rels" ContentType="application/vnd.openxmlformats-package.relationships+xml"/>
  <Override PartName="/ppt/slides/_rels/slide30.xml.rels" ContentType="application/vnd.openxmlformats-package.relationships+xml"/>
  <Override PartName="/ppt/slides/_rels/slide80.xml.rels" ContentType="application/vnd.openxmlformats-package.relationships+xml"/>
  <Override PartName="/ppt/slides/_rels/slide1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46.xml.rels" ContentType="application/vnd.openxmlformats-package.relationships+xml"/>
  <Override PartName="/ppt/slides/slide71.xml" ContentType="application/vnd.openxmlformats-officedocument.presentationml.slide+xml"/>
  <Override PartName="/ppt/slides/slide66.xml" ContentType="application/vnd.openxmlformats-officedocument.presentationml.slide+xml"/>
  <Override PartName="/ppt/slides/slide79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8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</p:sldIdLst>
  <p:sldSz cx="9144000" cy="6858000"/>
  <p:notesSz cx="6973888" cy="92598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683A3E-9B23-4EA5-9BE7-8AB006290C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1E3CD9-7A0C-4DBE-969A-0457A62A7C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E5724E-1757-4DA2-A633-E2203860091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2F3166-07F8-40FA-9D3E-EB88F92F0A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B0B612-67D4-420F-885B-6958714D4E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E5A506-6E41-4148-AF6D-D610A0E54E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00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00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00"/>
              </a:spcBef>
              <a:buClr>
                <a:srgbClr val="ffb31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E94C531-D85F-464B-A709-D644452765E7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" name="EnronLogo" descr=""/>
          <p:cNvPicPr/>
          <p:nvPr/>
        </p:nvPicPr>
        <p:blipFill>
          <a:blip r:embed="rId2"/>
          <a:stretch/>
        </p:blipFill>
        <p:spPr>
          <a:xfrm>
            <a:off x="8326440" y="6113520"/>
            <a:ext cx="638280" cy="63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8035920" y="120600"/>
            <a:ext cx="122400" cy="12240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35920" y="314280"/>
            <a:ext cx="122400" cy="12240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6750000" y="114480"/>
            <a:ext cx="122400" cy="12204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7485120" y="123840"/>
            <a:ext cx="122040" cy="12240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7485120" y="31608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485120" y="50976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8228160" y="122400"/>
            <a:ext cx="122040" cy="122040"/>
          </a:xfrm>
          <a:prstGeom prst="ellipse">
            <a:avLst/>
          </a:prstGeom>
          <a:solidFill>
            <a:srgbClr val="ffd1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8228160" y="316080"/>
            <a:ext cx="122040" cy="122040"/>
          </a:xfrm>
          <a:prstGeom prst="ellipse">
            <a:avLst/>
          </a:prstGeom>
          <a:solidFill>
            <a:srgbClr val="ffd1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6942240" y="11592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7677000" y="125280"/>
            <a:ext cx="122400" cy="12240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7677000" y="31752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8420040" y="12240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8420040" y="31608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7134120" y="11592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7869240" y="125280"/>
            <a:ext cx="122400" cy="12240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8804160" y="12240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8804160" y="316080"/>
            <a:ext cx="122400" cy="12204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7308720" y="11592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8612280" y="11592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-120600" y="6667560"/>
            <a:ext cx="12747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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</a:t>
            </a:r>
            <a:r>
              <a:rPr b="0" i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SK-Rice-1100-</a:t>
            </a:r>
            <a:fld id="{858C7909-F6C0-4E3B-BA0B-97E830D5E4A5}" type="slidenum">
              <a:rPr b="0" i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6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4.png"/><Relationship Id="rId4" Type="http://schemas.openxmlformats.org/officeDocument/2006/relationships/image" Target="../media/image24.png"/><Relationship Id="rId5" Type="http://schemas.openxmlformats.org/officeDocument/2006/relationships/image" Target="../media/image24.png"/><Relationship Id="rId6" Type="http://schemas.openxmlformats.org/officeDocument/2006/relationships/image" Target="../media/image24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4.png"/><Relationship Id="rId6" Type="http://schemas.openxmlformats.org/officeDocument/2006/relationships/image" Target="../media/image24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wmf"/><Relationship Id="rId7" Type="http://schemas.openxmlformats.org/officeDocument/2006/relationships/slideLayout" Target="../slideLayouts/slideLayout6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8.png"/><Relationship Id="rId3" Type="http://schemas.openxmlformats.org/officeDocument/2006/relationships/image" Target="../media/image28.png"/><Relationship Id="rId4" Type="http://schemas.openxmlformats.org/officeDocument/2006/relationships/image" Target="../media/image28.png"/><Relationship Id="rId5" Type="http://schemas.openxmlformats.org/officeDocument/2006/relationships/image" Target="../media/image28.png"/><Relationship Id="rId6" Type="http://schemas.openxmlformats.org/officeDocument/2006/relationships/image" Target="../media/image28.png"/><Relationship Id="rId7" Type="http://schemas.openxmlformats.org/officeDocument/2006/relationships/image" Target="../media/image28.png"/><Relationship Id="rId8" Type="http://schemas.openxmlformats.org/officeDocument/2006/relationships/image" Target="../media/image28.png"/><Relationship Id="rId9" Type="http://schemas.openxmlformats.org/officeDocument/2006/relationships/image" Target="../media/image28.png"/><Relationship Id="rId10" Type="http://schemas.openxmlformats.org/officeDocument/2006/relationships/image" Target="../media/image28.png"/><Relationship Id="rId11" Type="http://schemas.openxmlformats.org/officeDocument/2006/relationships/image" Target="../media/image28.png"/><Relationship Id="rId12" Type="http://schemas.openxmlformats.org/officeDocument/2006/relationships/image" Target="../media/image28.png"/><Relationship Id="rId13" Type="http://schemas.openxmlformats.org/officeDocument/2006/relationships/image" Target="../media/image28.png"/><Relationship Id="rId14" Type="http://schemas.openxmlformats.org/officeDocument/2006/relationships/image" Target="../media/image28.png"/><Relationship Id="rId15" Type="http://schemas.openxmlformats.org/officeDocument/2006/relationships/image" Target="../media/image28.png"/><Relationship Id="rId16" Type="http://schemas.openxmlformats.org/officeDocument/2006/relationships/image" Target="../media/image28.png"/><Relationship Id="rId17" Type="http://schemas.openxmlformats.org/officeDocument/2006/relationships/image" Target="../media/image28.png"/><Relationship Id="rId18" Type="http://schemas.openxmlformats.org/officeDocument/2006/relationships/image" Target="../media/image28.png"/><Relationship Id="rId19" Type="http://schemas.openxmlformats.org/officeDocument/2006/relationships/image" Target="../media/image28.png"/><Relationship Id="rId20" Type="http://schemas.openxmlformats.org/officeDocument/2006/relationships/image" Target="../media/image28.png"/><Relationship Id="rId21" Type="http://schemas.openxmlformats.org/officeDocument/2006/relationships/image" Target="../media/image28.png"/><Relationship Id="rId22" Type="http://schemas.openxmlformats.org/officeDocument/2006/relationships/image" Target="../media/image28.png"/><Relationship Id="rId23" Type="http://schemas.openxmlformats.org/officeDocument/2006/relationships/image" Target="../media/image28.png"/><Relationship Id="rId24" Type="http://schemas.openxmlformats.org/officeDocument/2006/relationships/image" Target="../media/image28.png"/><Relationship Id="rId25" Type="http://schemas.openxmlformats.org/officeDocument/2006/relationships/image" Target="../media/image28.png"/><Relationship Id="rId26" Type="http://schemas.openxmlformats.org/officeDocument/2006/relationships/image" Target="../media/image28.png"/><Relationship Id="rId27" Type="http://schemas.openxmlformats.org/officeDocument/2006/relationships/image" Target="../media/image28.png"/><Relationship Id="rId28" Type="http://schemas.openxmlformats.org/officeDocument/2006/relationships/image" Target="../media/image28.png"/><Relationship Id="rId29" Type="http://schemas.openxmlformats.org/officeDocument/2006/relationships/image" Target="../media/image28.png"/><Relationship Id="rId30" Type="http://schemas.openxmlformats.org/officeDocument/2006/relationships/slideLayout" Target="../slideLayouts/slideLayout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slideLayout" Target="../slideLayouts/slideLayout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4.wmf"/><Relationship Id="rId9" Type="http://schemas.openxmlformats.org/officeDocument/2006/relationships/slideLayout" Target="../slideLayouts/slideLayout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4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7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8.png"/><Relationship Id="rId6" Type="http://schemas.openxmlformats.org/officeDocument/2006/relationships/slideLayout" Target="../slideLayouts/slideLayout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anner01" descr=""/>
          <p:cNvPicPr/>
          <p:nvPr/>
        </p:nvPicPr>
        <p:blipFill>
          <a:blip r:embed="rId1"/>
          <a:srcRect l="23149" t="0" r="0" b="4819"/>
          <a:stretch/>
        </p:blipFill>
        <p:spPr>
          <a:xfrm>
            <a:off x="84240" y="66600"/>
            <a:ext cx="1993680" cy="673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"/>
          <p:cNvSpPr/>
          <p:nvPr/>
        </p:nvSpPr>
        <p:spPr>
          <a:xfrm>
            <a:off x="2349360" y="444600"/>
            <a:ext cx="5247000" cy="342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</a:t>
            </a:r>
            <a:r>
              <a:rPr b="0" i="1" lang="en-US" sz="4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 </a:t>
            </a:r>
            <a:br>
              <a:rPr sz="4300"/>
            </a:br>
            <a:br>
              <a:rPr sz="4300"/>
            </a:b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Kean</a:t>
            </a:r>
            <a:br>
              <a:rPr sz="1700"/>
            </a:b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 Vice President</a:t>
            </a:r>
            <a:br>
              <a:rPr sz="1700"/>
            </a:b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Chief of Staff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2349360" y="4479840"/>
            <a:ext cx="5661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Rice University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Jones Graduate School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705800" y="387360"/>
            <a:ext cx="1117440" cy="1293840"/>
          </a:xfrm>
          <a:custGeom>
            <a:avLst/>
            <a:gdLst>
              <a:gd name="textAreaLeft" fmla="*/ 54360 w 1117440"/>
              <a:gd name="textAreaRight" fmla="*/ 1063080 w 1117440"/>
              <a:gd name="textAreaTop" fmla="*/ 54360 h 1293840"/>
              <a:gd name="textAreaBottom" fmla="*/ 1239480 h 1293840"/>
            </a:gdLst>
            <a:ahLst/>
            <a:cxnLst/>
            <a:rect l="textAreaLeft" t="textAreaTop" r="textAreaRight" b="textAreaBottom"/>
            <a:pathLst>
              <a:path w="21600" h="25009">
                <a:moveTo>
                  <a:pt x="3600" y="0"/>
                </a:moveTo>
                <a:arcTo wR="3600" hR="3600" stAng="16200000" swAng="-5400000"/>
                <a:lnTo>
                  <a:pt x="0" y="21409"/>
                </a:lnTo>
                <a:arcTo wR="3600" hR="3600" stAng="10800000" swAng="-5400000"/>
                <a:lnTo>
                  <a:pt x="18000" y="2500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255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8255160" y="480960"/>
            <a:ext cx="480960" cy="557280"/>
          </a:xfrm>
          <a:custGeom>
            <a:avLst/>
            <a:gdLst>
              <a:gd name="textAreaLeft" fmla="*/ 23400 w 480960"/>
              <a:gd name="textAreaRight" fmla="*/ 457560 w 480960"/>
              <a:gd name="textAreaTop" fmla="*/ 23400 h 557280"/>
              <a:gd name="textAreaBottom" fmla="*/ 533880 h 557280"/>
            </a:gdLst>
            <a:ahLst/>
            <a:cxnLst/>
            <a:rect l="textAreaLeft" t="textAreaTop" r="textAreaRight" b="textAreaBottom"/>
            <a:pathLst>
              <a:path w="21600" h="25025">
                <a:moveTo>
                  <a:pt x="3600" y="0"/>
                </a:moveTo>
                <a:arcTo wR="3600" hR="3600" stAng="16200000" swAng="-5400000"/>
                <a:lnTo>
                  <a:pt x="0" y="21425"/>
                </a:lnTo>
                <a:arcTo wR="3600" hR="3600" stAng="10800000" swAng="-5400000"/>
                <a:lnTo>
                  <a:pt x="18000" y="2502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255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8308800" y="623880"/>
            <a:ext cx="78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8308800" y="728640"/>
            <a:ext cx="78120" cy="87480"/>
          </a:xfrm>
          <a:prstGeom prst="ellipse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8410680" y="728640"/>
            <a:ext cx="77760" cy="8748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8510760" y="728640"/>
            <a:ext cx="77760" cy="8748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8308800" y="519120"/>
            <a:ext cx="78120" cy="87480"/>
          </a:xfrm>
          <a:prstGeom prst="ellipse">
            <a:avLst/>
          </a:pr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8408880" y="519120"/>
            <a:ext cx="77760" cy="87480"/>
          </a:xfrm>
          <a:prstGeom prst="ellipse">
            <a:avLst/>
          </a:pr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8510760" y="519120"/>
            <a:ext cx="77760" cy="87480"/>
          </a:xfrm>
          <a:prstGeom prst="ellipse">
            <a:avLst/>
          </a:prstGeom>
          <a:solidFill>
            <a:srgbClr val="47ba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8610480" y="519120"/>
            <a:ext cx="77760" cy="87480"/>
          </a:xfrm>
          <a:prstGeom prst="ellipse">
            <a:avLst/>
          </a:prstGeom>
          <a:solidFill>
            <a:srgbClr val="3b007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8413920" y="61920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8515440" y="61920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8615520" y="61920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8413920" y="82080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8515440" y="82080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8615520" y="82080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8413920" y="92556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515440" y="92556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7939080" y="820800"/>
            <a:ext cx="77760" cy="87120"/>
          </a:xfrm>
          <a:prstGeom prst="ellipse">
            <a:avLst/>
          </a:prstGeom>
          <a:solidFill>
            <a:srgbClr val="095a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40600" y="820800"/>
            <a:ext cx="77760" cy="87120"/>
          </a:xfrm>
          <a:prstGeom prst="ellipse">
            <a:avLst/>
          </a:prstGeom>
          <a:solidFill>
            <a:srgbClr val="095a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8140680" y="820800"/>
            <a:ext cx="77760" cy="87120"/>
          </a:xfrm>
          <a:prstGeom prst="ellipse">
            <a:avLst/>
          </a:prstGeom>
          <a:solidFill>
            <a:srgbClr val="095a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7939080" y="92556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8040600" y="92556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8140680" y="92556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7939080" y="612720"/>
            <a:ext cx="77760" cy="87480"/>
          </a:xfrm>
          <a:prstGeom prst="ellipse">
            <a:avLst/>
          </a:prstGeom>
          <a:solidFill>
            <a:srgbClr val="095a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040600" y="612720"/>
            <a:ext cx="77760" cy="8748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8140680" y="612720"/>
            <a:ext cx="77760" cy="8748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939080" y="717480"/>
            <a:ext cx="77760" cy="87480"/>
          </a:xfrm>
          <a:prstGeom prst="ellipse">
            <a:avLst/>
          </a:prstGeom>
          <a:solidFill>
            <a:srgbClr val="095a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8040600" y="717480"/>
            <a:ext cx="77760" cy="87480"/>
          </a:xfrm>
          <a:prstGeom prst="ellipse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8140680" y="717480"/>
            <a:ext cx="77760" cy="87480"/>
          </a:xfrm>
          <a:prstGeom prst="ellipse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793908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804060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814068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7939080" y="135396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8040600" y="135396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140680" y="135396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7939080" y="104148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040600" y="104148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140680" y="1041480"/>
            <a:ext cx="77760" cy="87120"/>
          </a:xfrm>
          <a:prstGeom prst="ellipse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7939080" y="114624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8040600" y="114624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8140680" y="114624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824220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834408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844380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8443800" y="114624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2362680" y="5994360"/>
            <a:ext cx="24868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Houston, 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November 14,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08%20Major%20Gas%20Pipelines%20copy" descr=""/>
          <p:cNvPicPr/>
          <p:nvPr/>
        </p:nvPicPr>
        <p:blipFill>
          <a:blip r:embed="rId1"/>
          <a:stretch/>
        </p:blipFill>
        <p:spPr>
          <a:xfrm>
            <a:off x="685800" y="1366920"/>
            <a:ext cx="7915320" cy="526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"/>
          <p:cNvSpPr/>
          <p:nvPr/>
        </p:nvSpPr>
        <p:spPr>
          <a:xfrm>
            <a:off x="246240" y="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Major U.S. Gas Pipelines</a:t>
            </a:r>
            <a:br>
              <a:rPr sz="30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&amp; Supply Basins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380880" y="1447920"/>
            <a:ext cx="243864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 of the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6" name="ENE_C_WHI" descr=""/>
          <p:cNvPicPr/>
          <p:nvPr/>
        </p:nvPicPr>
        <p:blipFill>
          <a:blip r:embed="rId2"/>
          <a:stretch/>
        </p:blipFill>
        <p:spPr>
          <a:xfrm>
            <a:off x="8178840" y="5958000"/>
            <a:ext cx="736560" cy="739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Update%20combined%20%20FERC" descr=""/>
          <p:cNvPicPr/>
          <p:nvPr/>
        </p:nvPicPr>
        <p:blipFill>
          <a:blip r:embed="rId1"/>
          <a:stretch/>
        </p:blipFill>
        <p:spPr>
          <a:xfrm>
            <a:off x="264960" y="853920"/>
            <a:ext cx="8614080" cy="548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250920" y="7776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Bulk Power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0" y="6019920"/>
            <a:ext cx="2590920" cy="457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8131320" y="5410080"/>
            <a:ext cx="838080" cy="91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38880" y="6289560"/>
            <a:ext cx="3259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North American Electric Reliability Council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2" name="EnronLogo" descr=""/>
          <p:cNvPicPr/>
          <p:nvPr/>
        </p:nvPicPr>
        <p:blipFill>
          <a:blip r:embed="rId2"/>
          <a:stretch/>
        </p:blipFill>
        <p:spPr>
          <a:xfrm>
            <a:off x="8326440" y="6113520"/>
            <a:ext cx="638280" cy="638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"/>
          <p:cNvSpPr/>
          <p:nvPr/>
        </p:nvSpPr>
        <p:spPr>
          <a:xfrm>
            <a:off x="249120" y="82440"/>
            <a:ext cx="7315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Characteristics of U.S. Energy</a:t>
            </a:r>
            <a:br>
              <a:rPr sz="30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and Regulation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2084400" y="2162160"/>
            <a:ext cx="517824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74600" indent="-174600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Primary reliance on private companies under regulatory supervision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responsibility split between state and federal authorities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Wholesale - federal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Retail - state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reliance on open markets over last two decades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5176800" y="5734080"/>
            <a:ext cx="6937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3235320" y="5734080"/>
            <a:ext cx="63036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2637000" y="5100480"/>
            <a:ext cx="12286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5176800" y="5100480"/>
            <a:ext cx="12286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3246480" y="5087880"/>
            <a:ext cx="0" cy="6462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5857920" y="5087880"/>
            <a:ext cx="0" cy="6462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3235320" y="3340080"/>
            <a:ext cx="63036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5176800" y="3340080"/>
            <a:ext cx="6937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2637000" y="2706840"/>
            <a:ext cx="12286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5176800" y="2706840"/>
            <a:ext cx="12286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6219720" y="2362320"/>
            <a:ext cx="1643040" cy="714240"/>
          </a:xfrm>
          <a:prstGeom prst="bevel">
            <a:avLst>
              <a:gd name="adj" fmla="val 1250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3763800" y="2536920"/>
            <a:ext cx="1643400" cy="365040"/>
          </a:xfrm>
          <a:prstGeom prst="bevel">
            <a:avLst>
              <a:gd name="adj" fmla="val 1250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3763800" y="3149640"/>
            <a:ext cx="1643400" cy="365040"/>
          </a:xfrm>
          <a:prstGeom prst="bevel">
            <a:avLst>
              <a:gd name="adj" fmla="val 1250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1093680" y="2362320"/>
            <a:ext cx="1641600" cy="714240"/>
          </a:xfrm>
          <a:prstGeom prst="bevel">
            <a:avLst>
              <a:gd name="adj" fmla="val 1250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230040" y="79200"/>
            <a:ext cx="7315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Structure</a:t>
            </a:r>
            <a:br>
              <a:rPr sz="30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Primary Difference Between Gas and</a:t>
            </a:r>
            <a:br>
              <a:rPr sz="24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-- Level of Vertical Integration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1290600" y="2552760"/>
            <a:ext cx="1273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3822840" y="2552760"/>
            <a:ext cx="1540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3967200" y="3173400"/>
            <a:ext cx="1247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Merchants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6359760" y="2552760"/>
            <a:ext cx="1324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4292640" y="1800360"/>
            <a:ext cx="6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1382400" y="4906800"/>
            <a:ext cx="1273680" cy="3682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754440" y="4906800"/>
            <a:ext cx="1540080" cy="3682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3871800" y="5526000"/>
            <a:ext cx="1389240" cy="6426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6384960" y="4906800"/>
            <a:ext cx="1324080" cy="3682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4178520" y="4154400"/>
            <a:ext cx="82872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3246480" y="2693880"/>
            <a:ext cx="0" cy="6462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5857920" y="2693880"/>
            <a:ext cx="0" cy="6462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 descr=""/>
          <p:cNvPicPr/>
          <p:nvPr/>
        </p:nvPicPr>
        <p:blipFill>
          <a:blip r:embed="rId1"/>
          <a:srcRect l="0" t="13840" r="0" b="25928"/>
          <a:stretch/>
        </p:blipFill>
        <p:spPr>
          <a:xfrm>
            <a:off x="768240" y="1258920"/>
            <a:ext cx="7604280" cy="361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"/>
          <p:cNvSpPr/>
          <p:nvPr/>
        </p:nvSpPr>
        <p:spPr>
          <a:xfrm>
            <a:off x="233280" y="71280"/>
            <a:ext cx="7315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Industry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"/>
          <p:cNvSpPr/>
          <p:nvPr/>
        </p:nvSpPr>
        <p:spPr>
          <a:xfrm>
            <a:off x="244440" y="90360"/>
            <a:ext cx="7315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Industry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rcRect l="0" t="11488" r="0" b="24144"/>
          <a:stretch/>
        </p:blipFill>
        <p:spPr>
          <a:xfrm>
            <a:off x="679320" y="1114560"/>
            <a:ext cx="7782120" cy="386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242640" y="85320"/>
            <a:ext cx="77245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Policy Decisions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2631600" y="1600200"/>
            <a:ext cx="42116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7160" indent="-22716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Structural Separation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Choice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33280" y="69480"/>
            <a:ext cx="77263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Policy Decisions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1479600" y="1155600"/>
            <a:ext cx="64339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Independent regulator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Separation of natural monopoly functions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Regulation focused on access to monopoly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Equal access to transmission and distribution services through nondiscriminatory tariffs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buClr>
                <a:srgbClr val="ffb31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separation of costs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buClr>
                <a:srgbClr val="ffb31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separation of transmission/distribution from sales service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Interconnection on nondiscriminatory terms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Choice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Deregulation of transaction terms and prices for competitive services (sales)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"/>
          <p:cNvSpPr/>
          <p:nvPr/>
        </p:nvSpPr>
        <p:spPr>
          <a:xfrm>
            <a:off x="4843440" y="5334120"/>
            <a:ext cx="2032200" cy="533160"/>
          </a:xfrm>
          <a:custGeom>
            <a:avLst/>
            <a:gdLst/>
            <a:ahLst/>
            <a:rect l="l" t="t" r="r" b="b"/>
            <a:pathLst>
              <a:path w="1440" h="336">
                <a:moveTo>
                  <a:pt x="0" y="336"/>
                </a:moveTo>
                <a:lnTo>
                  <a:pt x="1440" y="336"/>
                </a:lnTo>
                <a:lnTo>
                  <a:pt x="1440" y="0"/>
                </a:lnTo>
                <a:lnTo>
                  <a:pt x="0" y="0"/>
                </a:lnTo>
                <a:lnTo>
                  <a:pt x="334" y="166"/>
                </a:lnTo>
                <a:lnTo>
                  <a:pt x="0" y="336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2209680" y="1095480"/>
            <a:ext cx="4670640" cy="4238640"/>
          </a:xfrm>
          <a:prstGeom prst="rect">
            <a:avLst/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6302520" y="1095480"/>
            <a:ext cx="2130120" cy="1106280"/>
          </a:xfrm>
          <a:custGeom>
            <a:avLst/>
            <a:gdLst/>
            <a:ahLst/>
            <a:rect l="l" t="t" r="r" b="b"/>
            <a:pathLst>
              <a:path w="1392" h="720">
                <a:moveTo>
                  <a:pt x="1392" y="0"/>
                </a:moveTo>
                <a:lnTo>
                  <a:pt x="0" y="0"/>
                </a:lnTo>
                <a:lnTo>
                  <a:pt x="384" y="384"/>
                </a:lnTo>
                <a:lnTo>
                  <a:pt x="48" y="720"/>
                </a:lnTo>
                <a:lnTo>
                  <a:pt x="1392" y="720"/>
                </a:lnTo>
                <a:lnTo>
                  <a:pt x="1392" y="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4422600" y="1092240"/>
            <a:ext cx="2167200" cy="1109520"/>
          </a:xfrm>
          <a:custGeom>
            <a:avLst/>
            <a:gdLst>
              <a:gd name="textAreaLeft" fmla="*/ 0 w 2167200"/>
              <a:gd name="textAreaRight" fmla="*/ 2167560 w 216720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255600" y="76320"/>
            <a:ext cx="732636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Policy Decisions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2506680" y="1098720"/>
            <a:ext cx="2166840" cy="1109520"/>
          </a:xfrm>
          <a:custGeom>
            <a:avLst/>
            <a:gdLst>
              <a:gd name="textAreaLeft" fmla="*/ 0 w 2166840"/>
              <a:gd name="textAreaRight" fmla="*/ 2167200 w 216684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4686480" y="1100160"/>
            <a:ext cx="2087280" cy="1109520"/>
          </a:xfrm>
          <a:custGeom>
            <a:avLst/>
            <a:gdLst>
              <a:gd name="textAreaLeft" fmla="*/ 0 w 2087280"/>
              <a:gd name="textAreaRight" fmla="*/ 2087640 w 208728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2833560" y="1100160"/>
            <a:ext cx="2087640" cy="1109520"/>
          </a:xfrm>
          <a:custGeom>
            <a:avLst/>
            <a:gdLst>
              <a:gd name="textAreaLeft" fmla="*/ 0 w 2087640"/>
              <a:gd name="textAreaRight" fmla="*/ 2088000 w 208764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1084320" y="1096920"/>
            <a:ext cx="1652400" cy="1112760"/>
          </a:xfrm>
          <a:custGeom>
            <a:avLst/>
            <a:gdLst>
              <a:gd name="textAreaLeft" fmla="*/ 0 w 1652400"/>
              <a:gd name="textAreaRight" fmla="*/ 1652760 w 1652400"/>
              <a:gd name="textAreaTop" fmla="*/ 0 h 1112760"/>
              <a:gd name="textAreaBottom" fmla="*/ 1112760 h 1112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4726" y="0"/>
                </a:lnTo>
                <a:lnTo>
                  <a:pt x="21600" y="10800"/>
                </a:lnTo>
                <a:lnTo>
                  <a:pt x="14726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1182600" y="1473120"/>
            <a:ext cx="1273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6705720" y="1085760"/>
            <a:ext cx="2089080" cy="1109880"/>
          </a:xfrm>
          <a:custGeom>
            <a:avLst/>
            <a:gdLst>
              <a:gd name="textAreaLeft" fmla="*/ 0 w 2089080"/>
              <a:gd name="textAreaRight" fmla="*/ 2089440 w 2089080"/>
              <a:gd name="textAreaTop" fmla="*/ 0 h 1109880"/>
              <a:gd name="textAreaBottom" fmla="*/ 1110240 h 1109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Consumption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2208240" y="5334120"/>
            <a:ext cx="2703600" cy="533160"/>
          </a:xfrm>
          <a:custGeom>
            <a:avLst/>
            <a:gdLst>
              <a:gd name="textAreaLeft" fmla="*/ 0 w 2703600"/>
              <a:gd name="textAreaRight" fmla="*/ 2703960 w 2703600"/>
              <a:gd name="textAreaTop" fmla="*/ 0 h 533160"/>
              <a:gd name="textAreaBottom" fmla="*/ 533520 h 5331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8411" y="0"/>
                </a:lnTo>
                <a:lnTo>
                  <a:pt x="21600" y="10800"/>
                </a:lnTo>
                <a:lnTo>
                  <a:pt x="18411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2552760" y="5468760"/>
            <a:ext cx="1569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Merchant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5533920" y="5468760"/>
            <a:ext cx="1248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 Merchant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1084320" y="2222640"/>
            <a:ext cx="1616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Independent power 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3340800" y="2863800"/>
            <a:ext cx="2916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Private and foreign investment permitted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3565440" y="3321000"/>
            <a:ext cx="1767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Independent regulator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3542040" y="3701880"/>
            <a:ext cx="15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access tariffs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3566160" y="4083120"/>
            <a:ext cx="1724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interconnection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3569760" y="4464000"/>
            <a:ext cx="13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Cost unbundling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3571920" y="4838760"/>
            <a:ext cx="2719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Separate transmission and distribution from commodity 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2119320" y="5867280"/>
            <a:ext cx="284472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Deregulate terms and conditions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market making function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bilateral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4630680" y="5867280"/>
            <a:ext cx="284472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Deregulate terms and conditions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metering and billing functions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investment on demand side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 flipH="1">
            <a:off x="1084320" y="3003480"/>
            <a:ext cx="217800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6299280" y="2997360"/>
            <a:ext cx="219060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7267680" y="4199040"/>
            <a:ext cx="990360" cy="58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" name=""/>
          <p:cNvSpPr/>
          <p:nvPr/>
        </p:nvSpPr>
        <p:spPr>
          <a:xfrm>
            <a:off x="900000" y="1700280"/>
            <a:ext cx="211320" cy="83808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882720" y="3424320"/>
            <a:ext cx="228600" cy="14382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501480" y="127080"/>
            <a:ext cx="5061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Development Timeline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216216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174636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260208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346536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303372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431172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387180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473544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516744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601344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559908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644508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687708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730080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774072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2"/>
          <a:stretch/>
        </p:blipFill>
        <p:spPr>
          <a:xfrm>
            <a:off x="1162080" y="1224000"/>
            <a:ext cx="1693800" cy="59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"/>
          <p:cNvSpPr/>
          <p:nvPr/>
        </p:nvSpPr>
        <p:spPr>
          <a:xfrm>
            <a:off x="1806480" y="1233360"/>
            <a:ext cx="236520" cy="571680"/>
          </a:xfrm>
          <a:custGeom>
            <a:avLst/>
            <a:gdLst/>
            <a:ahLst/>
            <a:rect l="l" t="t" r="r" b="b"/>
            <a:pathLst>
              <a:path w="28" h="60">
                <a:moveTo>
                  <a:pt x="0" y="0"/>
                </a:moveTo>
                <a:lnTo>
                  <a:pt x="28" y="29"/>
                </a:lnTo>
                <a:lnTo>
                  <a:pt x="0" y="60"/>
                </a:lnTo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3"/>
          <a:stretch/>
        </p:blipFill>
        <p:spPr>
          <a:xfrm>
            <a:off x="3592440" y="1224000"/>
            <a:ext cx="4622760" cy="590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" descr=""/>
          <p:cNvPicPr/>
          <p:nvPr/>
        </p:nvPicPr>
        <p:blipFill>
          <a:blip r:embed="rId4"/>
          <a:stretch/>
        </p:blipFill>
        <p:spPr>
          <a:xfrm>
            <a:off x="5040360" y="2128680"/>
            <a:ext cx="3182760" cy="59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8" name="" descr=""/>
          <p:cNvPicPr/>
          <p:nvPr/>
        </p:nvPicPr>
        <p:blipFill>
          <a:blip r:embed="rId5"/>
          <a:stretch/>
        </p:blipFill>
        <p:spPr>
          <a:xfrm>
            <a:off x="3033720" y="2090880"/>
            <a:ext cx="1211400" cy="60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9" name="" descr=""/>
          <p:cNvPicPr/>
          <p:nvPr/>
        </p:nvPicPr>
        <p:blipFill>
          <a:blip r:embed="rId6"/>
          <a:stretch/>
        </p:blipFill>
        <p:spPr>
          <a:xfrm>
            <a:off x="2779560" y="2090880"/>
            <a:ext cx="1109880" cy="60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0" name=""/>
          <p:cNvSpPr/>
          <p:nvPr/>
        </p:nvSpPr>
        <p:spPr>
          <a:xfrm>
            <a:off x="1295280" y="1414440"/>
            <a:ext cx="5796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 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1273680" y="1528920"/>
            <a:ext cx="641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2147760" y="1395360"/>
            <a:ext cx="511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Information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2095200" y="1490760"/>
            <a:ext cx="630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Development/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2054880" y="1585800"/>
            <a:ext cx="709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Discovery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2891160" y="2319480"/>
            <a:ext cx="715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 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2924640" y="2414520"/>
            <a:ext cx="641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3766320" y="2357280"/>
            <a:ext cx="3639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5269320" y="1414440"/>
            <a:ext cx="15966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Evolution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6216480" y="2233440"/>
            <a:ext cx="8136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6252120" y="2433600"/>
            <a:ext cx="734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Evolution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3516480" y="2090880"/>
            <a:ext cx="220320" cy="609480"/>
          </a:xfrm>
          <a:custGeom>
            <a:avLst/>
            <a:gdLst/>
            <a:ahLst/>
            <a:rect l="l" t="t" r="r" b="b"/>
            <a:pathLst>
              <a:path w="26" h="64">
                <a:moveTo>
                  <a:pt x="0" y="0"/>
                </a:moveTo>
                <a:lnTo>
                  <a:pt x="26" y="32"/>
                </a:lnTo>
                <a:lnTo>
                  <a:pt x="2" y="64"/>
                </a:lnTo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2" name="" descr=""/>
          <p:cNvPicPr/>
          <p:nvPr/>
        </p:nvPicPr>
        <p:blipFill>
          <a:blip r:embed="rId7"/>
          <a:stretch/>
        </p:blipFill>
        <p:spPr>
          <a:xfrm>
            <a:off x="5464080" y="3395520"/>
            <a:ext cx="1260720" cy="58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3" name=""/>
          <p:cNvSpPr/>
          <p:nvPr/>
        </p:nvSpPr>
        <p:spPr>
          <a:xfrm>
            <a:off x="5886360" y="3395520"/>
            <a:ext cx="195480" cy="571680"/>
          </a:xfrm>
          <a:custGeom>
            <a:avLst/>
            <a:gdLst/>
            <a:ahLst/>
            <a:rect l="l" t="t" r="r" b="b"/>
            <a:pathLst>
              <a:path w="23" h="60">
                <a:moveTo>
                  <a:pt x="0" y="0"/>
                </a:moveTo>
                <a:lnTo>
                  <a:pt x="23" y="30"/>
                </a:lnTo>
                <a:lnTo>
                  <a:pt x="0" y="60"/>
                </a:lnTo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8"/>
          <a:stretch/>
        </p:blipFill>
        <p:spPr>
          <a:xfrm>
            <a:off x="7267680" y="3395520"/>
            <a:ext cx="990360" cy="581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5" name="" descr=""/>
          <p:cNvPicPr/>
          <p:nvPr/>
        </p:nvPicPr>
        <p:blipFill>
          <a:blip r:embed="rId9"/>
          <a:stretch/>
        </p:blipFill>
        <p:spPr>
          <a:xfrm>
            <a:off x="5759280" y="4186080"/>
            <a:ext cx="974880" cy="61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6" name="" descr=""/>
          <p:cNvPicPr/>
          <p:nvPr/>
        </p:nvPicPr>
        <p:blipFill>
          <a:blip r:embed="rId10"/>
          <a:stretch/>
        </p:blipFill>
        <p:spPr>
          <a:xfrm>
            <a:off x="5556240" y="4186080"/>
            <a:ext cx="89856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7" name=""/>
          <p:cNvSpPr/>
          <p:nvPr/>
        </p:nvSpPr>
        <p:spPr>
          <a:xfrm>
            <a:off x="6149880" y="4195800"/>
            <a:ext cx="177840" cy="609480"/>
          </a:xfrm>
          <a:custGeom>
            <a:avLst/>
            <a:gdLst/>
            <a:ahLst/>
            <a:rect l="l" t="t" r="r" b="b"/>
            <a:pathLst>
              <a:path w="21" h="64">
                <a:moveTo>
                  <a:pt x="0" y="0"/>
                </a:moveTo>
                <a:lnTo>
                  <a:pt x="21" y="32"/>
                </a:lnTo>
                <a:lnTo>
                  <a:pt x="1" y="64"/>
                </a:lnTo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942480" y="1747800"/>
            <a:ext cx="169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929880" y="200484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954720" y="227160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926640" y="1747800"/>
            <a:ext cx="169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945720" y="200484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929160" y="227160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896040" y="351936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891720" y="3786120"/>
            <a:ext cx="169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870840" y="4043520"/>
            <a:ext cx="20484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896040" y="430056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888480" y="4567320"/>
            <a:ext cx="15696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921240" y="351936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909360" y="3786120"/>
            <a:ext cx="169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896040" y="4043520"/>
            <a:ext cx="20484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921240" y="430056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914040" y="4567320"/>
            <a:ext cx="15696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5372640" y="3540240"/>
            <a:ext cx="735840" cy="3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 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Establishment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5975280" y="3460680"/>
            <a:ext cx="79452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Information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Development/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Discovery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6777000" y="3416400"/>
            <a:ext cx="442800" cy="498240"/>
          </a:xfrm>
          <a:prstGeom prst="ellipse">
            <a:avLst/>
          </a:prstGeom>
          <a:solidFill>
            <a:srgbClr val="fff15e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6757920" y="4246560"/>
            <a:ext cx="443160" cy="498600"/>
          </a:xfrm>
          <a:prstGeom prst="ellipse">
            <a:avLst/>
          </a:prstGeom>
          <a:solidFill>
            <a:srgbClr val="fff15e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7389720" y="3503520"/>
            <a:ext cx="702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Evolution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7389720" y="4324320"/>
            <a:ext cx="702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Evolution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5497200" y="4370400"/>
            <a:ext cx="799560" cy="3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 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Establishment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6262200" y="4414680"/>
            <a:ext cx="495000" cy="2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6772320" y="3460680"/>
            <a:ext cx="45072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Liquid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6735240" y="4299120"/>
            <a:ext cx="50472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Liquid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1297080" y="5365800"/>
            <a:ext cx="68752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130320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815184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 rot="16200000">
            <a:off x="1132920" y="5455080"/>
            <a:ext cx="3848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 rot="16200000">
            <a:off x="1569600" y="5453280"/>
            <a:ext cx="3848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 rot="16200000">
            <a:off x="1972800" y="5453280"/>
            <a:ext cx="3848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 rot="16200000">
            <a:off x="2415600" y="5453280"/>
            <a:ext cx="3848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 rot="16200000">
            <a:off x="2858760" y="5453280"/>
            <a:ext cx="3848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 rot="16200000">
            <a:off x="328104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 rot="16200000">
            <a:off x="367812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 rot="16200000">
            <a:off x="411300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 rot="16200000">
            <a:off x="453996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 rot="16200000">
            <a:off x="497484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 rot="16200000">
            <a:off x="541800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 rot="16200000">
            <a:off x="582444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 rot="16200000">
            <a:off x="623556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 rot="16200000">
            <a:off x="668808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 rot="16200000">
            <a:off x="711504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 rot="16200000">
            <a:off x="754992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 rot="16200000">
            <a:off x="797076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2921040" y="1138320"/>
            <a:ext cx="642960" cy="72396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4325760" y="2063880"/>
            <a:ext cx="644760" cy="72360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3019320" y="1293840"/>
            <a:ext cx="45072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Liquid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4406040" y="2219400"/>
            <a:ext cx="50472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Liquid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56680" y="72720"/>
            <a:ext cx="82090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Agenda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1596960" y="1990800"/>
            <a:ext cx="61912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5000"/>
              </a:lnSpc>
              <a:spcBef>
                <a:spcPts val="174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74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Liberalization in the Energy Industry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74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Business Model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74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Conclusion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"/>
          <p:cNvSpPr/>
          <p:nvPr/>
        </p:nvSpPr>
        <p:spPr>
          <a:xfrm>
            <a:off x="3554280" y="4681440"/>
            <a:ext cx="220680" cy="180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3554280" y="5376960"/>
            <a:ext cx="2206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2759040" y="4500720"/>
            <a:ext cx="947880" cy="106668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5797440" y="4681440"/>
            <a:ext cx="238320" cy="180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5797440" y="5376960"/>
            <a:ext cx="22860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5002200" y="4487760"/>
            <a:ext cx="947880" cy="106704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5781600" y="3710160"/>
            <a:ext cx="24444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5159520" y="3300480"/>
            <a:ext cx="722160" cy="81288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3511440" y="3710160"/>
            <a:ext cx="26352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2851200" y="3278160"/>
            <a:ext cx="723960" cy="81288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3511440" y="2557440"/>
            <a:ext cx="26352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2851200" y="2128680"/>
            <a:ext cx="723960" cy="81288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2530440" y="1414440"/>
            <a:ext cx="124452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2530440" y="3710160"/>
            <a:ext cx="2620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2759040" y="3672000"/>
            <a:ext cx="92160" cy="7596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2495520" y="4681440"/>
            <a:ext cx="314280" cy="180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2766960" y="4643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2495520" y="5376960"/>
            <a:ext cx="3142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2766960" y="533880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3740040" y="4643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3740040" y="533880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4730760" y="4681440"/>
            <a:ext cx="330120" cy="180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5027760" y="4643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4730760" y="5376960"/>
            <a:ext cx="33012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5027760" y="533880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5992920" y="4643280"/>
            <a:ext cx="93600" cy="86040"/>
          </a:xfrm>
          <a:custGeom>
            <a:avLst/>
            <a:gdLst/>
            <a:ahLst/>
            <a:rect l="l" t="t" r="r" b="b"/>
            <a:pathLst>
              <a:path w="11" h="9">
                <a:moveTo>
                  <a:pt x="0" y="9"/>
                </a:moveTo>
                <a:cubicBezTo>
                  <a:pt x="0" y="9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9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5992920" y="533880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7077240" y="4681440"/>
            <a:ext cx="193680" cy="180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7229520" y="4643280"/>
            <a:ext cx="92160" cy="86040"/>
          </a:xfrm>
          <a:custGeom>
            <a:avLst/>
            <a:gdLst/>
            <a:ahLst/>
            <a:rect l="l" t="t" r="r" b="b"/>
            <a:pathLst>
              <a:path w="11" h="9">
                <a:moveTo>
                  <a:pt x="0" y="9"/>
                </a:moveTo>
                <a:cubicBezTo>
                  <a:pt x="0" y="9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9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7077240" y="5376960"/>
            <a:ext cx="1936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7229520" y="5338800"/>
            <a:ext cx="9216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3740040" y="3672000"/>
            <a:ext cx="93600" cy="7596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4791240" y="3710160"/>
            <a:ext cx="30456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5060880" y="3672000"/>
            <a:ext cx="93600" cy="7596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5992920" y="3672000"/>
            <a:ext cx="93600" cy="7596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7077240" y="3710160"/>
            <a:ext cx="1936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7237440" y="3672000"/>
            <a:ext cx="93600" cy="7596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7110360" y="1414440"/>
            <a:ext cx="16056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7229520" y="1376280"/>
            <a:ext cx="101520" cy="85680"/>
          </a:xfrm>
          <a:custGeom>
            <a:avLst/>
            <a:gdLst/>
            <a:ahLst/>
            <a:rect l="l" t="t" r="r" b="b"/>
            <a:pathLst>
              <a:path w="12" h="9">
                <a:moveTo>
                  <a:pt x="0" y="9"/>
                </a:moveTo>
                <a:cubicBezTo>
                  <a:pt x="0" y="9"/>
                  <a:pt x="3" y="6"/>
                  <a:pt x="3" y="5"/>
                </a:cubicBezTo>
                <a:cubicBezTo>
                  <a:pt x="3" y="4"/>
                  <a:pt x="0" y="0"/>
                  <a:pt x="0" y="0"/>
                </a:cubicBezTo>
                <a:lnTo>
                  <a:pt x="12" y="5"/>
                </a:lnTo>
                <a:lnTo>
                  <a:pt x="0" y="9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4816440" y="1414440"/>
            <a:ext cx="120960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3740040" y="2519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4842000" y="2557440"/>
            <a:ext cx="119376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5992920" y="2519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7067520" y="2557440"/>
            <a:ext cx="20340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7237440" y="2519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2530440" y="2557440"/>
            <a:ext cx="2620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7331040" y="1195560"/>
            <a:ext cx="103176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7331040" y="3481560"/>
            <a:ext cx="103176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7331040" y="2309760"/>
            <a:ext cx="103176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3833640" y="34815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1530360" y="1195560"/>
            <a:ext cx="104148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1940760" y="124308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1711800" y="143352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3833640" y="11955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4044240" y="134784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6086520" y="11955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>
            <a:off x="6208560" y="1347840"/>
            <a:ext cx="864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7736040" y="352908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/>
          <p:nvPr/>
        </p:nvSpPr>
        <p:spPr>
          <a:xfrm>
            <a:off x="7673040" y="3719520"/>
            <a:ext cx="424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/>
          <p:nvPr/>
        </p:nvSpPr>
        <p:spPr>
          <a:xfrm>
            <a:off x="7736040" y="237636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"/>
          <p:cNvSpPr/>
          <p:nvPr/>
        </p:nvSpPr>
        <p:spPr>
          <a:xfrm>
            <a:off x="7673040" y="2557440"/>
            <a:ext cx="424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"/>
          <p:cNvSpPr/>
          <p:nvPr/>
        </p:nvSpPr>
        <p:spPr>
          <a:xfrm>
            <a:off x="7736040" y="126216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"/>
          <p:cNvSpPr/>
          <p:nvPr/>
        </p:nvSpPr>
        <p:spPr>
          <a:xfrm>
            <a:off x="7673040" y="1442880"/>
            <a:ext cx="424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"/>
          <p:cNvSpPr/>
          <p:nvPr/>
        </p:nvSpPr>
        <p:spPr>
          <a:xfrm>
            <a:off x="1530360" y="2309760"/>
            <a:ext cx="104148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"/>
          <p:cNvSpPr/>
          <p:nvPr/>
        </p:nvSpPr>
        <p:spPr>
          <a:xfrm>
            <a:off x="1940760" y="236700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/>
          <p:nvPr/>
        </p:nvSpPr>
        <p:spPr>
          <a:xfrm>
            <a:off x="1711800" y="254808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/>
          <p:nvPr/>
        </p:nvSpPr>
        <p:spPr>
          <a:xfrm>
            <a:off x="3833640" y="23097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"/>
          <p:cNvSpPr/>
          <p:nvPr/>
        </p:nvSpPr>
        <p:spPr>
          <a:xfrm>
            <a:off x="3897000" y="2367000"/>
            <a:ext cx="991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"/>
          <p:cNvSpPr/>
          <p:nvPr/>
        </p:nvSpPr>
        <p:spPr>
          <a:xfrm>
            <a:off x="4052880" y="254808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"/>
          <p:cNvSpPr/>
          <p:nvPr/>
        </p:nvSpPr>
        <p:spPr>
          <a:xfrm>
            <a:off x="3897000" y="3529080"/>
            <a:ext cx="991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" name=""/>
          <p:cNvSpPr/>
          <p:nvPr/>
        </p:nvSpPr>
        <p:spPr>
          <a:xfrm>
            <a:off x="4052880" y="371952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" name=""/>
          <p:cNvSpPr/>
          <p:nvPr/>
        </p:nvSpPr>
        <p:spPr>
          <a:xfrm>
            <a:off x="6086520" y="23097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"/>
          <p:cNvSpPr/>
          <p:nvPr/>
        </p:nvSpPr>
        <p:spPr>
          <a:xfrm>
            <a:off x="1530360" y="3481560"/>
            <a:ext cx="104148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1940760" y="352908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/>
          <p:nvPr/>
        </p:nvSpPr>
        <p:spPr>
          <a:xfrm>
            <a:off x="1711800" y="371952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"/>
          <p:cNvSpPr/>
          <p:nvPr/>
        </p:nvSpPr>
        <p:spPr>
          <a:xfrm>
            <a:off x="6086520" y="34815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533880" y="131760"/>
            <a:ext cx="563436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Evolution of the Energy Merchant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>
            <a:off x="2864520" y="477684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"/>
          <p:cNvSpPr/>
          <p:nvPr/>
        </p:nvSpPr>
        <p:spPr>
          <a:xfrm>
            <a:off x="2902680" y="4957920"/>
            <a:ext cx="678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/>
          <p:nvPr/>
        </p:nvSpPr>
        <p:spPr>
          <a:xfrm>
            <a:off x="2914200" y="5138640"/>
            <a:ext cx="644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/>
          <p:nvPr/>
        </p:nvSpPr>
        <p:spPr>
          <a:xfrm>
            <a:off x="878400" y="1290600"/>
            <a:ext cx="627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 1985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"/>
          <p:cNvSpPr/>
          <p:nvPr/>
        </p:nvSpPr>
        <p:spPr>
          <a:xfrm>
            <a:off x="696240" y="2452680"/>
            <a:ext cx="814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1985 - 1993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/>
          <p:nvPr/>
        </p:nvSpPr>
        <p:spPr>
          <a:xfrm>
            <a:off x="696240" y="3605040"/>
            <a:ext cx="814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1993 - 1996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1020240" y="4890960"/>
            <a:ext cx="471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 +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2936520" y="3481560"/>
            <a:ext cx="6264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2960280" y="3633840"/>
            <a:ext cx="563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2977560" y="3786120"/>
            <a:ext cx="5346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2927880" y="2338560"/>
            <a:ext cx="6264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2960280" y="2490840"/>
            <a:ext cx="563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2977560" y="2643120"/>
            <a:ext cx="5346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5264280" y="4767120"/>
            <a:ext cx="415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5128200" y="4957920"/>
            <a:ext cx="678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5149440" y="5138640"/>
            <a:ext cx="644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5358960" y="3481560"/>
            <a:ext cx="345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5246280" y="3633840"/>
            <a:ext cx="563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5263560" y="3786120"/>
            <a:ext cx="5346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6199560" y="2452680"/>
            <a:ext cx="864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6217560" y="3548160"/>
            <a:ext cx="855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6313680" y="372888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7331040" y="4443480"/>
            <a:ext cx="1031760" cy="115236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3833640" y="444348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7736040" y="484344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7673040" y="5024520"/>
            <a:ext cx="424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3897000" y="4500720"/>
            <a:ext cx="991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4052880" y="468144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1530360" y="4443480"/>
            <a:ext cx="104148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1940760" y="450072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1711800" y="468144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6086520" y="444348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6217560" y="4510080"/>
            <a:ext cx="855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6313680" y="469116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3833640" y="51483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3897000" y="5195880"/>
            <a:ext cx="991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4180680" y="5376960"/>
            <a:ext cx="415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1530360" y="5148360"/>
            <a:ext cx="104148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1720440" y="5195880"/>
            <a:ext cx="729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Electricity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1711800" y="537696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6086520" y="51483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6216840" y="5205240"/>
            <a:ext cx="855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6440400" y="5396040"/>
            <a:ext cx="415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2759040" y="2519280"/>
            <a:ext cx="9216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3740040" y="1376280"/>
            <a:ext cx="93600" cy="85680"/>
          </a:xfrm>
          <a:custGeom>
            <a:avLst/>
            <a:gdLst/>
            <a:ahLst/>
            <a:rect l="l" t="t" r="r" b="b"/>
            <a:pathLst>
              <a:path w="11" h="9">
                <a:moveTo>
                  <a:pt x="0" y="9"/>
                </a:moveTo>
                <a:cubicBezTo>
                  <a:pt x="0" y="9"/>
                  <a:pt x="3" y="6"/>
                  <a:pt x="3" y="5"/>
                </a:cubicBezTo>
                <a:cubicBezTo>
                  <a:pt x="3" y="4"/>
                  <a:pt x="0" y="0"/>
                  <a:pt x="0" y="0"/>
                </a:cubicBezTo>
                <a:lnTo>
                  <a:pt x="11" y="5"/>
                </a:lnTo>
                <a:lnTo>
                  <a:pt x="0" y="9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5992920" y="1376280"/>
            <a:ext cx="93600" cy="85680"/>
          </a:xfrm>
          <a:custGeom>
            <a:avLst/>
            <a:gdLst/>
            <a:ahLst/>
            <a:rect l="l" t="t" r="r" b="b"/>
            <a:pathLst>
              <a:path w="11" h="9">
                <a:moveTo>
                  <a:pt x="0" y="9"/>
                </a:moveTo>
                <a:cubicBezTo>
                  <a:pt x="0" y="9"/>
                  <a:pt x="3" y="6"/>
                  <a:pt x="3" y="5"/>
                </a:cubicBezTo>
                <a:cubicBezTo>
                  <a:pt x="3" y="4"/>
                  <a:pt x="0" y="0"/>
                  <a:pt x="0" y="0"/>
                </a:cubicBezTo>
                <a:lnTo>
                  <a:pt x="11" y="5"/>
                </a:lnTo>
                <a:lnTo>
                  <a:pt x="0" y="9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"/>
          <p:cNvSpPr/>
          <p:nvPr/>
        </p:nvSpPr>
        <p:spPr>
          <a:xfrm rot="10800000">
            <a:off x="4094280" y="1066320"/>
            <a:ext cx="985680" cy="4800600"/>
          </a:xfrm>
          <a:prstGeom prst="leftArrow">
            <a:avLst>
              <a:gd name="adj1" fmla="val 48685"/>
              <a:gd name="adj2" fmla="val 55310"/>
            </a:avLst>
          </a:prstGeom>
          <a:gradFill rotWithShape="0">
            <a:gsLst>
              <a:gs pos="0">
                <a:srgbClr val="ff9999"/>
              </a:gs>
              <a:gs pos="100000">
                <a:srgbClr val="fefe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227160" y="77760"/>
            <a:ext cx="7360920" cy="92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of Liberalization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1039680" y="1219320"/>
            <a:ext cx="3382920" cy="422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a “zero sum game”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2600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benefits created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2600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Better solutions to transition                                                                           issues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savings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reliability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product choices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allocation of capital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allocation of risk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development and deployment of technology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5416560" y="2324160"/>
            <a:ext cx="2982960" cy="22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1239"/>
              </a:spcBef>
              <a:tabLst>
                <a:tab algn="l" pos="0"/>
                <a:tab algn="l" pos="290520"/>
                <a:tab algn="l" pos="581040"/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spcBef>
                <a:spcPts val="1100"/>
              </a:spcBef>
              <a:buClr>
                <a:srgbClr val="ffb310"/>
              </a:buClr>
              <a:buFont typeface="Times New Roman"/>
              <a:buChar char="•"/>
              <a:tabLst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  <a:tab algn="l" pos="6100920"/>
                <a:tab algn="l" pos="639144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spcBef>
                <a:spcPts val="1100"/>
              </a:spcBef>
              <a:buClr>
                <a:srgbClr val="ffb310"/>
              </a:buClr>
              <a:buFont typeface="Times New Roman"/>
              <a:buChar char="•"/>
              <a:tabLst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  <a:tab algn="l" pos="6100920"/>
                <a:tab algn="l" pos="639144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spcBef>
                <a:spcPts val="1100"/>
              </a:spcBef>
              <a:buClr>
                <a:srgbClr val="ffb310"/>
              </a:buClr>
              <a:buFont typeface="Times New Roman"/>
              <a:buChar char="•"/>
              <a:tabLst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  <a:tab algn="l" pos="6100920"/>
                <a:tab algn="l" pos="639144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solutions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39"/>
              </a:spcBef>
              <a:tabLst>
                <a:tab algn="l" pos="0"/>
                <a:tab algn="l" pos="290520"/>
                <a:tab algn="l" pos="581040"/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problems in the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1106640" y="1879560"/>
            <a:ext cx="37296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1106640" y="2374920"/>
            <a:ext cx="37296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227160" y="11700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Cost Savings</a:t>
            </a:r>
            <a:br>
              <a:rPr sz="26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Decrease from Deregulation</a:t>
            </a:r>
            <a:br>
              <a:rPr sz="24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Five U.S. Industries</a:t>
            </a:r>
            <a:endParaRPr b="1" i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128160" y="6553080"/>
            <a:ext cx="521676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Brookings Institution/George Mason University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"/>
          <p:cNvSpPr/>
          <p:nvPr/>
        </p:nvSpPr>
        <p:spPr>
          <a:xfrm>
            <a:off x="1168560" y="1434960"/>
            <a:ext cx="5630760" cy="3972240"/>
          </a:xfrm>
          <a:custGeom>
            <a:avLst/>
            <a:gdLst/>
            <a:ahLst/>
            <a:rect l="l" t="t" r="r" b="b"/>
            <a:pathLst>
              <a:path w="3776" h="2664">
                <a:moveTo>
                  <a:pt x="0" y="352"/>
                </a:moveTo>
                <a:lnTo>
                  <a:pt x="488" y="0"/>
                </a:lnTo>
                <a:lnTo>
                  <a:pt x="1464" y="904"/>
                </a:lnTo>
                <a:lnTo>
                  <a:pt x="1736" y="560"/>
                </a:lnTo>
                <a:lnTo>
                  <a:pt x="2592" y="1600"/>
                </a:lnTo>
                <a:lnTo>
                  <a:pt x="2552" y="1168"/>
                </a:lnTo>
                <a:lnTo>
                  <a:pt x="3776" y="2664"/>
                </a:lnTo>
                <a:lnTo>
                  <a:pt x="2704" y="1608"/>
                </a:lnTo>
                <a:lnTo>
                  <a:pt x="2744" y="1968"/>
                </a:lnTo>
                <a:lnTo>
                  <a:pt x="1800" y="1048"/>
                </a:lnTo>
                <a:lnTo>
                  <a:pt x="1648" y="1368"/>
                </a:lnTo>
                <a:lnTo>
                  <a:pt x="0" y="352"/>
                </a:lnTo>
                <a:close/>
              </a:path>
            </a:pathLst>
          </a:custGeom>
          <a:solidFill>
            <a:srgbClr val="ffcc00"/>
          </a:solidFill>
          <a:ln w="0">
            <a:noFill/>
          </a:ln>
          <a:effectLst>
            <a:outerShdw dist="96762" dir="4006405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50" name=""/>
          <p:cNvGraphicFramePr/>
          <p:nvPr/>
        </p:nvGraphicFramePr>
        <p:xfrm>
          <a:off x="887400" y="1595520"/>
          <a:ext cx="7945560" cy="4840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87400" y="1595520"/>
                    <a:ext cx="7945560" cy="4840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2" name=""/>
          <p:cNvSpPr/>
          <p:nvPr/>
        </p:nvSpPr>
        <p:spPr>
          <a:xfrm>
            <a:off x="1397160" y="2746440"/>
            <a:ext cx="6335640" cy="144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7699320" y="2443320"/>
            <a:ext cx="109224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950760" y="1260360"/>
            <a:ext cx="218916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Percent Decrease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2987640" y="6033960"/>
            <a:ext cx="107640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Railroads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1835280" y="6033960"/>
            <a:ext cx="107784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Trucking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4138560" y="6033960"/>
            <a:ext cx="107640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4994280" y="6135840"/>
            <a:ext cx="146988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Distance</a:t>
            </a:r>
            <a:br>
              <a:rPr sz="1200"/>
            </a:b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Telecom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6378480" y="6033960"/>
            <a:ext cx="147024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"/>
          <p:cNvSpPr/>
          <p:nvPr/>
        </p:nvSpPr>
        <p:spPr>
          <a:xfrm>
            <a:off x="6996240" y="1073160"/>
            <a:ext cx="1469880" cy="812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>
            <a:off x="1143000" y="6194520"/>
            <a:ext cx="6867360" cy="596880"/>
          </a:xfrm>
          <a:prstGeom prst="rect">
            <a:avLst/>
          </a:prstGeom>
          <a:solidFill>
            <a:srgbClr val="ffe80f"/>
          </a:solidFill>
          <a:ln w="0">
            <a:noFill/>
          </a:ln>
          <a:effectLst>
            <a:outerShdw dist="71785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236520" y="131400"/>
            <a:ext cx="69753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Cost Savings </a:t>
            </a:r>
            <a:br>
              <a:rPr sz="30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Average Gas Prices by Sector</a:t>
            </a:r>
            <a:br>
              <a:rPr sz="24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 vs. 1998</a:t>
            </a:r>
            <a:br>
              <a:rPr sz="2400"/>
            </a:b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constant 1998 Dollars)</a:t>
            </a:r>
            <a:endParaRPr b="1" i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63" name=""/>
          <p:cNvGraphicFramePr/>
          <p:nvPr/>
        </p:nvGraphicFramePr>
        <p:xfrm>
          <a:off x="136440" y="1866960"/>
          <a:ext cx="8812440" cy="4467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6440" y="1866960"/>
                    <a:ext cx="8812440" cy="4467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5" name=""/>
          <p:cNvSpPr/>
          <p:nvPr/>
        </p:nvSpPr>
        <p:spPr>
          <a:xfrm>
            <a:off x="700200" y="6251400"/>
            <a:ext cx="773748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average price to all end users has fallen 43% to date under open access. 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the decade prior to open access, prices </a:t>
            </a:r>
            <a:r>
              <a:rPr b="0" i="1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increased</a:t>
            </a: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by 71% adjusted for inflation.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" name=""/>
          <p:cNvSpPr/>
          <p:nvPr/>
        </p:nvSpPr>
        <p:spPr>
          <a:xfrm>
            <a:off x="2513160" y="206208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-26%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3935520" y="234144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-34%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5513400" y="304020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-49%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7112160" y="320508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-56%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 rot="16200000">
            <a:off x="95040" y="3526920"/>
            <a:ext cx="99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$/MMBtu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7178760" y="1149480"/>
            <a:ext cx="304560" cy="29196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7178760" y="1492200"/>
            <a:ext cx="304560" cy="292320"/>
          </a:xfrm>
          <a:prstGeom prst="cube">
            <a:avLst>
              <a:gd name="adj" fmla="val 25000"/>
            </a:avLst>
          </a:prstGeom>
          <a:solidFill>
            <a:srgbClr val="009b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7484760" y="1073160"/>
            <a:ext cx="63180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"/>
          <p:cNvSpPr/>
          <p:nvPr/>
        </p:nvSpPr>
        <p:spPr>
          <a:xfrm>
            <a:off x="236520" y="190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Benefits: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Reliability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1090440" y="1895400"/>
            <a:ext cx="7139160" cy="40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24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Reliability improves in an open market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4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Merchants find new paths between supplies and markets, effective reserve margins increase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4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Information provided by system users is better than predictions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4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 can choose level of service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4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 decisions become more rational, bringing supply and demand into better balance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"/>
          <p:cNvSpPr/>
          <p:nvPr/>
        </p:nvSpPr>
        <p:spPr>
          <a:xfrm>
            <a:off x="233280" y="1764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Benefits: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Choice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/>
          <p:nvPr/>
        </p:nvSpPr>
        <p:spPr>
          <a:xfrm>
            <a:off x="1084320" y="1600200"/>
            <a:ext cx="7178760" cy="39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Electrons are fungible but contract terms and contracting parties are not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product differentiation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75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quantity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75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terms - firm, nonfirm and everything in between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75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flexibility to changes in load requirements (timing)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75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flexibility in take obligations - equipment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75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ease -- combining services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"/>
          <p:cNvSpPr/>
          <p:nvPr/>
        </p:nvSpPr>
        <p:spPr>
          <a:xfrm>
            <a:off x="239760" y="247680"/>
            <a:ext cx="697716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Benefits: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Efficiency in Capital Investment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(avoiding future stranded costs)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1084320" y="2116080"/>
            <a:ext cx="717876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market produces forward price signals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market-driven, not projections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signals producers whether investment in new facilities will be supported by the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market forces producers to find lowest cost solution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enhancements to existing facilities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conservation, DSM investments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“debottlenecking” of existing system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 market makes it possible to finance long term investments more economically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"/>
          <p:cNvSpPr/>
          <p:nvPr/>
        </p:nvSpPr>
        <p:spPr>
          <a:xfrm>
            <a:off x="236520" y="792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Benefits: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efficient allocation of risk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1049400" y="2004840"/>
            <a:ext cx="7180200" cy="38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volatility imposes costs separate and apart from price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investors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manufacturers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7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Today, risks of price volatility are allocated to those who are least able to handle them - end users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7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an open market, risk is allocated to those in the best position to manage it - intermediaries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"/>
          <p:cNvSpPr/>
          <p:nvPr/>
        </p:nvSpPr>
        <p:spPr>
          <a:xfrm>
            <a:off x="236520" y="1116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Transition Issues - </a:t>
            </a:r>
            <a:br>
              <a:rPr sz="30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Stranded Cost Reduction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3" name=""/>
          <p:cNvGraphicFramePr/>
          <p:nvPr/>
        </p:nvGraphicFramePr>
        <p:xfrm>
          <a:off x="484200" y="1952640"/>
          <a:ext cx="8104320" cy="4638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4200" y="1952640"/>
                    <a:ext cx="8104320" cy="4638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5" name=""/>
          <p:cNvSpPr/>
          <p:nvPr/>
        </p:nvSpPr>
        <p:spPr>
          <a:xfrm>
            <a:off x="4365720" y="2309760"/>
            <a:ext cx="1828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 rot="16200000">
            <a:off x="-693000" y="3458160"/>
            <a:ext cx="2057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Billions 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"/>
          <p:cNvSpPr/>
          <p:nvPr/>
        </p:nvSpPr>
        <p:spPr>
          <a:xfrm>
            <a:off x="6657840" y="893880"/>
            <a:ext cx="182880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r>
              <a:rPr b="0" i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Mitigants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Absorption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 Pressure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outlets for stranded assets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Deregulation created more options to solve stranded cost problem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"/>
          <p:cNvSpPr/>
          <p:nvPr/>
        </p:nvSpPr>
        <p:spPr>
          <a:xfrm>
            <a:off x="264960" y="11160"/>
            <a:ext cx="766620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Strategies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1278000" y="1219320"/>
            <a:ext cx="6867360" cy="497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markets create new businesses and transform existing regulated businesses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 incumbent firms pursue two basic strategies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unregulated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Retain existing regulated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most successful apply learning from new businesses to transform their regulated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Customer-focus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speed and responsiveness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Institutionalize change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Reward performance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in 1985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3338640" y="3143160"/>
            <a:ext cx="2880" cy="48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449600" y="2590920"/>
            <a:ext cx="3240" cy="554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5619600" y="3143160"/>
            <a:ext cx="3240" cy="48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2" name="EnronLogo" descr=""/>
          <p:cNvPicPr/>
          <p:nvPr/>
        </p:nvPicPr>
        <p:blipFill>
          <a:blip r:embed="rId1"/>
          <a:stretch/>
        </p:blipFill>
        <p:spPr>
          <a:xfrm>
            <a:off x="3657600" y="1295280"/>
            <a:ext cx="1606680" cy="157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"/>
          <p:cNvSpPr/>
          <p:nvPr/>
        </p:nvSpPr>
        <p:spPr>
          <a:xfrm>
            <a:off x="2603520" y="3581280"/>
            <a:ext cx="1422360" cy="12193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Pipeline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Marketing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4896000" y="3608280"/>
            <a:ext cx="1420560" cy="121788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072400" y="3844800"/>
            <a:ext cx="1072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3340080" y="3149640"/>
            <a:ext cx="22860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190600" y="5318280"/>
            <a:ext cx="4515120" cy="122076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364120" y="5478480"/>
            <a:ext cx="35042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4,000 employees in 2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$12 billion in assets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$2 billion in market cap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"/>
          <p:cNvSpPr/>
          <p:nvPr/>
        </p:nvSpPr>
        <p:spPr>
          <a:xfrm>
            <a:off x="255600" y="82440"/>
            <a:ext cx="766620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Success Factors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1770120" y="1611360"/>
            <a:ext cx="5902200" cy="37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Clearly articulate vision and strategy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Unify company agenda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Institutionalize change; experimentation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 relationships with other firms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"/>
          <p:cNvSpPr/>
          <p:nvPr/>
        </p:nvSpPr>
        <p:spPr>
          <a:xfrm>
            <a:off x="246240" y="225360"/>
            <a:ext cx="829440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Success Factors -</a:t>
            </a:r>
            <a:br>
              <a:rPr sz="30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Vision and Strategy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>
            <a:off x="816120" y="1327320"/>
            <a:ext cx="8078760" cy="53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Liberalization often diversifies business activities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Many companies retain regulated businesses while seeking new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 requires a clearly articulated vision and strategy for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Shareholders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Vision should identify the aspirations of the company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Growth targets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Rank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Strategy should identify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sector focus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Geography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Approach: e.g. alone or with partners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"/>
          <p:cNvSpPr/>
          <p:nvPr/>
        </p:nvSpPr>
        <p:spPr>
          <a:xfrm>
            <a:off x="5460840" y="1525680"/>
            <a:ext cx="247680" cy="67608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4303800" y="15238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4286160" y="1895400"/>
            <a:ext cx="1174680" cy="3049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2089080" y="15192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8" name=""/>
          <p:cNvGrpSpPr/>
          <p:nvPr/>
        </p:nvGrpSpPr>
        <p:grpSpPr>
          <a:xfrm>
            <a:off x="3463920" y="4991040"/>
            <a:ext cx="1266480" cy="631800"/>
            <a:chOff x="3463920" y="4991040"/>
            <a:chExt cx="1266480" cy="631800"/>
          </a:xfrm>
        </p:grpSpPr>
        <p:sp>
          <p:nvSpPr>
            <p:cNvPr id="499" name=""/>
            <p:cNvSpPr/>
            <p:nvPr/>
          </p:nvSpPr>
          <p:spPr>
            <a:xfrm>
              <a:off x="4433040" y="49942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3463920" y="49910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1" name=""/>
          <p:cNvSpPr/>
          <p:nvPr/>
        </p:nvSpPr>
        <p:spPr>
          <a:xfrm>
            <a:off x="254160" y="0"/>
            <a:ext cx="714348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2432160" y="11574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5703840" y="1157400"/>
            <a:ext cx="246240" cy="66492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4589640" y="1152360"/>
            <a:ext cx="1363320" cy="37656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2089080" y="18954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3240000" y="1523880"/>
            <a:ext cx="1355760" cy="37332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3240000" y="1895400"/>
            <a:ext cx="1111320" cy="3049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3093840" y="1182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5029200" y="11732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2367000" y="15825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3357720" y="15825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4543560" y="1582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 rot="19147200">
            <a:off x="398880" y="1237680"/>
            <a:ext cx="6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1667520" y="10638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1537560" y="15159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2092320" y="33242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2063880" y="29718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8" name=""/>
          <p:cNvGrpSpPr/>
          <p:nvPr/>
        </p:nvGrpSpPr>
        <p:grpSpPr>
          <a:xfrm>
            <a:off x="4214880" y="2967120"/>
            <a:ext cx="1368000" cy="677880"/>
            <a:chOff x="4214880" y="2967120"/>
            <a:chExt cx="1368000" cy="677880"/>
          </a:xfrm>
        </p:grpSpPr>
        <p:sp>
          <p:nvSpPr>
            <p:cNvPr id="519" name=""/>
            <p:cNvSpPr/>
            <p:nvPr/>
          </p:nvSpPr>
          <p:spPr>
            <a:xfrm>
              <a:off x="5338800" y="2971800"/>
              <a:ext cx="241920" cy="673200"/>
            </a:xfrm>
            <a:custGeom>
              <a:avLst/>
              <a:gdLst/>
              <a:ahLst/>
              <a:rect l="l" t="t" r="r" b="b"/>
              <a:pathLst>
                <a:path w="119" h="424">
                  <a:moveTo>
                    <a:pt x="119" y="0"/>
                  </a:moveTo>
                  <a:lnTo>
                    <a:pt x="119" y="180"/>
                  </a:lnTo>
                  <a:lnTo>
                    <a:pt x="1" y="424"/>
                  </a:lnTo>
                  <a:lnTo>
                    <a:pt x="0" y="22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4220640" y="2967120"/>
              <a:ext cx="1362240" cy="376200"/>
            </a:xfrm>
            <a:custGeom>
              <a:avLst/>
              <a:gdLst/>
              <a:ahLst/>
              <a:rect l="l" t="t" r="r" b="b"/>
              <a:pathLst>
                <a:path w="670" h="237">
                  <a:moveTo>
                    <a:pt x="134" y="0"/>
                  </a:moveTo>
                  <a:lnTo>
                    <a:pt x="670" y="0"/>
                  </a:lnTo>
                  <a:lnTo>
                    <a:pt x="548" y="235"/>
                  </a:lnTo>
                  <a:lnTo>
                    <a:pt x="0" y="2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4214880" y="3338640"/>
              <a:ext cx="112392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2" name=""/>
          <p:cNvSpPr/>
          <p:nvPr/>
        </p:nvSpPr>
        <p:spPr>
          <a:xfrm>
            <a:off x="290844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"/>
          <p:cNvSpPr/>
          <p:nvPr/>
        </p:nvSpPr>
        <p:spPr>
          <a:xfrm>
            <a:off x="1720800" y="334332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" name=""/>
          <p:cNvSpPr/>
          <p:nvPr/>
        </p:nvSpPr>
        <p:spPr>
          <a:xfrm>
            <a:off x="1720800" y="3710160"/>
            <a:ext cx="118764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" name=""/>
          <p:cNvSpPr/>
          <p:nvPr/>
        </p:nvSpPr>
        <p:spPr>
          <a:xfrm>
            <a:off x="400068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" name=""/>
          <p:cNvSpPr/>
          <p:nvPr/>
        </p:nvSpPr>
        <p:spPr>
          <a:xfrm>
            <a:off x="2876400" y="333864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"/>
          <p:cNvSpPr/>
          <p:nvPr/>
        </p:nvSpPr>
        <p:spPr>
          <a:xfrm>
            <a:off x="2871720" y="3710160"/>
            <a:ext cx="1128960" cy="3045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>
            <a:off x="5092560" y="3343320"/>
            <a:ext cx="25092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9" name=""/>
          <p:cNvSpPr/>
          <p:nvPr/>
        </p:nvSpPr>
        <p:spPr>
          <a:xfrm>
            <a:off x="3935520" y="333864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"/>
          <p:cNvSpPr/>
          <p:nvPr/>
        </p:nvSpPr>
        <p:spPr>
          <a:xfrm>
            <a:off x="3930480" y="3710160"/>
            <a:ext cx="1162080" cy="3045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>
            <a:off x="2725560" y="299736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"/>
          <p:cNvSpPr/>
          <p:nvPr/>
        </p:nvSpPr>
        <p:spPr>
          <a:xfrm>
            <a:off x="4660920" y="29876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>
            <a:off x="1992240" y="339732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>
            <a:off x="3015720" y="3397320"/>
            <a:ext cx="1086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"/>
          <p:cNvSpPr/>
          <p:nvPr/>
        </p:nvSpPr>
        <p:spPr>
          <a:xfrm>
            <a:off x="4175280" y="339732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 rot="18817800">
            <a:off x="139320" y="3034080"/>
            <a:ext cx="1158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>
            <a:off x="1323360" y="28782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>
            <a:off x="1153440" y="333072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5289480" y="49942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4413240" y="49910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3379680" y="5335560"/>
            <a:ext cx="35100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1663560" y="5330880"/>
            <a:ext cx="2127240" cy="37620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>
            <a:off x="1663560" y="5702400"/>
            <a:ext cx="171612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4941720" y="5330880"/>
            <a:ext cx="349560" cy="67464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3311640" y="53276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2481480" y="5030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7" name=""/>
          <p:cNvSpPr/>
          <p:nvPr/>
        </p:nvSpPr>
        <p:spPr>
          <a:xfrm>
            <a:off x="4546080" y="49863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"/>
          <p:cNvSpPr/>
          <p:nvPr/>
        </p:nvSpPr>
        <p:spPr>
          <a:xfrm>
            <a:off x="2022120" y="53672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"/>
          <p:cNvSpPr/>
          <p:nvPr/>
        </p:nvSpPr>
        <p:spPr>
          <a:xfrm>
            <a:off x="3879720" y="539604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"/>
          <p:cNvSpPr/>
          <p:nvPr/>
        </p:nvSpPr>
        <p:spPr>
          <a:xfrm rot="18439200">
            <a:off x="-241560" y="5241960"/>
            <a:ext cx="1883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"/>
          <p:cNvSpPr/>
          <p:nvPr/>
        </p:nvSpPr>
        <p:spPr>
          <a:xfrm>
            <a:off x="1185120" y="487368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2" name=""/>
          <p:cNvSpPr/>
          <p:nvPr/>
        </p:nvSpPr>
        <p:spPr>
          <a:xfrm>
            <a:off x="951480" y="532620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3" name=""/>
          <p:cNvSpPr/>
          <p:nvPr/>
        </p:nvSpPr>
        <p:spPr>
          <a:xfrm>
            <a:off x="2752560" y="4991040"/>
            <a:ext cx="1160640" cy="34308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"/>
          <p:cNvSpPr/>
          <p:nvPr/>
        </p:nvSpPr>
        <p:spPr>
          <a:xfrm>
            <a:off x="2127240" y="4991040"/>
            <a:ext cx="1108080" cy="34308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"/>
          <p:cNvSpPr/>
          <p:nvPr/>
        </p:nvSpPr>
        <p:spPr>
          <a:xfrm>
            <a:off x="3683160" y="496404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6" name=""/>
          <p:cNvSpPr/>
          <p:nvPr/>
        </p:nvSpPr>
        <p:spPr>
          <a:xfrm>
            <a:off x="3202200" y="504972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7" name=""/>
          <p:cNvSpPr/>
          <p:nvPr/>
        </p:nvSpPr>
        <p:spPr>
          <a:xfrm>
            <a:off x="2424240" y="503064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8" name=""/>
          <p:cNvSpPr/>
          <p:nvPr/>
        </p:nvSpPr>
        <p:spPr>
          <a:xfrm>
            <a:off x="6138720" y="1371600"/>
            <a:ext cx="258840" cy="1523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9" name=""/>
          <p:cNvSpPr/>
          <p:nvPr/>
        </p:nvSpPr>
        <p:spPr>
          <a:xfrm>
            <a:off x="6138720" y="2895480"/>
            <a:ext cx="258840" cy="1486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0" name=""/>
          <p:cNvSpPr/>
          <p:nvPr/>
        </p:nvSpPr>
        <p:spPr>
          <a:xfrm>
            <a:off x="6138720" y="4381560"/>
            <a:ext cx="247680" cy="1695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1" name=""/>
          <p:cNvSpPr/>
          <p:nvPr/>
        </p:nvSpPr>
        <p:spPr>
          <a:xfrm>
            <a:off x="6391440" y="1090440"/>
            <a:ext cx="326880" cy="182268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6391440" y="26082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"/>
          <p:cNvSpPr/>
          <p:nvPr/>
        </p:nvSpPr>
        <p:spPr>
          <a:xfrm>
            <a:off x="6381720" y="408636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"/>
          <p:cNvSpPr/>
          <p:nvPr/>
        </p:nvSpPr>
        <p:spPr>
          <a:xfrm>
            <a:off x="6635880" y="1362240"/>
            <a:ext cx="1728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5" name=""/>
          <p:cNvSpPr/>
          <p:nvPr/>
        </p:nvSpPr>
        <p:spPr>
          <a:xfrm>
            <a:off x="6137280" y="10825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6" name=""/>
          <p:cNvSpPr/>
          <p:nvPr/>
        </p:nvSpPr>
        <p:spPr>
          <a:xfrm>
            <a:off x="6708600" y="816120"/>
            <a:ext cx="320760" cy="180792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"/>
          <p:cNvSpPr/>
          <p:nvPr/>
        </p:nvSpPr>
        <p:spPr>
          <a:xfrm>
            <a:off x="6708600" y="2314440"/>
            <a:ext cx="324000" cy="178452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"/>
          <p:cNvSpPr/>
          <p:nvPr/>
        </p:nvSpPr>
        <p:spPr>
          <a:xfrm>
            <a:off x="6699240" y="3787920"/>
            <a:ext cx="336600" cy="199368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"/>
          <p:cNvSpPr/>
          <p:nvPr/>
        </p:nvSpPr>
        <p:spPr>
          <a:xfrm>
            <a:off x="6462720" y="81288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"/>
          <p:cNvSpPr/>
          <p:nvPr/>
        </p:nvSpPr>
        <p:spPr>
          <a:xfrm rot="5400000">
            <a:off x="6852600" y="2993760"/>
            <a:ext cx="1014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" name=""/>
          <p:cNvSpPr/>
          <p:nvPr/>
        </p:nvSpPr>
        <p:spPr>
          <a:xfrm rot="5400000">
            <a:off x="5124600" y="355824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3325680" y="5702400"/>
            <a:ext cx="162108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3433320" y="64436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"/>
          <p:cNvSpPr/>
          <p:nvPr/>
        </p:nvSpPr>
        <p:spPr>
          <a:xfrm>
            <a:off x="3152880" y="6518160"/>
            <a:ext cx="304560" cy="187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"/>
          <p:cNvSpPr/>
          <p:nvPr/>
        </p:nvSpPr>
        <p:spPr>
          <a:xfrm>
            <a:off x="7029360" y="1211400"/>
            <a:ext cx="238320" cy="381132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320"/>
              <a:gd name="textAreaBottom" fmla="*/ 3711960 h 3811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" name=""/>
          <p:cNvSpPr/>
          <p:nvPr/>
        </p:nvSpPr>
        <p:spPr>
          <a:xfrm>
            <a:off x="5907240" y="17762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"/>
          <p:cNvSpPr/>
          <p:nvPr/>
        </p:nvSpPr>
        <p:spPr>
          <a:xfrm>
            <a:off x="5460840" y="1620720"/>
            <a:ext cx="247680" cy="67644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"/>
          <p:cNvSpPr/>
          <p:nvPr/>
        </p:nvSpPr>
        <p:spPr>
          <a:xfrm>
            <a:off x="4303800" y="16192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"/>
          <p:cNvSpPr/>
          <p:nvPr/>
        </p:nvSpPr>
        <p:spPr>
          <a:xfrm>
            <a:off x="4286160" y="1990800"/>
            <a:ext cx="1174680" cy="30456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"/>
          <p:cNvSpPr/>
          <p:nvPr/>
        </p:nvSpPr>
        <p:spPr>
          <a:xfrm>
            <a:off x="2089080" y="16146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1" name=""/>
          <p:cNvGrpSpPr/>
          <p:nvPr/>
        </p:nvGrpSpPr>
        <p:grpSpPr>
          <a:xfrm>
            <a:off x="3463920" y="5086440"/>
            <a:ext cx="1266480" cy="631800"/>
            <a:chOff x="3463920" y="5086440"/>
            <a:chExt cx="1266480" cy="631800"/>
          </a:xfrm>
        </p:grpSpPr>
        <p:sp>
          <p:nvSpPr>
            <p:cNvPr id="582" name=""/>
            <p:cNvSpPr/>
            <p:nvPr/>
          </p:nvSpPr>
          <p:spPr>
            <a:xfrm>
              <a:off x="4433040" y="50896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3463920" y="50864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4" name=""/>
          <p:cNvSpPr/>
          <p:nvPr/>
        </p:nvSpPr>
        <p:spPr>
          <a:xfrm>
            <a:off x="262080" y="88920"/>
            <a:ext cx="608148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 - National Grid Co. (U.K.)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" name=""/>
          <p:cNvSpPr/>
          <p:nvPr/>
        </p:nvSpPr>
        <p:spPr>
          <a:xfrm>
            <a:off x="2432160" y="125244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" name=""/>
          <p:cNvSpPr/>
          <p:nvPr/>
        </p:nvSpPr>
        <p:spPr>
          <a:xfrm>
            <a:off x="5703840" y="1252440"/>
            <a:ext cx="246240" cy="66528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" name=""/>
          <p:cNvSpPr/>
          <p:nvPr/>
        </p:nvSpPr>
        <p:spPr>
          <a:xfrm>
            <a:off x="4589640" y="1247760"/>
            <a:ext cx="1363320" cy="37620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" name=""/>
          <p:cNvSpPr/>
          <p:nvPr/>
        </p:nvSpPr>
        <p:spPr>
          <a:xfrm>
            <a:off x="2089080" y="1990800"/>
            <a:ext cx="118764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" name=""/>
          <p:cNvSpPr/>
          <p:nvPr/>
        </p:nvSpPr>
        <p:spPr>
          <a:xfrm>
            <a:off x="3240000" y="1619280"/>
            <a:ext cx="1355760" cy="37296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" name=""/>
          <p:cNvSpPr/>
          <p:nvPr/>
        </p:nvSpPr>
        <p:spPr>
          <a:xfrm>
            <a:off x="3240000" y="1990800"/>
            <a:ext cx="1111320" cy="30456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1" name=""/>
          <p:cNvSpPr/>
          <p:nvPr/>
        </p:nvSpPr>
        <p:spPr>
          <a:xfrm>
            <a:off x="3093840" y="12780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2" name=""/>
          <p:cNvSpPr/>
          <p:nvPr/>
        </p:nvSpPr>
        <p:spPr>
          <a:xfrm>
            <a:off x="5029200" y="126828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"/>
          <p:cNvSpPr/>
          <p:nvPr/>
        </p:nvSpPr>
        <p:spPr>
          <a:xfrm>
            <a:off x="2367000" y="16779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4" name=""/>
          <p:cNvSpPr/>
          <p:nvPr/>
        </p:nvSpPr>
        <p:spPr>
          <a:xfrm>
            <a:off x="3357720" y="16779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5" name=""/>
          <p:cNvSpPr/>
          <p:nvPr/>
        </p:nvSpPr>
        <p:spPr>
          <a:xfrm>
            <a:off x="4543560" y="16779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6" name=""/>
          <p:cNvSpPr/>
          <p:nvPr/>
        </p:nvSpPr>
        <p:spPr>
          <a:xfrm rot="19147200">
            <a:off x="398880" y="1332720"/>
            <a:ext cx="6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7" name=""/>
          <p:cNvSpPr/>
          <p:nvPr/>
        </p:nvSpPr>
        <p:spPr>
          <a:xfrm>
            <a:off x="2092320" y="34196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8" name=""/>
          <p:cNvSpPr/>
          <p:nvPr/>
        </p:nvSpPr>
        <p:spPr>
          <a:xfrm>
            <a:off x="2063880" y="30672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9" name=""/>
          <p:cNvGrpSpPr/>
          <p:nvPr/>
        </p:nvGrpSpPr>
        <p:grpSpPr>
          <a:xfrm>
            <a:off x="4214880" y="3062160"/>
            <a:ext cx="1368000" cy="677880"/>
            <a:chOff x="4214880" y="3062160"/>
            <a:chExt cx="1368000" cy="677880"/>
          </a:xfrm>
        </p:grpSpPr>
        <p:sp>
          <p:nvSpPr>
            <p:cNvPr id="600" name=""/>
            <p:cNvSpPr/>
            <p:nvPr/>
          </p:nvSpPr>
          <p:spPr>
            <a:xfrm>
              <a:off x="5338800" y="3066840"/>
              <a:ext cx="241920" cy="673200"/>
            </a:xfrm>
            <a:custGeom>
              <a:avLst/>
              <a:gdLst/>
              <a:ahLst/>
              <a:rect l="l" t="t" r="r" b="b"/>
              <a:pathLst>
                <a:path w="119" h="424">
                  <a:moveTo>
                    <a:pt x="119" y="0"/>
                  </a:moveTo>
                  <a:lnTo>
                    <a:pt x="119" y="180"/>
                  </a:lnTo>
                  <a:lnTo>
                    <a:pt x="1" y="424"/>
                  </a:lnTo>
                  <a:lnTo>
                    <a:pt x="0" y="22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4220640" y="3062160"/>
              <a:ext cx="1362240" cy="376200"/>
            </a:xfrm>
            <a:custGeom>
              <a:avLst/>
              <a:gdLst/>
              <a:ahLst/>
              <a:rect l="l" t="t" r="r" b="b"/>
              <a:pathLst>
                <a:path w="670" h="237">
                  <a:moveTo>
                    <a:pt x="134" y="0"/>
                  </a:moveTo>
                  <a:lnTo>
                    <a:pt x="670" y="0"/>
                  </a:lnTo>
                  <a:lnTo>
                    <a:pt x="548" y="235"/>
                  </a:lnTo>
                  <a:lnTo>
                    <a:pt x="0" y="2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4214880" y="3433680"/>
              <a:ext cx="112392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3" name=""/>
          <p:cNvSpPr/>
          <p:nvPr/>
        </p:nvSpPr>
        <p:spPr>
          <a:xfrm>
            <a:off x="2908440" y="343836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4" name=""/>
          <p:cNvSpPr/>
          <p:nvPr/>
        </p:nvSpPr>
        <p:spPr>
          <a:xfrm>
            <a:off x="1720800" y="343836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"/>
          <p:cNvSpPr/>
          <p:nvPr/>
        </p:nvSpPr>
        <p:spPr>
          <a:xfrm>
            <a:off x="1720800" y="38052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" name=""/>
          <p:cNvSpPr/>
          <p:nvPr/>
        </p:nvSpPr>
        <p:spPr>
          <a:xfrm>
            <a:off x="4000680" y="343836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" name=""/>
          <p:cNvSpPr/>
          <p:nvPr/>
        </p:nvSpPr>
        <p:spPr>
          <a:xfrm>
            <a:off x="2876400" y="343368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"/>
          <p:cNvSpPr/>
          <p:nvPr/>
        </p:nvSpPr>
        <p:spPr>
          <a:xfrm>
            <a:off x="2871720" y="3805200"/>
            <a:ext cx="1128960" cy="30492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"/>
          <p:cNvSpPr/>
          <p:nvPr/>
        </p:nvSpPr>
        <p:spPr>
          <a:xfrm>
            <a:off x="5092560" y="3438360"/>
            <a:ext cx="25092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" name=""/>
          <p:cNvSpPr/>
          <p:nvPr/>
        </p:nvSpPr>
        <p:spPr>
          <a:xfrm>
            <a:off x="3935520" y="34336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" name=""/>
          <p:cNvSpPr/>
          <p:nvPr/>
        </p:nvSpPr>
        <p:spPr>
          <a:xfrm>
            <a:off x="3930480" y="3805200"/>
            <a:ext cx="1162080" cy="30492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" name=""/>
          <p:cNvSpPr/>
          <p:nvPr/>
        </p:nvSpPr>
        <p:spPr>
          <a:xfrm>
            <a:off x="2725560" y="30924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" name=""/>
          <p:cNvSpPr/>
          <p:nvPr/>
        </p:nvSpPr>
        <p:spPr>
          <a:xfrm>
            <a:off x="4660920" y="30830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" name=""/>
          <p:cNvSpPr/>
          <p:nvPr/>
        </p:nvSpPr>
        <p:spPr>
          <a:xfrm>
            <a:off x="1992240" y="349236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"/>
          <p:cNvSpPr/>
          <p:nvPr/>
        </p:nvSpPr>
        <p:spPr>
          <a:xfrm>
            <a:off x="3018960" y="3492360"/>
            <a:ext cx="1086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"/>
          <p:cNvSpPr/>
          <p:nvPr/>
        </p:nvSpPr>
        <p:spPr>
          <a:xfrm>
            <a:off x="4175280" y="34923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7" name=""/>
          <p:cNvSpPr/>
          <p:nvPr/>
        </p:nvSpPr>
        <p:spPr>
          <a:xfrm rot="18817800">
            <a:off x="140760" y="3127680"/>
            <a:ext cx="1158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8" name=""/>
          <p:cNvSpPr/>
          <p:nvPr/>
        </p:nvSpPr>
        <p:spPr>
          <a:xfrm>
            <a:off x="5289480" y="50896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>
            <a:off x="4413240" y="50864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"/>
          <p:cNvSpPr/>
          <p:nvPr/>
        </p:nvSpPr>
        <p:spPr>
          <a:xfrm>
            <a:off x="3379680" y="5430960"/>
            <a:ext cx="351000" cy="67284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"/>
          <p:cNvSpPr/>
          <p:nvPr/>
        </p:nvSpPr>
        <p:spPr>
          <a:xfrm>
            <a:off x="1663560" y="5425920"/>
            <a:ext cx="2127240" cy="37656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2" name=""/>
          <p:cNvSpPr/>
          <p:nvPr/>
        </p:nvSpPr>
        <p:spPr>
          <a:xfrm>
            <a:off x="1663560" y="5797440"/>
            <a:ext cx="171612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3" name=""/>
          <p:cNvSpPr/>
          <p:nvPr/>
        </p:nvSpPr>
        <p:spPr>
          <a:xfrm>
            <a:off x="4941720" y="5425920"/>
            <a:ext cx="349560" cy="67500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"/>
          <p:cNvSpPr/>
          <p:nvPr/>
        </p:nvSpPr>
        <p:spPr>
          <a:xfrm>
            <a:off x="3311640" y="54230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2481480" y="51260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"/>
          <p:cNvSpPr/>
          <p:nvPr/>
        </p:nvSpPr>
        <p:spPr>
          <a:xfrm>
            <a:off x="4546080" y="50817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"/>
          <p:cNvSpPr/>
          <p:nvPr/>
        </p:nvSpPr>
        <p:spPr>
          <a:xfrm>
            <a:off x="2022120" y="54626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" name=""/>
          <p:cNvSpPr/>
          <p:nvPr/>
        </p:nvSpPr>
        <p:spPr>
          <a:xfrm>
            <a:off x="3879720" y="549108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" name=""/>
          <p:cNvSpPr/>
          <p:nvPr/>
        </p:nvSpPr>
        <p:spPr>
          <a:xfrm rot="18439200">
            <a:off x="-194040" y="5337360"/>
            <a:ext cx="1883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"/>
          <p:cNvSpPr/>
          <p:nvPr/>
        </p:nvSpPr>
        <p:spPr>
          <a:xfrm>
            <a:off x="2752560" y="5086440"/>
            <a:ext cx="1160640" cy="34272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"/>
          <p:cNvSpPr/>
          <p:nvPr/>
        </p:nvSpPr>
        <p:spPr>
          <a:xfrm>
            <a:off x="2127240" y="5086440"/>
            <a:ext cx="1108080" cy="34272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"/>
          <p:cNvSpPr/>
          <p:nvPr/>
        </p:nvSpPr>
        <p:spPr>
          <a:xfrm>
            <a:off x="3683160" y="505944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>
            <a:off x="3202200" y="514512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>
            <a:off x="2424240" y="512604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5" name=""/>
          <p:cNvSpPr/>
          <p:nvPr/>
        </p:nvSpPr>
        <p:spPr>
          <a:xfrm>
            <a:off x="3325680" y="5797440"/>
            <a:ext cx="162108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"/>
          <p:cNvSpPr/>
          <p:nvPr/>
        </p:nvSpPr>
        <p:spPr>
          <a:xfrm>
            <a:off x="3433320" y="65390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7" name=""/>
          <p:cNvSpPr/>
          <p:nvPr/>
        </p:nvSpPr>
        <p:spPr>
          <a:xfrm>
            <a:off x="3152880" y="6613560"/>
            <a:ext cx="304560" cy="18720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8" name=""/>
          <p:cNvSpPr/>
          <p:nvPr/>
        </p:nvSpPr>
        <p:spPr>
          <a:xfrm>
            <a:off x="6138720" y="1467000"/>
            <a:ext cx="258840" cy="1523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"/>
          <p:cNvSpPr/>
          <p:nvPr/>
        </p:nvSpPr>
        <p:spPr>
          <a:xfrm>
            <a:off x="6138720" y="2990880"/>
            <a:ext cx="258840" cy="1485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" name=""/>
          <p:cNvSpPr/>
          <p:nvPr/>
        </p:nvSpPr>
        <p:spPr>
          <a:xfrm>
            <a:off x="6138720" y="4476600"/>
            <a:ext cx="247680" cy="1695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" name=""/>
          <p:cNvSpPr/>
          <p:nvPr/>
        </p:nvSpPr>
        <p:spPr>
          <a:xfrm>
            <a:off x="6391440" y="1185840"/>
            <a:ext cx="326880" cy="182232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" name=""/>
          <p:cNvSpPr/>
          <p:nvPr/>
        </p:nvSpPr>
        <p:spPr>
          <a:xfrm>
            <a:off x="6391440" y="27036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" name=""/>
          <p:cNvSpPr/>
          <p:nvPr/>
        </p:nvSpPr>
        <p:spPr>
          <a:xfrm>
            <a:off x="6381720" y="418140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" name=""/>
          <p:cNvSpPr/>
          <p:nvPr/>
        </p:nvSpPr>
        <p:spPr>
          <a:xfrm>
            <a:off x="6635880" y="1457280"/>
            <a:ext cx="1728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"/>
          <p:cNvSpPr/>
          <p:nvPr/>
        </p:nvSpPr>
        <p:spPr>
          <a:xfrm>
            <a:off x="6137280" y="11779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>
            <a:off x="6708600" y="911160"/>
            <a:ext cx="320760" cy="180828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"/>
          <p:cNvSpPr/>
          <p:nvPr/>
        </p:nvSpPr>
        <p:spPr>
          <a:xfrm>
            <a:off x="6708600" y="2409840"/>
            <a:ext cx="324000" cy="178416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"/>
          <p:cNvSpPr/>
          <p:nvPr/>
        </p:nvSpPr>
        <p:spPr>
          <a:xfrm>
            <a:off x="6699240" y="3882960"/>
            <a:ext cx="336600" cy="199404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" name=""/>
          <p:cNvSpPr/>
          <p:nvPr/>
        </p:nvSpPr>
        <p:spPr>
          <a:xfrm>
            <a:off x="6462720" y="90792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 rot="5400000">
            <a:off x="6852240" y="3088800"/>
            <a:ext cx="1014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 rot="5400000">
            <a:off x="5124600" y="365328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"/>
          <p:cNvSpPr/>
          <p:nvPr/>
        </p:nvSpPr>
        <p:spPr>
          <a:xfrm>
            <a:off x="7029360" y="1306440"/>
            <a:ext cx="238320" cy="381168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680"/>
              <a:gd name="textAreaBottom" fmla="*/ 3712320 h 38116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" name=""/>
          <p:cNvSpPr/>
          <p:nvPr/>
        </p:nvSpPr>
        <p:spPr>
          <a:xfrm>
            <a:off x="5907240" y="18716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" name=""/>
          <p:cNvSpPr/>
          <p:nvPr/>
        </p:nvSpPr>
        <p:spPr>
          <a:xfrm>
            <a:off x="1667520" y="115884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" name=""/>
          <p:cNvSpPr/>
          <p:nvPr/>
        </p:nvSpPr>
        <p:spPr>
          <a:xfrm>
            <a:off x="1537560" y="16113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" name=""/>
          <p:cNvSpPr/>
          <p:nvPr/>
        </p:nvSpPr>
        <p:spPr>
          <a:xfrm>
            <a:off x="1323360" y="297324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"/>
          <p:cNvSpPr/>
          <p:nvPr/>
        </p:nvSpPr>
        <p:spPr>
          <a:xfrm>
            <a:off x="1153440" y="34257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"/>
          <p:cNvSpPr/>
          <p:nvPr/>
        </p:nvSpPr>
        <p:spPr>
          <a:xfrm>
            <a:off x="1185120" y="496872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951480" y="542124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"/>
          <p:cNvSpPr/>
          <p:nvPr/>
        </p:nvSpPr>
        <p:spPr>
          <a:xfrm>
            <a:off x="7478640" y="984240"/>
            <a:ext cx="1665360" cy="286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Successful operator of regulated assets in 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experience with liberalized market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Extending operations internationally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"/>
          <p:cNvSpPr/>
          <p:nvPr/>
        </p:nvSpPr>
        <p:spPr>
          <a:xfrm>
            <a:off x="5460840" y="1525680"/>
            <a:ext cx="247680" cy="67608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"/>
          <p:cNvSpPr/>
          <p:nvPr/>
        </p:nvSpPr>
        <p:spPr>
          <a:xfrm>
            <a:off x="4303800" y="15238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"/>
          <p:cNvSpPr/>
          <p:nvPr/>
        </p:nvSpPr>
        <p:spPr>
          <a:xfrm>
            <a:off x="4286160" y="1895400"/>
            <a:ext cx="1174680" cy="3049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" name=""/>
          <p:cNvSpPr/>
          <p:nvPr/>
        </p:nvSpPr>
        <p:spPr>
          <a:xfrm>
            <a:off x="2089080" y="15192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65" name=""/>
          <p:cNvGrpSpPr/>
          <p:nvPr/>
        </p:nvGrpSpPr>
        <p:grpSpPr>
          <a:xfrm>
            <a:off x="3463920" y="4991040"/>
            <a:ext cx="1266480" cy="631800"/>
            <a:chOff x="3463920" y="4991040"/>
            <a:chExt cx="1266480" cy="631800"/>
          </a:xfrm>
        </p:grpSpPr>
        <p:sp>
          <p:nvSpPr>
            <p:cNvPr id="666" name=""/>
            <p:cNvSpPr/>
            <p:nvPr/>
          </p:nvSpPr>
          <p:spPr>
            <a:xfrm>
              <a:off x="4433040" y="49942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3463920" y="49910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68" name=""/>
          <p:cNvSpPr/>
          <p:nvPr/>
        </p:nvSpPr>
        <p:spPr>
          <a:xfrm>
            <a:off x="228600" y="95400"/>
            <a:ext cx="750888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 - CMS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"/>
          <p:cNvSpPr/>
          <p:nvPr/>
        </p:nvSpPr>
        <p:spPr>
          <a:xfrm>
            <a:off x="2432160" y="11574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" name=""/>
          <p:cNvSpPr/>
          <p:nvPr/>
        </p:nvSpPr>
        <p:spPr>
          <a:xfrm>
            <a:off x="5703840" y="1157400"/>
            <a:ext cx="246240" cy="66492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"/>
          <p:cNvSpPr/>
          <p:nvPr/>
        </p:nvSpPr>
        <p:spPr>
          <a:xfrm>
            <a:off x="4589640" y="1152360"/>
            <a:ext cx="1363320" cy="37656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"/>
          <p:cNvSpPr/>
          <p:nvPr/>
        </p:nvSpPr>
        <p:spPr>
          <a:xfrm>
            <a:off x="2089080" y="18954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" name=""/>
          <p:cNvSpPr/>
          <p:nvPr/>
        </p:nvSpPr>
        <p:spPr>
          <a:xfrm>
            <a:off x="3240000" y="1523880"/>
            <a:ext cx="1355760" cy="37332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" name=""/>
          <p:cNvSpPr/>
          <p:nvPr/>
        </p:nvSpPr>
        <p:spPr>
          <a:xfrm>
            <a:off x="3240000" y="1895400"/>
            <a:ext cx="1111320" cy="3049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" name=""/>
          <p:cNvSpPr/>
          <p:nvPr/>
        </p:nvSpPr>
        <p:spPr>
          <a:xfrm>
            <a:off x="3093840" y="1182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" name=""/>
          <p:cNvSpPr/>
          <p:nvPr/>
        </p:nvSpPr>
        <p:spPr>
          <a:xfrm>
            <a:off x="5029200" y="11732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" name=""/>
          <p:cNvSpPr/>
          <p:nvPr/>
        </p:nvSpPr>
        <p:spPr>
          <a:xfrm>
            <a:off x="2367000" y="15825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" name=""/>
          <p:cNvSpPr/>
          <p:nvPr/>
        </p:nvSpPr>
        <p:spPr>
          <a:xfrm>
            <a:off x="3357720" y="15825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" name=""/>
          <p:cNvSpPr/>
          <p:nvPr/>
        </p:nvSpPr>
        <p:spPr>
          <a:xfrm>
            <a:off x="4543560" y="1582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" name=""/>
          <p:cNvSpPr/>
          <p:nvPr/>
        </p:nvSpPr>
        <p:spPr>
          <a:xfrm rot="19147200">
            <a:off x="420480" y="1233000"/>
            <a:ext cx="547560" cy="36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" name=""/>
          <p:cNvSpPr/>
          <p:nvPr/>
        </p:nvSpPr>
        <p:spPr>
          <a:xfrm>
            <a:off x="2092320" y="33242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2" name=""/>
          <p:cNvSpPr/>
          <p:nvPr/>
        </p:nvSpPr>
        <p:spPr>
          <a:xfrm>
            <a:off x="2063880" y="29718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3" name=""/>
          <p:cNvGrpSpPr/>
          <p:nvPr/>
        </p:nvGrpSpPr>
        <p:grpSpPr>
          <a:xfrm>
            <a:off x="4214880" y="2967120"/>
            <a:ext cx="1368000" cy="677880"/>
            <a:chOff x="4214880" y="2967120"/>
            <a:chExt cx="1368000" cy="677880"/>
          </a:xfrm>
        </p:grpSpPr>
        <p:sp>
          <p:nvSpPr>
            <p:cNvPr id="684" name=""/>
            <p:cNvSpPr/>
            <p:nvPr/>
          </p:nvSpPr>
          <p:spPr>
            <a:xfrm>
              <a:off x="5338800" y="2971800"/>
              <a:ext cx="241920" cy="673200"/>
            </a:xfrm>
            <a:custGeom>
              <a:avLst/>
              <a:gdLst/>
              <a:ahLst/>
              <a:rect l="l" t="t" r="r" b="b"/>
              <a:pathLst>
                <a:path w="119" h="424">
                  <a:moveTo>
                    <a:pt x="119" y="0"/>
                  </a:moveTo>
                  <a:lnTo>
                    <a:pt x="119" y="180"/>
                  </a:lnTo>
                  <a:lnTo>
                    <a:pt x="1" y="424"/>
                  </a:lnTo>
                  <a:lnTo>
                    <a:pt x="0" y="22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4220640" y="2967120"/>
              <a:ext cx="1362240" cy="376200"/>
            </a:xfrm>
            <a:custGeom>
              <a:avLst/>
              <a:gdLst/>
              <a:ahLst/>
              <a:rect l="l" t="t" r="r" b="b"/>
              <a:pathLst>
                <a:path w="670" h="237">
                  <a:moveTo>
                    <a:pt x="134" y="0"/>
                  </a:moveTo>
                  <a:lnTo>
                    <a:pt x="670" y="0"/>
                  </a:lnTo>
                  <a:lnTo>
                    <a:pt x="548" y="235"/>
                  </a:lnTo>
                  <a:lnTo>
                    <a:pt x="0" y="2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4214880" y="3338640"/>
              <a:ext cx="112392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87" name=""/>
          <p:cNvSpPr/>
          <p:nvPr/>
        </p:nvSpPr>
        <p:spPr>
          <a:xfrm>
            <a:off x="290844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8" name=""/>
          <p:cNvSpPr/>
          <p:nvPr/>
        </p:nvSpPr>
        <p:spPr>
          <a:xfrm>
            <a:off x="1720800" y="334332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9" name=""/>
          <p:cNvSpPr/>
          <p:nvPr/>
        </p:nvSpPr>
        <p:spPr>
          <a:xfrm>
            <a:off x="1720800" y="3710160"/>
            <a:ext cx="1187640" cy="30456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0" name=""/>
          <p:cNvSpPr/>
          <p:nvPr/>
        </p:nvSpPr>
        <p:spPr>
          <a:xfrm>
            <a:off x="400068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1" name=""/>
          <p:cNvSpPr/>
          <p:nvPr/>
        </p:nvSpPr>
        <p:spPr>
          <a:xfrm>
            <a:off x="2876400" y="333864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"/>
          <p:cNvSpPr/>
          <p:nvPr/>
        </p:nvSpPr>
        <p:spPr>
          <a:xfrm>
            <a:off x="2871720" y="3710160"/>
            <a:ext cx="1128960" cy="3045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3" name=""/>
          <p:cNvSpPr/>
          <p:nvPr/>
        </p:nvSpPr>
        <p:spPr>
          <a:xfrm>
            <a:off x="5092560" y="3343320"/>
            <a:ext cx="260640" cy="673200"/>
          </a:xfrm>
          <a:custGeom>
            <a:avLst/>
            <a:gdLst/>
            <a:ahLst/>
            <a:rect l="l" t="t" r="r" b="b"/>
            <a:pathLst>
              <a:path w="184" h="424">
                <a:moveTo>
                  <a:pt x="178" y="0"/>
                </a:moveTo>
                <a:lnTo>
                  <a:pt x="184" y="182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4" name=""/>
          <p:cNvSpPr/>
          <p:nvPr/>
        </p:nvSpPr>
        <p:spPr>
          <a:xfrm>
            <a:off x="3935520" y="333864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5" name=""/>
          <p:cNvSpPr/>
          <p:nvPr/>
        </p:nvSpPr>
        <p:spPr>
          <a:xfrm>
            <a:off x="3930480" y="3710160"/>
            <a:ext cx="1162080" cy="3045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6" name=""/>
          <p:cNvSpPr/>
          <p:nvPr/>
        </p:nvSpPr>
        <p:spPr>
          <a:xfrm>
            <a:off x="2725560" y="299736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7" name=""/>
          <p:cNvSpPr/>
          <p:nvPr/>
        </p:nvSpPr>
        <p:spPr>
          <a:xfrm>
            <a:off x="4660920" y="29876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8" name=""/>
          <p:cNvSpPr/>
          <p:nvPr/>
        </p:nvSpPr>
        <p:spPr>
          <a:xfrm>
            <a:off x="1992240" y="339732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9" name=""/>
          <p:cNvSpPr/>
          <p:nvPr/>
        </p:nvSpPr>
        <p:spPr>
          <a:xfrm>
            <a:off x="3018960" y="3397320"/>
            <a:ext cx="1086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0" name=""/>
          <p:cNvSpPr/>
          <p:nvPr/>
        </p:nvSpPr>
        <p:spPr>
          <a:xfrm>
            <a:off x="4175280" y="339732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" name=""/>
          <p:cNvSpPr/>
          <p:nvPr/>
        </p:nvSpPr>
        <p:spPr>
          <a:xfrm rot="18817800">
            <a:off x="57960" y="3038760"/>
            <a:ext cx="1276200" cy="325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" name=""/>
          <p:cNvSpPr/>
          <p:nvPr/>
        </p:nvSpPr>
        <p:spPr>
          <a:xfrm>
            <a:off x="5289480" y="49942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" name=""/>
          <p:cNvSpPr/>
          <p:nvPr/>
        </p:nvSpPr>
        <p:spPr>
          <a:xfrm>
            <a:off x="4413240" y="49910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" name=""/>
          <p:cNvSpPr/>
          <p:nvPr/>
        </p:nvSpPr>
        <p:spPr>
          <a:xfrm>
            <a:off x="3379680" y="5335560"/>
            <a:ext cx="35100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"/>
          <p:cNvSpPr/>
          <p:nvPr/>
        </p:nvSpPr>
        <p:spPr>
          <a:xfrm>
            <a:off x="1663560" y="5330880"/>
            <a:ext cx="2127240" cy="37620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"/>
          <p:cNvSpPr/>
          <p:nvPr/>
        </p:nvSpPr>
        <p:spPr>
          <a:xfrm>
            <a:off x="1663560" y="5702400"/>
            <a:ext cx="171612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" name=""/>
          <p:cNvSpPr/>
          <p:nvPr/>
        </p:nvSpPr>
        <p:spPr>
          <a:xfrm>
            <a:off x="4941720" y="5330880"/>
            <a:ext cx="349560" cy="67464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" name=""/>
          <p:cNvSpPr/>
          <p:nvPr/>
        </p:nvSpPr>
        <p:spPr>
          <a:xfrm>
            <a:off x="3311640" y="53276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" name=""/>
          <p:cNvSpPr/>
          <p:nvPr/>
        </p:nvSpPr>
        <p:spPr>
          <a:xfrm>
            <a:off x="2481480" y="5030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" name=""/>
          <p:cNvSpPr/>
          <p:nvPr/>
        </p:nvSpPr>
        <p:spPr>
          <a:xfrm>
            <a:off x="4546080" y="49863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1" name=""/>
          <p:cNvSpPr/>
          <p:nvPr/>
        </p:nvSpPr>
        <p:spPr>
          <a:xfrm>
            <a:off x="2022120" y="53672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2" name=""/>
          <p:cNvSpPr/>
          <p:nvPr/>
        </p:nvSpPr>
        <p:spPr>
          <a:xfrm>
            <a:off x="3879720" y="539604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"/>
          <p:cNvSpPr/>
          <p:nvPr/>
        </p:nvSpPr>
        <p:spPr>
          <a:xfrm rot="18439200">
            <a:off x="-346680" y="5250240"/>
            <a:ext cx="2038320" cy="325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"/>
          <p:cNvSpPr/>
          <p:nvPr/>
        </p:nvSpPr>
        <p:spPr>
          <a:xfrm>
            <a:off x="2752560" y="4991040"/>
            <a:ext cx="1160640" cy="34308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"/>
          <p:cNvSpPr/>
          <p:nvPr/>
        </p:nvSpPr>
        <p:spPr>
          <a:xfrm>
            <a:off x="2127240" y="4991040"/>
            <a:ext cx="1108080" cy="34308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"/>
          <p:cNvSpPr/>
          <p:nvPr/>
        </p:nvSpPr>
        <p:spPr>
          <a:xfrm>
            <a:off x="3683160" y="496404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3202200" y="504972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>
            <a:off x="2424240" y="503064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" name=""/>
          <p:cNvSpPr/>
          <p:nvPr/>
        </p:nvSpPr>
        <p:spPr>
          <a:xfrm>
            <a:off x="6253200" y="1362240"/>
            <a:ext cx="1584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3325680" y="5702400"/>
            <a:ext cx="162108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3433320" y="64436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>
            <a:off x="3152880" y="6518160"/>
            <a:ext cx="304560" cy="187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1667520" y="10638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1537560" y="15159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1323360" y="28782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1153440" y="333072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1185120" y="487368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951480" y="532620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6138720" y="1371600"/>
            <a:ext cx="258840" cy="152388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"/>
          <p:cNvSpPr/>
          <p:nvPr/>
        </p:nvSpPr>
        <p:spPr>
          <a:xfrm>
            <a:off x="6138720" y="2895480"/>
            <a:ext cx="258840" cy="148608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"/>
          <p:cNvSpPr/>
          <p:nvPr/>
        </p:nvSpPr>
        <p:spPr>
          <a:xfrm>
            <a:off x="6138720" y="4381560"/>
            <a:ext cx="247680" cy="1695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"/>
          <p:cNvSpPr/>
          <p:nvPr/>
        </p:nvSpPr>
        <p:spPr>
          <a:xfrm>
            <a:off x="6391440" y="1090440"/>
            <a:ext cx="326880" cy="182268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"/>
          <p:cNvSpPr/>
          <p:nvPr/>
        </p:nvSpPr>
        <p:spPr>
          <a:xfrm>
            <a:off x="6391440" y="26082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"/>
          <p:cNvSpPr/>
          <p:nvPr/>
        </p:nvSpPr>
        <p:spPr>
          <a:xfrm>
            <a:off x="6381720" y="408636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"/>
          <p:cNvSpPr/>
          <p:nvPr/>
        </p:nvSpPr>
        <p:spPr>
          <a:xfrm>
            <a:off x="6137280" y="10825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"/>
          <p:cNvSpPr/>
          <p:nvPr/>
        </p:nvSpPr>
        <p:spPr>
          <a:xfrm>
            <a:off x="6708600" y="816120"/>
            <a:ext cx="320760" cy="180792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6708600" y="2314440"/>
            <a:ext cx="324000" cy="178452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"/>
          <p:cNvSpPr/>
          <p:nvPr/>
        </p:nvSpPr>
        <p:spPr>
          <a:xfrm>
            <a:off x="6699240" y="3787920"/>
            <a:ext cx="336600" cy="199368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6462720" y="81288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 rot="5400000">
            <a:off x="6852600" y="2993760"/>
            <a:ext cx="1014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 rot="5400000">
            <a:off x="5124600" y="355824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7029360" y="1211400"/>
            <a:ext cx="238320" cy="381132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320"/>
              <a:gd name="textAreaBottom" fmla="*/ 3711960 h 3811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"/>
          <p:cNvSpPr/>
          <p:nvPr/>
        </p:nvSpPr>
        <p:spPr>
          <a:xfrm>
            <a:off x="5907240" y="17762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"/>
          <p:cNvSpPr/>
          <p:nvPr/>
        </p:nvSpPr>
        <p:spPr>
          <a:xfrm>
            <a:off x="7478640" y="888840"/>
            <a:ext cx="1575000" cy="500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Mix of regulated and non-regulated businesses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business as local, vertically integrated electric utility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Expanded into interstate gas pipelines (experienced in open-access environment)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Expanded into overseas generation development and acquisition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"/>
          <p:cNvSpPr/>
          <p:nvPr/>
        </p:nvSpPr>
        <p:spPr>
          <a:xfrm>
            <a:off x="5460840" y="1525680"/>
            <a:ext cx="247680" cy="67608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" name=""/>
          <p:cNvSpPr/>
          <p:nvPr/>
        </p:nvSpPr>
        <p:spPr>
          <a:xfrm>
            <a:off x="4303800" y="15238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"/>
          <p:cNvSpPr/>
          <p:nvPr/>
        </p:nvSpPr>
        <p:spPr>
          <a:xfrm>
            <a:off x="4286160" y="1895400"/>
            <a:ext cx="1174680" cy="3049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"/>
          <p:cNvSpPr/>
          <p:nvPr/>
        </p:nvSpPr>
        <p:spPr>
          <a:xfrm>
            <a:off x="2089080" y="15192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9" name=""/>
          <p:cNvGrpSpPr/>
          <p:nvPr/>
        </p:nvGrpSpPr>
        <p:grpSpPr>
          <a:xfrm>
            <a:off x="3463920" y="4991040"/>
            <a:ext cx="1266480" cy="631800"/>
            <a:chOff x="3463920" y="4991040"/>
            <a:chExt cx="1266480" cy="631800"/>
          </a:xfrm>
        </p:grpSpPr>
        <p:sp>
          <p:nvSpPr>
            <p:cNvPr id="750" name=""/>
            <p:cNvSpPr/>
            <p:nvPr/>
          </p:nvSpPr>
          <p:spPr>
            <a:xfrm>
              <a:off x="4433040" y="49942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9b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3463920" y="49910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9b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2" name=""/>
          <p:cNvSpPr/>
          <p:nvPr/>
        </p:nvSpPr>
        <p:spPr>
          <a:xfrm>
            <a:off x="228600" y="85680"/>
            <a:ext cx="795492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 - Williams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"/>
          <p:cNvSpPr/>
          <p:nvPr/>
        </p:nvSpPr>
        <p:spPr>
          <a:xfrm>
            <a:off x="2432160" y="11574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"/>
          <p:cNvSpPr/>
          <p:nvPr/>
        </p:nvSpPr>
        <p:spPr>
          <a:xfrm>
            <a:off x="5703840" y="1157400"/>
            <a:ext cx="246240" cy="66492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5" name=""/>
          <p:cNvSpPr/>
          <p:nvPr/>
        </p:nvSpPr>
        <p:spPr>
          <a:xfrm>
            <a:off x="4589640" y="1152360"/>
            <a:ext cx="1363320" cy="37656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" name=""/>
          <p:cNvSpPr/>
          <p:nvPr/>
        </p:nvSpPr>
        <p:spPr>
          <a:xfrm>
            <a:off x="2089080" y="18954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" name=""/>
          <p:cNvSpPr/>
          <p:nvPr/>
        </p:nvSpPr>
        <p:spPr>
          <a:xfrm>
            <a:off x="3240000" y="1523880"/>
            <a:ext cx="1355760" cy="37332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" name=""/>
          <p:cNvSpPr/>
          <p:nvPr/>
        </p:nvSpPr>
        <p:spPr>
          <a:xfrm>
            <a:off x="3240000" y="1895400"/>
            <a:ext cx="1111320" cy="3049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" name=""/>
          <p:cNvSpPr/>
          <p:nvPr/>
        </p:nvSpPr>
        <p:spPr>
          <a:xfrm>
            <a:off x="3093840" y="1182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"/>
          <p:cNvSpPr/>
          <p:nvPr/>
        </p:nvSpPr>
        <p:spPr>
          <a:xfrm>
            <a:off x="5029200" y="11732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" name=""/>
          <p:cNvSpPr/>
          <p:nvPr/>
        </p:nvSpPr>
        <p:spPr>
          <a:xfrm>
            <a:off x="2367000" y="15825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" name=""/>
          <p:cNvSpPr/>
          <p:nvPr/>
        </p:nvSpPr>
        <p:spPr>
          <a:xfrm>
            <a:off x="3357720" y="15825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" name=""/>
          <p:cNvSpPr/>
          <p:nvPr/>
        </p:nvSpPr>
        <p:spPr>
          <a:xfrm>
            <a:off x="4543560" y="1582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" name=""/>
          <p:cNvSpPr/>
          <p:nvPr/>
        </p:nvSpPr>
        <p:spPr>
          <a:xfrm rot="19147200">
            <a:off x="420480" y="1233000"/>
            <a:ext cx="5475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" name=""/>
          <p:cNvSpPr/>
          <p:nvPr/>
        </p:nvSpPr>
        <p:spPr>
          <a:xfrm>
            <a:off x="2092320" y="33242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" name=""/>
          <p:cNvSpPr/>
          <p:nvPr/>
        </p:nvSpPr>
        <p:spPr>
          <a:xfrm>
            <a:off x="2063880" y="29718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7" name=""/>
          <p:cNvGrpSpPr/>
          <p:nvPr/>
        </p:nvGrpSpPr>
        <p:grpSpPr>
          <a:xfrm>
            <a:off x="4214880" y="2967120"/>
            <a:ext cx="1368000" cy="677880"/>
            <a:chOff x="4214880" y="2967120"/>
            <a:chExt cx="1368000" cy="677880"/>
          </a:xfrm>
        </p:grpSpPr>
        <p:sp>
          <p:nvSpPr>
            <p:cNvPr id="768" name=""/>
            <p:cNvSpPr/>
            <p:nvPr/>
          </p:nvSpPr>
          <p:spPr>
            <a:xfrm>
              <a:off x="5338800" y="2971800"/>
              <a:ext cx="241920" cy="673200"/>
            </a:xfrm>
            <a:custGeom>
              <a:avLst/>
              <a:gdLst/>
              <a:ahLst/>
              <a:rect l="l" t="t" r="r" b="b"/>
              <a:pathLst>
                <a:path w="119" h="424">
                  <a:moveTo>
                    <a:pt x="119" y="0"/>
                  </a:moveTo>
                  <a:lnTo>
                    <a:pt x="119" y="180"/>
                  </a:lnTo>
                  <a:lnTo>
                    <a:pt x="1" y="424"/>
                  </a:lnTo>
                  <a:lnTo>
                    <a:pt x="0" y="22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4220640" y="2967120"/>
              <a:ext cx="1362240" cy="376200"/>
            </a:xfrm>
            <a:custGeom>
              <a:avLst/>
              <a:gdLst/>
              <a:ahLst/>
              <a:rect l="l" t="t" r="r" b="b"/>
              <a:pathLst>
                <a:path w="670" h="237">
                  <a:moveTo>
                    <a:pt x="134" y="0"/>
                  </a:moveTo>
                  <a:lnTo>
                    <a:pt x="670" y="0"/>
                  </a:lnTo>
                  <a:lnTo>
                    <a:pt x="548" y="235"/>
                  </a:lnTo>
                  <a:lnTo>
                    <a:pt x="0" y="2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4214880" y="3338640"/>
              <a:ext cx="112392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1" name=""/>
          <p:cNvSpPr/>
          <p:nvPr/>
        </p:nvSpPr>
        <p:spPr>
          <a:xfrm>
            <a:off x="290844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" name=""/>
          <p:cNvSpPr/>
          <p:nvPr/>
        </p:nvSpPr>
        <p:spPr>
          <a:xfrm>
            <a:off x="1720800" y="334332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" name=""/>
          <p:cNvSpPr/>
          <p:nvPr/>
        </p:nvSpPr>
        <p:spPr>
          <a:xfrm>
            <a:off x="1720800" y="3710160"/>
            <a:ext cx="118764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" name=""/>
          <p:cNvSpPr/>
          <p:nvPr/>
        </p:nvSpPr>
        <p:spPr>
          <a:xfrm>
            <a:off x="400068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" name=""/>
          <p:cNvSpPr/>
          <p:nvPr/>
        </p:nvSpPr>
        <p:spPr>
          <a:xfrm>
            <a:off x="2876400" y="333864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" name=""/>
          <p:cNvSpPr/>
          <p:nvPr/>
        </p:nvSpPr>
        <p:spPr>
          <a:xfrm>
            <a:off x="2871720" y="3710160"/>
            <a:ext cx="1128960" cy="3045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" name=""/>
          <p:cNvSpPr/>
          <p:nvPr/>
        </p:nvSpPr>
        <p:spPr>
          <a:xfrm>
            <a:off x="5092560" y="3343320"/>
            <a:ext cx="260640" cy="673200"/>
          </a:xfrm>
          <a:custGeom>
            <a:avLst/>
            <a:gdLst/>
            <a:ahLst/>
            <a:rect l="l" t="t" r="r" b="b"/>
            <a:pathLst>
              <a:path w="184" h="424">
                <a:moveTo>
                  <a:pt x="178" y="0"/>
                </a:moveTo>
                <a:lnTo>
                  <a:pt x="184" y="182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" name=""/>
          <p:cNvSpPr/>
          <p:nvPr/>
        </p:nvSpPr>
        <p:spPr>
          <a:xfrm>
            <a:off x="3935520" y="333864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"/>
          <p:cNvSpPr/>
          <p:nvPr/>
        </p:nvSpPr>
        <p:spPr>
          <a:xfrm>
            <a:off x="3930480" y="3710160"/>
            <a:ext cx="1162080" cy="3045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"/>
          <p:cNvSpPr/>
          <p:nvPr/>
        </p:nvSpPr>
        <p:spPr>
          <a:xfrm>
            <a:off x="2725560" y="299736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" name=""/>
          <p:cNvSpPr/>
          <p:nvPr/>
        </p:nvSpPr>
        <p:spPr>
          <a:xfrm>
            <a:off x="4660920" y="29876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" name=""/>
          <p:cNvSpPr/>
          <p:nvPr/>
        </p:nvSpPr>
        <p:spPr>
          <a:xfrm>
            <a:off x="1992240" y="339732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" name=""/>
          <p:cNvSpPr/>
          <p:nvPr/>
        </p:nvSpPr>
        <p:spPr>
          <a:xfrm>
            <a:off x="2972160" y="339732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" name=""/>
          <p:cNvSpPr/>
          <p:nvPr/>
        </p:nvSpPr>
        <p:spPr>
          <a:xfrm>
            <a:off x="4175280" y="339732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"/>
          <p:cNvSpPr/>
          <p:nvPr/>
        </p:nvSpPr>
        <p:spPr>
          <a:xfrm rot="18817800">
            <a:off x="57960" y="3038760"/>
            <a:ext cx="12762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" name=""/>
          <p:cNvSpPr/>
          <p:nvPr/>
        </p:nvSpPr>
        <p:spPr>
          <a:xfrm>
            <a:off x="5289480" y="49942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" name=""/>
          <p:cNvSpPr/>
          <p:nvPr/>
        </p:nvSpPr>
        <p:spPr>
          <a:xfrm>
            <a:off x="4413240" y="49910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" name=""/>
          <p:cNvSpPr/>
          <p:nvPr/>
        </p:nvSpPr>
        <p:spPr>
          <a:xfrm>
            <a:off x="3379680" y="5335560"/>
            <a:ext cx="35100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" name=""/>
          <p:cNvSpPr/>
          <p:nvPr/>
        </p:nvSpPr>
        <p:spPr>
          <a:xfrm>
            <a:off x="1663560" y="5330880"/>
            <a:ext cx="2127240" cy="37620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" name=""/>
          <p:cNvSpPr/>
          <p:nvPr/>
        </p:nvSpPr>
        <p:spPr>
          <a:xfrm>
            <a:off x="1663560" y="5702400"/>
            <a:ext cx="1716120" cy="30456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" name=""/>
          <p:cNvSpPr/>
          <p:nvPr/>
        </p:nvSpPr>
        <p:spPr>
          <a:xfrm>
            <a:off x="4941720" y="5330880"/>
            <a:ext cx="349560" cy="67464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" name=""/>
          <p:cNvSpPr/>
          <p:nvPr/>
        </p:nvSpPr>
        <p:spPr>
          <a:xfrm>
            <a:off x="3311640" y="53276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" name=""/>
          <p:cNvSpPr/>
          <p:nvPr/>
        </p:nvSpPr>
        <p:spPr>
          <a:xfrm>
            <a:off x="2481480" y="5030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" name=""/>
          <p:cNvSpPr/>
          <p:nvPr/>
        </p:nvSpPr>
        <p:spPr>
          <a:xfrm>
            <a:off x="4546080" y="49863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" name=""/>
          <p:cNvSpPr/>
          <p:nvPr/>
        </p:nvSpPr>
        <p:spPr>
          <a:xfrm>
            <a:off x="2022120" y="53672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" name=""/>
          <p:cNvSpPr/>
          <p:nvPr/>
        </p:nvSpPr>
        <p:spPr>
          <a:xfrm>
            <a:off x="3879720" y="539604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"/>
          <p:cNvSpPr/>
          <p:nvPr/>
        </p:nvSpPr>
        <p:spPr>
          <a:xfrm rot="18439200">
            <a:off x="-343800" y="5250240"/>
            <a:ext cx="203832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"/>
          <p:cNvSpPr/>
          <p:nvPr/>
        </p:nvSpPr>
        <p:spPr>
          <a:xfrm>
            <a:off x="2752560" y="4991040"/>
            <a:ext cx="1160640" cy="34308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"/>
          <p:cNvSpPr/>
          <p:nvPr/>
        </p:nvSpPr>
        <p:spPr>
          <a:xfrm>
            <a:off x="2127240" y="4991040"/>
            <a:ext cx="1108080" cy="34308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" name=""/>
          <p:cNvSpPr/>
          <p:nvPr/>
        </p:nvSpPr>
        <p:spPr>
          <a:xfrm>
            <a:off x="3678480" y="498636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" name=""/>
          <p:cNvSpPr/>
          <p:nvPr/>
        </p:nvSpPr>
        <p:spPr>
          <a:xfrm>
            <a:off x="3202200" y="504036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" name=""/>
          <p:cNvSpPr/>
          <p:nvPr/>
        </p:nvSpPr>
        <p:spPr>
          <a:xfrm>
            <a:off x="2424240" y="502776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" name=""/>
          <p:cNvSpPr/>
          <p:nvPr/>
        </p:nvSpPr>
        <p:spPr>
          <a:xfrm>
            <a:off x="6253200" y="1362240"/>
            <a:ext cx="1584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" name=""/>
          <p:cNvSpPr/>
          <p:nvPr/>
        </p:nvSpPr>
        <p:spPr>
          <a:xfrm>
            <a:off x="3325680" y="5702400"/>
            <a:ext cx="162108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"/>
          <p:cNvSpPr/>
          <p:nvPr/>
        </p:nvSpPr>
        <p:spPr>
          <a:xfrm>
            <a:off x="3433320" y="64436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" name=""/>
          <p:cNvSpPr/>
          <p:nvPr/>
        </p:nvSpPr>
        <p:spPr>
          <a:xfrm>
            <a:off x="3152880" y="6518160"/>
            <a:ext cx="304560" cy="187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7" name=""/>
          <p:cNvSpPr/>
          <p:nvPr/>
        </p:nvSpPr>
        <p:spPr>
          <a:xfrm>
            <a:off x="6138720" y="1371600"/>
            <a:ext cx="258840" cy="1523880"/>
          </a:xfrm>
          <a:prstGeom prst="rect">
            <a:avLst/>
          </a:prstGeom>
          <a:solidFill>
            <a:srgbClr val="008bf4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" name=""/>
          <p:cNvSpPr/>
          <p:nvPr/>
        </p:nvSpPr>
        <p:spPr>
          <a:xfrm>
            <a:off x="6138720" y="2895480"/>
            <a:ext cx="258840" cy="1486080"/>
          </a:xfrm>
          <a:prstGeom prst="rect">
            <a:avLst/>
          </a:prstGeom>
          <a:solidFill>
            <a:srgbClr val="008bf4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9" name=""/>
          <p:cNvSpPr/>
          <p:nvPr/>
        </p:nvSpPr>
        <p:spPr>
          <a:xfrm>
            <a:off x="6138720" y="4381560"/>
            <a:ext cx="247680" cy="1695240"/>
          </a:xfrm>
          <a:prstGeom prst="rect">
            <a:avLst/>
          </a:prstGeom>
          <a:solidFill>
            <a:srgbClr val="008bf4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" name=""/>
          <p:cNvSpPr/>
          <p:nvPr/>
        </p:nvSpPr>
        <p:spPr>
          <a:xfrm>
            <a:off x="6391440" y="1090440"/>
            <a:ext cx="326880" cy="182268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" name=""/>
          <p:cNvSpPr/>
          <p:nvPr/>
        </p:nvSpPr>
        <p:spPr>
          <a:xfrm>
            <a:off x="6391440" y="26082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"/>
          <p:cNvSpPr/>
          <p:nvPr/>
        </p:nvSpPr>
        <p:spPr>
          <a:xfrm>
            <a:off x="6381720" y="408636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" name=""/>
          <p:cNvSpPr/>
          <p:nvPr/>
        </p:nvSpPr>
        <p:spPr>
          <a:xfrm>
            <a:off x="6137280" y="10825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4" name=""/>
          <p:cNvSpPr/>
          <p:nvPr/>
        </p:nvSpPr>
        <p:spPr>
          <a:xfrm>
            <a:off x="6708600" y="816120"/>
            <a:ext cx="320760" cy="180792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5" name=""/>
          <p:cNvSpPr/>
          <p:nvPr/>
        </p:nvSpPr>
        <p:spPr>
          <a:xfrm>
            <a:off x="6708600" y="2314440"/>
            <a:ext cx="324000" cy="178452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6" name=""/>
          <p:cNvSpPr/>
          <p:nvPr/>
        </p:nvSpPr>
        <p:spPr>
          <a:xfrm>
            <a:off x="6699240" y="3787920"/>
            <a:ext cx="336600" cy="199368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7" name=""/>
          <p:cNvSpPr/>
          <p:nvPr/>
        </p:nvSpPr>
        <p:spPr>
          <a:xfrm>
            <a:off x="6462720" y="81288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8" name=""/>
          <p:cNvSpPr/>
          <p:nvPr/>
        </p:nvSpPr>
        <p:spPr>
          <a:xfrm rot="5400000">
            <a:off x="6852600" y="2993760"/>
            <a:ext cx="1014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9" name=""/>
          <p:cNvSpPr/>
          <p:nvPr/>
        </p:nvSpPr>
        <p:spPr>
          <a:xfrm rot="5400000">
            <a:off x="5124600" y="355824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0" name=""/>
          <p:cNvSpPr/>
          <p:nvPr/>
        </p:nvSpPr>
        <p:spPr>
          <a:xfrm>
            <a:off x="7029360" y="1211400"/>
            <a:ext cx="238320" cy="381132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320"/>
              <a:gd name="textAreaBottom" fmla="*/ 3711960 h 3811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1" name=""/>
          <p:cNvSpPr/>
          <p:nvPr/>
        </p:nvSpPr>
        <p:spPr>
          <a:xfrm>
            <a:off x="5907240" y="17762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2" name=""/>
          <p:cNvSpPr/>
          <p:nvPr/>
        </p:nvSpPr>
        <p:spPr>
          <a:xfrm>
            <a:off x="1678680" y="10638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3" name=""/>
          <p:cNvSpPr/>
          <p:nvPr/>
        </p:nvSpPr>
        <p:spPr>
          <a:xfrm>
            <a:off x="1548720" y="15159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4" name=""/>
          <p:cNvSpPr/>
          <p:nvPr/>
        </p:nvSpPr>
        <p:spPr>
          <a:xfrm>
            <a:off x="1334160" y="28782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5" name=""/>
          <p:cNvSpPr/>
          <p:nvPr/>
        </p:nvSpPr>
        <p:spPr>
          <a:xfrm>
            <a:off x="1164600" y="333072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" name=""/>
          <p:cNvSpPr/>
          <p:nvPr/>
        </p:nvSpPr>
        <p:spPr>
          <a:xfrm>
            <a:off x="1195920" y="487368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7" name=""/>
          <p:cNvSpPr/>
          <p:nvPr/>
        </p:nvSpPr>
        <p:spPr>
          <a:xfrm>
            <a:off x="962640" y="532620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8" name=""/>
          <p:cNvSpPr/>
          <p:nvPr/>
        </p:nvSpPr>
        <p:spPr>
          <a:xfrm>
            <a:off x="7478640" y="888840"/>
            <a:ext cx="1654200" cy="50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Primarily U.S. focused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Primarily long-haul facilities 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(gas, telecommunications)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Experience with liberalization in gas transport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(Twice) successful in using pipeline expertise to build out long haul communications network (originally following right-of-way)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"/>
          <p:cNvSpPr/>
          <p:nvPr/>
        </p:nvSpPr>
        <p:spPr>
          <a:xfrm>
            <a:off x="5460840" y="1525680"/>
            <a:ext cx="247680" cy="67608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0" name=""/>
          <p:cNvSpPr/>
          <p:nvPr/>
        </p:nvSpPr>
        <p:spPr>
          <a:xfrm>
            <a:off x="4303800" y="15238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" name=""/>
          <p:cNvSpPr/>
          <p:nvPr/>
        </p:nvSpPr>
        <p:spPr>
          <a:xfrm>
            <a:off x="4286160" y="1895400"/>
            <a:ext cx="1174680" cy="3049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" name=""/>
          <p:cNvSpPr/>
          <p:nvPr/>
        </p:nvSpPr>
        <p:spPr>
          <a:xfrm>
            <a:off x="2089080" y="15192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33" name=""/>
          <p:cNvGrpSpPr/>
          <p:nvPr/>
        </p:nvGrpSpPr>
        <p:grpSpPr>
          <a:xfrm>
            <a:off x="3463920" y="4991040"/>
            <a:ext cx="1266480" cy="631800"/>
            <a:chOff x="3463920" y="4991040"/>
            <a:chExt cx="1266480" cy="631800"/>
          </a:xfrm>
        </p:grpSpPr>
        <p:sp>
          <p:nvSpPr>
            <p:cNvPr id="834" name=""/>
            <p:cNvSpPr/>
            <p:nvPr/>
          </p:nvSpPr>
          <p:spPr>
            <a:xfrm>
              <a:off x="4433040" y="49942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3463920" y="49910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36" name=""/>
          <p:cNvSpPr/>
          <p:nvPr/>
        </p:nvSpPr>
        <p:spPr>
          <a:xfrm>
            <a:off x="228600" y="85680"/>
            <a:ext cx="693900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 - Montana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7" name=""/>
          <p:cNvSpPr/>
          <p:nvPr/>
        </p:nvSpPr>
        <p:spPr>
          <a:xfrm>
            <a:off x="2432160" y="11574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" name=""/>
          <p:cNvSpPr/>
          <p:nvPr/>
        </p:nvSpPr>
        <p:spPr>
          <a:xfrm>
            <a:off x="5703840" y="1157400"/>
            <a:ext cx="246240" cy="66492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" name=""/>
          <p:cNvSpPr/>
          <p:nvPr/>
        </p:nvSpPr>
        <p:spPr>
          <a:xfrm>
            <a:off x="4589640" y="1152360"/>
            <a:ext cx="1363320" cy="37656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" name=""/>
          <p:cNvSpPr/>
          <p:nvPr/>
        </p:nvSpPr>
        <p:spPr>
          <a:xfrm>
            <a:off x="2089080" y="18954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" name=""/>
          <p:cNvSpPr/>
          <p:nvPr/>
        </p:nvSpPr>
        <p:spPr>
          <a:xfrm>
            <a:off x="3240000" y="1523880"/>
            <a:ext cx="1355760" cy="37332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" name=""/>
          <p:cNvSpPr/>
          <p:nvPr/>
        </p:nvSpPr>
        <p:spPr>
          <a:xfrm>
            <a:off x="3240000" y="1895400"/>
            <a:ext cx="1111320" cy="3049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" name=""/>
          <p:cNvSpPr/>
          <p:nvPr/>
        </p:nvSpPr>
        <p:spPr>
          <a:xfrm>
            <a:off x="3093840" y="1182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" name=""/>
          <p:cNvSpPr/>
          <p:nvPr/>
        </p:nvSpPr>
        <p:spPr>
          <a:xfrm>
            <a:off x="5029200" y="11732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" name=""/>
          <p:cNvSpPr/>
          <p:nvPr/>
        </p:nvSpPr>
        <p:spPr>
          <a:xfrm>
            <a:off x="2367000" y="15825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" name=""/>
          <p:cNvSpPr/>
          <p:nvPr/>
        </p:nvSpPr>
        <p:spPr>
          <a:xfrm>
            <a:off x="3357720" y="15825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" name=""/>
          <p:cNvSpPr/>
          <p:nvPr/>
        </p:nvSpPr>
        <p:spPr>
          <a:xfrm>
            <a:off x="4543560" y="1582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" name=""/>
          <p:cNvSpPr/>
          <p:nvPr/>
        </p:nvSpPr>
        <p:spPr>
          <a:xfrm rot="19147200">
            <a:off x="420480" y="1233000"/>
            <a:ext cx="5475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" name=""/>
          <p:cNvSpPr/>
          <p:nvPr/>
        </p:nvSpPr>
        <p:spPr>
          <a:xfrm>
            <a:off x="2092320" y="33242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" name=""/>
          <p:cNvSpPr/>
          <p:nvPr/>
        </p:nvSpPr>
        <p:spPr>
          <a:xfrm>
            <a:off x="2063880" y="29718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51" name=""/>
          <p:cNvGrpSpPr/>
          <p:nvPr/>
        </p:nvGrpSpPr>
        <p:grpSpPr>
          <a:xfrm>
            <a:off x="4214880" y="2967120"/>
            <a:ext cx="1368000" cy="677880"/>
            <a:chOff x="4214880" y="2967120"/>
            <a:chExt cx="1368000" cy="677880"/>
          </a:xfrm>
        </p:grpSpPr>
        <p:sp>
          <p:nvSpPr>
            <p:cNvPr id="852" name=""/>
            <p:cNvSpPr/>
            <p:nvPr/>
          </p:nvSpPr>
          <p:spPr>
            <a:xfrm>
              <a:off x="5338800" y="2971800"/>
              <a:ext cx="241920" cy="673200"/>
            </a:xfrm>
            <a:custGeom>
              <a:avLst/>
              <a:gdLst/>
              <a:ahLst/>
              <a:rect l="l" t="t" r="r" b="b"/>
              <a:pathLst>
                <a:path w="119" h="424">
                  <a:moveTo>
                    <a:pt x="119" y="0"/>
                  </a:moveTo>
                  <a:lnTo>
                    <a:pt x="119" y="180"/>
                  </a:lnTo>
                  <a:lnTo>
                    <a:pt x="1" y="424"/>
                  </a:lnTo>
                  <a:lnTo>
                    <a:pt x="0" y="22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4220640" y="2967120"/>
              <a:ext cx="1362240" cy="376200"/>
            </a:xfrm>
            <a:custGeom>
              <a:avLst/>
              <a:gdLst/>
              <a:ahLst/>
              <a:rect l="l" t="t" r="r" b="b"/>
              <a:pathLst>
                <a:path w="670" h="237">
                  <a:moveTo>
                    <a:pt x="134" y="0"/>
                  </a:moveTo>
                  <a:lnTo>
                    <a:pt x="670" y="0"/>
                  </a:lnTo>
                  <a:lnTo>
                    <a:pt x="548" y="235"/>
                  </a:lnTo>
                  <a:lnTo>
                    <a:pt x="0" y="2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4214880" y="3338640"/>
              <a:ext cx="112392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55" name=""/>
          <p:cNvSpPr/>
          <p:nvPr/>
        </p:nvSpPr>
        <p:spPr>
          <a:xfrm>
            <a:off x="290844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6" name=""/>
          <p:cNvSpPr/>
          <p:nvPr/>
        </p:nvSpPr>
        <p:spPr>
          <a:xfrm>
            <a:off x="1720800" y="334332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7" name=""/>
          <p:cNvSpPr/>
          <p:nvPr/>
        </p:nvSpPr>
        <p:spPr>
          <a:xfrm>
            <a:off x="1720800" y="3710160"/>
            <a:ext cx="118764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" name=""/>
          <p:cNvSpPr/>
          <p:nvPr/>
        </p:nvSpPr>
        <p:spPr>
          <a:xfrm>
            <a:off x="400068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" name=""/>
          <p:cNvSpPr/>
          <p:nvPr/>
        </p:nvSpPr>
        <p:spPr>
          <a:xfrm>
            <a:off x="2876400" y="333864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" name=""/>
          <p:cNvSpPr/>
          <p:nvPr/>
        </p:nvSpPr>
        <p:spPr>
          <a:xfrm>
            <a:off x="2871720" y="3710160"/>
            <a:ext cx="1128960" cy="3045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" name=""/>
          <p:cNvSpPr/>
          <p:nvPr/>
        </p:nvSpPr>
        <p:spPr>
          <a:xfrm>
            <a:off x="5092560" y="3343320"/>
            <a:ext cx="260640" cy="673200"/>
          </a:xfrm>
          <a:custGeom>
            <a:avLst/>
            <a:gdLst/>
            <a:ahLst/>
            <a:rect l="l" t="t" r="r" b="b"/>
            <a:pathLst>
              <a:path w="184" h="424">
                <a:moveTo>
                  <a:pt x="178" y="0"/>
                </a:moveTo>
                <a:lnTo>
                  <a:pt x="184" y="182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" name=""/>
          <p:cNvSpPr/>
          <p:nvPr/>
        </p:nvSpPr>
        <p:spPr>
          <a:xfrm>
            <a:off x="3935520" y="333864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3" name=""/>
          <p:cNvSpPr/>
          <p:nvPr/>
        </p:nvSpPr>
        <p:spPr>
          <a:xfrm>
            <a:off x="3930480" y="3710160"/>
            <a:ext cx="1162080" cy="3045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4" name=""/>
          <p:cNvSpPr/>
          <p:nvPr/>
        </p:nvSpPr>
        <p:spPr>
          <a:xfrm>
            <a:off x="2725560" y="299736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5" name=""/>
          <p:cNvSpPr/>
          <p:nvPr/>
        </p:nvSpPr>
        <p:spPr>
          <a:xfrm>
            <a:off x="4660920" y="29876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6" name=""/>
          <p:cNvSpPr/>
          <p:nvPr/>
        </p:nvSpPr>
        <p:spPr>
          <a:xfrm>
            <a:off x="1992240" y="339732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7" name=""/>
          <p:cNvSpPr/>
          <p:nvPr/>
        </p:nvSpPr>
        <p:spPr>
          <a:xfrm>
            <a:off x="3018960" y="3397320"/>
            <a:ext cx="1086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8" name=""/>
          <p:cNvSpPr/>
          <p:nvPr/>
        </p:nvSpPr>
        <p:spPr>
          <a:xfrm>
            <a:off x="4175280" y="339732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9" name=""/>
          <p:cNvSpPr/>
          <p:nvPr/>
        </p:nvSpPr>
        <p:spPr>
          <a:xfrm rot="18817800">
            <a:off x="57960" y="3038760"/>
            <a:ext cx="12762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0" name=""/>
          <p:cNvSpPr/>
          <p:nvPr/>
        </p:nvSpPr>
        <p:spPr>
          <a:xfrm>
            <a:off x="5289480" y="49942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1" name=""/>
          <p:cNvSpPr/>
          <p:nvPr/>
        </p:nvSpPr>
        <p:spPr>
          <a:xfrm>
            <a:off x="4413240" y="49910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2" name=""/>
          <p:cNvSpPr/>
          <p:nvPr/>
        </p:nvSpPr>
        <p:spPr>
          <a:xfrm>
            <a:off x="3379680" y="5335560"/>
            <a:ext cx="35100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3" name=""/>
          <p:cNvSpPr/>
          <p:nvPr/>
        </p:nvSpPr>
        <p:spPr>
          <a:xfrm>
            <a:off x="1663560" y="5330880"/>
            <a:ext cx="2127240" cy="37620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4" name=""/>
          <p:cNvSpPr/>
          <p:nvPr/>
        </p:nvSpPr>
        <p:spPr>
          <a:xfrm>
            <a:off x="1663560" y="5702400"/>
            <a:ext cx="1716120" cy="30456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5" name=""/>
          <p:cNvSpPr/>
          <p:nvPr/>
        </p:nvSpPr>
        <p:spPr>
          <a:xfrm>
            <a:off x="4941720" y="5330880"/>
            <a:ext cx="349560" cy="67464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6" name=""/>
          <p:cNvSpPr/>
          <p:nvPr/>
        </p:nvSpPr>
        <p:spPr>
          <a:xfrm>
            <a:off x="3311640" y="53276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7" name=""/>
          <p:cNvSpPr/>
          <p:nvPr/>
        </p:nvSpPr>
        <p:spPr>
          <a:xfrm>
            <a:off x="2481480" y="5030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8" name=""/>
          <p:cNvSpPr/>
          <p:nvPr/>
        </p:nvSpPr>
        <p:spPr>
          <a:xfrm>
            <a:off x="4546080" y="49863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9" name=""/>
          <p:cNvSpPr/>
          <p:nvPr/>
        </p:nvSpPr>
        <p:spPr>
          <a:xfrm>
            <a:off x="2022120" y="53672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0" name=""/>
          <p:cNvSpPr/>
          <p:nvPr/>
        </p:nvSpPr>
        <p:spPr>
          <a:xfrm>
            <a:off x="3879720" y="539604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1" name=""/>
          <p:cNvSpPr/>
          <p:nvPr/>
        </p:nvSpPr>
        <p:spPr>
          <a:xfrm rot="18439200">
            <a:off x="-346680" y="5250240"/>
            <a:ext cx="203832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2" name=""/>
          <p:cNvSpPr/>
          <p:nvPr/>
        </p:nvSpPr>
        <p:spPr>
          <a:xfrm>
            <a:off x="2752560" y="4991040"/>
            <a:ext cx="1160640" cy="34308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3" name=""/>
          <p:cNvSpPr/>
          <p:nvPr/>
        </p:nvSpPr>
        <p:spPr>
          <a:xfrm>
            <a:off x="2127240" y="4991040"/>
            <a:ext cx="1108080" cy="34308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4" name=""/>
          <p:cNvSpPr/>
          <p:nvPr/>
        </p:nvSpPr>
        <p:spPr>
          <a:xfrm>
            <a:off x="3683160" y="496404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5" name=""/>
          <p:cNvSpPr/>
          <p:nvPr/>
        </p:nvSpPr>
        <p:spPr>
          <a:xfrm>
            <a:off x="3202200" y="504972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6" name=""/>
          <p:cNvSpPr/>
          <p:nvPr/>
        </p:nvSpPr>
        <p:spPr>
          <a:xfrm>
            <a:off x="2424240" y="503064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7" name=""/>
          <p:cNvSpPr/>
          <p:nvPr/>
        </p:nvSpPr>
        <p:spPr>
          <a:xfrm>
            <a:off x="6588000" y="1362240"/>
            <a:ext cx="1764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8" name=""/>
          <p:cNvSpPr/>
          <p:nvPr/>
        </p:nvSpPr>
        <p:spPr>
          <a:xfrm>
            <a:off x="3325680" y="5702400"/>
            <a:ext cx="162108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9" name=""/>
          <p:cNvSpPr/>
          <p:nvPr/>
        </p:nvSpPr>
        <p:spPr>
          <a:xfrm>
            <a:off x="3433320" y="64436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0" name=""/>
          <p:cNvSpPr/>
          <p:nvPr/>
        </p:nvSpPr>
        <p:spPr>
          <a:xfrm>
            <a:off x="3152880" y="6518160"/>
            <a:ext cx="304560" cy="187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1" name=""/>
          <p:cNvSpPr/>
          <p:nvPr/>
        </p:nvSpPr>
        <p:spPr>
          <a:xfrm>
            <a:off x="1670760" y="10638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2" name=""/>
          <p:cNvSpPr/>
          <p:nvPr/>
        </p:nvSpPr>
        <p:spPr>
          <a:xfrm>
            <a:off x="1540800" y="15159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3" name=""/>
          <p:cNvSpPr/>
          <p:nvPr/>
        </p:nvSpPr>
        <p:spPr>
          <a:xfrm>
            <a:off x="1326240" y="28782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4" name=""/>
          <p:cNvSpPr/>
          <p:nvPr/>
        </p:nvSpPr>
        <p:spPr>
          <a:xfrm>
            <a:off x="1156320" y="333072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5" name=""/>
          <p:cNvSpPr/>
          <p:nvPr/>
        </p:nvSpPr>
        <p:spPr>
          <a:xfrm>
            <a:off x="1186560" y="487368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6" name=""/>
          <p:cNvSpPr/>
          <p:nvPr/>
        </p:nvSpPr>
        <p:spPr>
          <a:xfrm>
            <a:off x="954720" y="532620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7" name=""/>
          <p:cNvSpPr/>
          <p:nvPr/>
        </p:nvSpPr>
        <p:spPr>
          <a:xfrm>
            <a:off x="6138720" y="1371600"/>
            <a:ext cx="258840" cy="1523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8" name=""/>
          <p:cNvSpPr/>
          <p:nvPr/>
        </p:nvSpPr>
        <p:spPr>
          <a:xfrm>
            <a:off x="6138720" y="2895480"/>
            <a:ext cx="258840" cy="148608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9" name=""/>
          <p:cNvSpPr/>
          <p:nvPr/>
        </p:nvSpPr>
        <p:spPr>
          <a:xfrm>
            <a:off x="6138720" y="4381560"/>
            <a:ext cx="247680" cy="169524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0" name=""/>
          <p:cNvSpPr/>
          <p:nvPr/>
        </p:nvSpPr>
        <p:spPr>
          <a:xfrm>
            <a:off x="6391440" y="1090440"/>
            <a:ext cx="326880" cy="182268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1" name=""/>
          <p:cNvSpPr/>
          <p:nvPr/>
        </p:nvSpPr>
        <p:spPr>
          <a:xfrm>
            <a:off x="6391440" y="26082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2" name=""/>
          <p:cNvSpPr/>
          <p:nvPr/>
        </p:nvSpPr>
        <p:spPr>
          <a:xfrm>
            <a:off x="6381720" y="408636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3" name=""/>
          <p:cNvSpPr/>
          <p:nvPr/>
        </p:nvSpPr>
        <p:spPr>
          <a:xfrm>
            <a:off x="6137280" y="10825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4" name=""/>
          <p:cNvSpPr/>
          <p:nvPr/>
        </p:nvSpPr>
        <p:spPr>
          <a:xfrm>
            <a:off x="6708600" y="816120"/>
            <a:ext cx="320760" cy="180792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5" name=""/>
          <p:cNvSpPr/>
          <p:nvPr/>
        </p:nvSpPr>
        <p:spPr>
          <a:xfrm>
            <a:off x="6708600" y="2314440"/>
            <a:ext cx="324000" cy="178452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6" name=""/>
          <p:cNvSpPr/>
          <p:nvPr/>
        </p:nvSpPr>
        <p:spPr>
          <a:xfrm>
            <a:off x="6699240" y="3787920"/>
            <a:ext cx="336600" cy="199368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7" name=""/>
          <p:cNvSpPr/>
          <p:nvPr/>
        </p:nvSpPr>
        <p:spPr>
          <a:xfrm>
            <a:off x="6462720" y="81288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8" name=""/>
          <p:cNvSpPr/>
          <p:nvPr/>
        </p:nvSpPr>
        <p:spPr>
          <a:xfrm rot="5400000">
            <a:off x="6852600" y="2993760"/>
            <a:ext cx="1014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"/>
          <p:cNvSpPr/>
          <p:nvPr/>
        </p:nvSpPr>
        <p:spPr>
          <a:xfrm rot="5400000">
            <a:off x="5124600" y="355824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0" name=""/>
          <p:cNvSpPr/>
          <p:nvPr/>
        </p:nvSpPr>
        <p:spPr>
          <a:xfrm>
            <a:off x="7029360" y="1211400"/>
            <a:ext cx="238320" cy="381132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320"/>
              <a:gd name="textAreaBottom" fmla="*/ 3711960 h 3811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1" name=""/>
          <p:cNvSpPr/>
          <p:nvPr/>
        </p:nvSpPr>
        <p:spPr>
          <a:xfrm>
            <a:off x="5907240" y="17762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2" name=""/>
          <p:cNvSpPr/>
          <p:nvPr/>
        </p:nvSpPr>
        <p:spPr>
          <a:xfrm>
            <a:off x="7478640" y="888840"/>
            <a:ext cx="1654200" cy="286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Divesting generation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Focused on facilities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6440" indent="-1144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and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6440" indent="-1144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long-haul fiber build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Primarily domestic focus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"/>
          <p:cNvSpPr/>
          <p:nvPr/>
        </p:nvSpPr>
        <p:spPr>
          <a:xfrm>
            <a:off x="5460840" y="1525680"/>
            <a:ext cx="247680" cy="67608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4" name=""/>
          <p:cNvSpPr/>
          <p:nvPr/>
        </p:nvSpPr>
        <p:spPr>
          <a:xfrm>
            <a:off x="4303800" y="15238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5" name=""/>
          <p:cNvSpPr/>
          <p:nvPr/>
        </p:nvSpPr>
        <p:spPr>
          <a:xfrm>
            <a:off x="4286160" y="1895400"/>
            <a:ext cx="1174680" cy="3049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6" name=""/>
          <p:cNvSpPr/>
          <p:nvPr/>
        </p:nvSpPr>
        <p:spPr>
          <a:xfrm>
            <a:off x="2089080" y="15192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7" name=""/>
          <p:cNvGrpSpPr/>
          <p:nvPr/>
        </p:nvGrpSpPr>
        <p:grpSpPr>
          <a:xfrm>
            <a:off x="3463920" y="4991040"/>
            <a:ext cx="1266480" cy="631800"/>
            <a:chOff x="3463920" y="4991040"/>
            <a:chExt cx="1266480" cy="631800"/>
          </a:xfrm>
        </p:grpSpPr>
        <p:sp>
          <p:nvSpPr>
            <p:cNvPr id="918" name=""/>
            <p:cNvSpPr/>
            <p:nvPr/>
          </p:nvSpPr>
          <p:spPr>
            <a:xfrm>
              <a:off x="4433040" y="49942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3463920" y="49910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20" name=""/>
          <p:cNvSpPr/>
          <p:nvPr/>
        </p:nvSpPr>
        <p:spPr>
          <a:xfrm>
            <a:off x="244440" y="85680"/>
            <a:ext cx="785664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 - PECO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1" name=""/>
          <p:cNvSpPr/>
          <p:nvPr/>
        </p:nvSpPr>
        <p:spPr>
          <a:xfrm>
            <a:off x="2432160" y="11574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2" name=""/>
          <p:cNvSpPr/>
          <p:nvPr/>
        </p:nvSpPr>
        <p:spPr>
          <a:xfrm>
            <a:off x="5703840" y="1157400"/>
            <a:ext cx="246240" cy="66492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3" name=""/>
          <p:cNvSpPr/>
          <p:nvPr/>
        </p:nvSpPr>
        <p:spPr>
          <a:xfrm>
            <a:off x="4589640" y="1152360"/>
            <a:ext cx="1363320" cy="37656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4" name=""/>
          <p:cNvSpPr/>
          <p:nvPr/>
        </p:nvSpPr>
        <p:spPr>
          <a:xfrm>
            <a:off x="2089080" y="18954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5" name=""/>
          <p:cNvSpPr/>
          <p:nvPr/>
        </p:nvSpPr>
        <p:spPr>
          <a:xfrm>
            <a:off x="3240000" y="1523880"/>
            <a:ext cx="1355760" cy="37332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6" name=""/>
          <p:cNvSpPr/>
          <p:nvPr/>
        </p:nvSpPr>
        <p:spPr>
          <a:xfrm>
            <a:off x="3240000" y="1895400"/>
            <a:ext cx="1111320" cy="3049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7" name=""/>
          <p:cNvSpPr/>
          <p:nvPr/>
        </p:nvSpPr>
        <p:spPr>
          <a:xfrm>
            <a:off x="3093840" y="1182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8" name=""/>
          <p:cNvSpPr/>
          <p:nvPr/>
        </p:nvSpPr>
        <p:spPr>
          <a:xfrm>
            <a:off x="5029200" y="11732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"/>
          <p:cNvSpPr/>
          <p:nvPr/>
        </p:nvSpPr>
        <p:spPr>
          <a:xfrm>
            <a:off x="2367000" y="15825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0" name=""/>
          <p:cNvSpPr/>
          <p:nvPr/>
        </p:nvSpPr>
        <p:spPr>
          <a:xfrm>
            <a:off x="3357720" y="15825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1" name=""/>
          <p:cNvSpPr/>
          <p:nvPr/>
        </p:nvSpPr>
        <p:spPr>
          <a:xfrm>
            <a:off x="4543560" y="1582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2" name=""/>
          <p:cNvSpPr/>
          <p:nvPr/>
        </p:nvSpPr>
        <p:spPr>
          <a:xfrm rot="19147200">
            <a:off x="398880" y="1237680"/>
            <a:ext cx="6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3" name=""/>
          <p:cNvSpPr/>
          <p:nvPr/>
        </p:nvSpPr>
        <p:spPr>
          <a:xfrm>
            <a:off x="2092320" y="33242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4" name=""/>
          <p:cNvSpPr/>
          <p:nvPr/>
        </p:nvSpPr>
        <p:spPr>
          <a:xfrm>
            <a:off x="2063880" y="29718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"/>
          <p:cNvSpPr/>
          <p:nvPr/>
        </p:nvSpPr>
        <p:spPr>
          <a:xfrm>
            <a:off x="5340240" y="2971800"/>
            <a:ext cx="24156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6" name=""/>
          <p:cNvSpPr/>
          <p:nvPr/>
        </p:nvSpPr>
        <p:spPr>
          <a:xfrm>
            <a:off x="4221000" y="2967120"/>
            <a:ext cx="136224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7" name=""/>
          <p:cNvSpPr/>
          <p:nvPr/>
        </p:nvSpPr>
        <p:spPr>
          <a:xfrm>
            <a:off x="4214880" y="3338640"/>
            <a:ext cx="1125360" cy="3045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8" name=""/>
          <p:cNvSpPr/>
          <p:nvPr/>
        </p:nvSpPr>
        <p:spPr>
          <a:xfrm>
            <a:off x="290844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"/>
          <p:cNvSpPr/>
          <p:nvPr/>
        </p:nvSpPr>
        <p:spPr>
          <a:xfrm>
            <a:off x="1720800" y="334332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"/>
          <p:cNvSpPr/>
          <p:nvPr/>
        </p:nvSpPr>
        <p:spPr>
          <a:xfrm>
            <a:off x="1720800" y="3710160"/>
            <a:ext cx="1187640" cy="30456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400068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>
            <a:off x="2876400" y="333864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>
            <a:off x="2871720" y="3710160"/>
            <a:ext cx="1128960" cy="3045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5092560" y="3343320"/>
            <a:ext cx="260640" cy="673200"/>
          </a:xfrm>
          <a:custGeom>
            <a:avLst/>
            <a:gdLst/>
            <a:ahLst/>
            <a:rect l="l" t="t" r="r" b="b"/>
            <a:pathLst>
              <a:path w="184" h="424">
                <a:moveTo>
                  <a:pt x="178" y="0"/>
                </a:moveTo>
                <a:lnTo>
                  <a:pt x="184" y="182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3935520" y="333864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3930480" y="3710160"/>
            <a:ext cx="1162080" cy="3045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>
            <a:off x="2725560" y="299736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"/>
          <p:cNvSpPr/>
          <p:nvPr/>
        </p:nvSpPr>
        <p:spPr>
          <a:xfrm>
            <a:off x="4660920" y="29876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9" name=""/>
          <p:cNvSpPr/>
          <p:nvPr/>
        </p:nvSpPr>
        <p:spPr>
          <a:xfrm>
            <a:off x="1992240" y="339732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0" name=""/>
          <p:cNvSpPr/>
          <p:nvPr/>
        </p:nvSpPr>
        <p:spPr>
          <a:xfrm>
            <a:off x="2972160" y="339732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1" name=""/>
          <p:cNvSpPr/>
          <p:nvPr/>
        </p:nvSpPr>
        <p:spPr>
          <a:xfrm>
            <a:off x="4175280" y="339732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 rot="18817800">
            <a:off x="139320" y="3034080"/>
            <a:ext cx="1158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3" name=""/>
          <p:cNvSpPr/>
          <p:nvPr/>
        </p:nvSpPr>
        <p:spPr>
          <a:xfrm>
            <a:off x="5289480" y="49942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4" name=""/>
          <p:cNvSpPr/>
          <p:nvPr/>
        </p:nvSpPr>
        <p:spPr>
          <a:xfrm>
            <a:off x="4413240" y="49910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"/>
          <p:cNvSpPr/>
          <p:nvPr/>
        </p:nvSpPr>
        <p:spPr>
          <a:xfrm>
            <a:off x="3379680" y="5335560"/>
            <a:ext cx="35100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"/>
          <p:cNvSpPr/>
          <p:nvPr/>
        </p:nvSpPr>
        <p:spPr>
          <a:xfrm>
            <a:off x="1663560" y="5330880"/>
            <a:ext cx="2127240" cy="37620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>
            <a:off x="1663560" y="5702400"/>
            <a:ext cx="171612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"/>
          <p:cNvSpPr/>
          <p:nvPr/>
        </p:nvSpPr>
        <p:spPr>
          <a:xfrm>
            <a:off x="4941720" y="5330880"/>
            <a:ext cx="349560" cy="67464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9" name=""/>
          <p:cNvSpPr/>
          <p:nvPr/>
        </p:nvSpPr>
        <p:spPr>
          <a:xfrm>
            <a:off x="3311640" y="53276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0" name=""/>
          <p:cNvSpPr/>
          <p:nvPr/>
        </p:nvSpPr>
        <p:spPr>
          <a:xfrm>
            <a:off x="2481480" y="5030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1" name=""/>
          <p:cNvSpPr/>
          <p:nvPr/>
        </p:nvSpPr>
        <p:spPr>
          <a:xfrm>
            <a:off x="4546080" y="49863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2" name=""/>
          <p:cNvSpPr/>
          <p:nvPr/>
        </p:nvSpPr>
        <p:spPr>
          <a:xfrm>
            <a:off x="2022120" y="53672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3" name=""/>
          <p:cNvSpPr/>
          <p:nvPr/>
        </p:nvSpPr>
        <p:spPr>
          <a:xfrm>
            <a:off x="3879720" y="539604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4" name=""/>
          <p:cNvSpPr/>
          <p:nvPr/>
        </p:nvSpPr>
        <p:spPr>
          <a:xfrm rot="18439200">
            <a:off x="-241560" y="5241960"/>
            <a:ext cx="1883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5" name=""/>
          <p:cNvSpPr/>
          <p:nvPr/>
        </p:nvSpPr>
        <p:spPr>
          <a:xfrm>
            <a:off x="2752560" y="4991040"/>
            <a:ext cx="1160640" cy="34308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6" name=""/>
          <p:cNvSpPr/>
          <p:nvPr/>
        </p:nvSpPr>
        <p:spPr>
          <a:xfrm>
            <a:off x="2127240" y="4991040"/>
            <a:ext cx="1108080" cy="34308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7" name=""/>
          <p:cNvSpPr/>
          <p:nvPr/>
        </p:nvSpPr>
        <p:spPr>
          <a:xfrm>
            <a:off x="3683160" y="496404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8" name=""/>
          <p:cNvSpPr/>
          <p:nvPr/>
        </p:nvSpPr>
        <p:spPr>
          <a:xfrm>
            <a:off x="3202200" y="504972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9" name=""/>
          <p:cNvSpPr/>
          <p:nvPr/>
        </p:nvSpPr>
        <p:spPr>
          <a:xfrm>
            <a:off x="2424240" y="503064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0" name=""/>
          <p:cNvSpPr/>
          <p:nvPr/>
        </p:nvSpPr>
        <p:spPr>
          <a:xfrm>
            <a:off x="6253200" y="1362240"/>
            <a:ext cx="1584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1" name=""/>
          <p:cNvSpPr/>
          <p:nvPr/>
        </p:nvSpPr>
        <p:spPr>
          <a:xfrm>
            <a:off x="3325680" y="5702400"/>
            <a:ext cx="162108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2" name=""/>
          <p:cNvSpPr/>
          <p:nvPr/>
        </p:nvSpPr>
        <p:spPr>
          <a:xfrm>
            <a:off x="3433320" y="64436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3" name=""/>
          <p:cNvSpPr/>
          <p:nvPr/>
        </p:nvSpPr>
        <p:spPr>
          <a:xfrm>
            <a:off x="3152880" y="6518160"/>
            <a:ext cx="304560" cy="187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4" name=""/>
          <p:cNvSpPr/>
          <p:nvPr/>
        </p:nvSpPr>
        <p:spPr>
          <a:xfrm>
            <a:off x="1678680" y="4341960"/>
            <a:ext cx="12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Particularly nuclear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5" name=""/>
          <p:cNvSpPr/>
          <p:nvPr/>
        </p:nvSpPr>
        <p:spPr>
          <a:xfrm>
            <a:off x="6138720" y="1371600"/>
            <a:ext cx="258840" cy="1523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6" name=""/>
          <p:cNvSpPr/>
          <p:nvPr/>
        </p:nvSpPr>
        <p:spPr>
          <a:xfrm>
            <a:off x="6138720" y="2895480"/>
            <a:ext cx="258840" cy="148608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7" name=""/>
          <p:cNvSpPr/>
          <p:nvPr/>
        </p:nvSpPr>
        <p:spPr>
          <a:xfrm>
            <a:off x="6138720" y="4381560"/>
            <a:ext cx="247680" cy="1695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8" name=""/>
          <p:cNvSpPr/>
          <p:nvPr/>
        </p:nvSpPr>
        <p:spPr>
          <a:xfrm>
            <a:off x="6391440" y="1090440"/>
            <a:ext cx="326880" cy="182268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9" name=""/>
          <p:cNvSpPr/>
          <p:nvPr/>
        </p:nvSpPr>
        <p:spPr>
          <a:xfrm>
            <a:off x="6391440" y="26082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0" name=""/>
          <p:cNvSpPr/>
          <p:nvPr/>
        </p:nvSpPr>
        <p:spPr>
          <a:xfrm>
            <a:off x="6381720" y="408636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1" name=""/>
          <p:cNvSpPr/>
          <p:nvPr/>
        </p:nvSpPr>
        <p:spPr>
          <a:xfrm>
            <a:off x="6137280" y="10825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2" name=""/>
          <p:cNvSpPr/>
          <p:nvPr/>
        </p:nvSpPr>
        <p:spPr>
          <a:xfrm>
            <a:off x="6708600" y="816120"/>
            <a:ext cx="320760" cy="180792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3" name=""/>
          <p:cNvSpPr/>
          <p:nvPr/>
        </p:nvSpPr>
        <p:spPr>
          <a:xfrm>
            <a:off x="6708600" y="2314440"/>
            <a:ext cx="324000" cy="178452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4" name=""/>
          <p:cNvSpPr/>
          <p:nvPr/>
        </p:nvSpPr>
        <p:spPr>
          <a:xfrm>
            <a:off x="6699240" y="3787920"/>
            <a:ext cx="336600" cy="199368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5" name=""/>
          <p:cNvSpPr/>
          <p:nvPr/>
        </p:nvSpPr>
        <p:spPr>
          <a:xfrm>
            <a:off x="6462720" y="81288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6" name=""/>
          <p:cNvSpPr/>
          <p:nvPr/>
        </p:nvSpPr>
        <p:spPr>
          <a:xfrm rot="5400000">
            <a:off x="6852600" y="2993760"/>
            <a:ext cx="1014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7" name=""/>
          <p:cNvSpPr/>
          <p:nvPr/>
        </p:nvSpPr>
        <p:spPr>
          <a:xfrm rot="5400000">
            <a:off x="5124600" y="355824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8" name=""/>
          <p:cNvSpPr/>
          <p:nvPr/>
        </p:nvSpPr>
        <p:spPr>
          <a:xfrm>
            <a:off x="7029360" y="1211400"/>
            <a:ext cx="238320" cy="381132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320"/>
              <a:gd name="textAreaBottom" fmla="*/ 3711960 h 3811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9" name=""/>
          <p:cNvSpPr/>
          <p:nvPr/>
        </p:nvSpPr>
        <p:spPr>
          <a:xfrm>
            <a:off x="5907240" y="17762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0" name=""/>
          <p:cNvSpPr/>
          <p:nvPr/>
        </p:nvSpPr>
        <p:spPr>
          <a:xfrm>
            <a:off x="1678680" y="10638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1" name=""/>
          <p:cNvSpPr/>
          <p:nvPr/>
        </p:nvSpPr>
        <p:spPr>
          <a:xfrm>
            <a:off x="1548720" y="15159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2" name=""/>
          <p:cNvSpPr/>
          <p:nvPr/>
        </p:nvSpPr>
        <p:spPr>
          <a:xfrm>
            <a:off x="1334160" y="28782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3" name=""/>
          <p:cNvSpPr/>
          <p:nvPr/>
        </p:nvSpPr>
        <p:spPr>
          <a:xfrm>
            <a:off x="1164600" y="333072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4" name=""/>
          <p:cNvSpPr/>
          <p:nvPr/>
        </p:nvSpPr>
        <p:spPr>
          <a:xfrm>
            <a:off x="1195920" y="487368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5" name=""/>
          <p:cNvSpPr/>
          <p:nvPr/>
        </p:nvSpPr>
        <p:spPr>
          <a:xfrm>
            <a:off x="962640" y="532620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6" name=""/>
          <p:cNvSpPr/>
          <p:nvPr/>
        </p:nvSpPr>
        <p:spPr>
          <a:xfrm flipV="1">
            <a:off x="2314440" y="4098960"/>
            <a:ext cx="0" cy="2412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7" name=""/>
          <p:cNvSpPr/>
          <p:nvPr/>
        </p:nvSpPr>
        <p:spPr>
          <a:xfrm>
            <a:off x="7478640" y="927000"/>
            <a:ext cx="1654200" cy="52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Focused on domestic electricity industry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Retained vertically integrated utility, but provided open access--wholesale and retail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Developed wholesale and retail merchant activity and aggressively pursued open access on other systems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Acquired/merged to build nuclear generation scale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"/>
          <p:cNvSpPr/>
          <p:nvPr/>
        </p:nvSpPr>
        <p:spPr>
          <a:xfrm>
            <a:off x="216000" y="-6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Success Factors -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Unifying Company Agenda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9" name=""/>
          <p:cNvSpPr/>
          <p:nvPr/>
        </p:nvSpPr>
        <p:spPr>
          <a:xfrm>
            <a:off x="1090440" y="1434960"/>
            <a:ext cx="7367760" cy="472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Because liberalization takes place in public arena, incumbent firms must take a 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employees, regulators, shareholders and customers a consistent, clear message is essential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Those who elect to participate in new businesses enabled by liberalization most often position themselves in favor of liberalization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536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Reconcile internal conflicts between existing and new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536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 existing, regulated businesses to a  new vision -- selling transmission/delivery service rather than selling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Many companies elect to exit the commodity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"/>
          <p:cNvSpPr/>
          <p:nvPr/>
        </p:nvSpPr>
        <p:spPr>
          <a:xfrm>
            <a:off x="1760400" y="1562040"/>
            <a:ext cx="2032200" cy="1112760"/>
          </a:xfrm>
          <a:custGeom>
            <a:avLst/>
            <a:gdLst>
              <a:gd name="textAreaLeft" fmla="*/ 0 w 2032200"/>
              <a:gd name="textAreaRight" fmla="*/ 2032560 w 2032200"/>
              <a:gd name="textAreaTop" fmla="*/ 0 h 1112760"/>
              <a:gd name="textAreaBottom" fmla="*/ 1112760 h 1112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5450" y="0"/>
                </a:lnTo>
                <a:lnTo>
                  <a:pt x="21600" y="10800"/>
                </a:lnTo>
                <a:lnTo>
                  <a:pt x="1545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1" name=""/>
          <p:cNvSpPr/>
          <p:nvPr/>
        </p:nvSpPr>
        <p:spPr>
          <a:xfrm>
            <a:off x="5451480" y="1530360"/>
            <a:ext cx="1963800" cy="1143000"/>
          </a:xfrm>
          <a:custGeom>
            <a:avLst/>
            <a:gdLst/>
            <a:ahLst/>
            <a:rect l="l" t="t" r="r" b="b"/>
            <a:pathLst>
              <a:path w="1392" h="720">
                <a:moveTo>
                  <a:pt x="1392" y="0"/>
                </a:moveTo>
                <a:lnTo>
                  <a:pt x="0" y="0"/>
                </a:lnTo>
                <a:lnTo>
                  <a:pt x="384" y="384"/>
                </a:lnTo>
                <a:lnTo>
                  <a:pt x="48" y="720"/>
                </a:lnTo>
                <a:lnTo>
                  <a:pt x="1392" y="720"/>
                </a:lnTo>
                <a:lnTo>
                  <a:pt x="1392" y="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2" name=""/>
          <p:cNvSpPr/>
          <p:nvPr/>
        </p:nvSpPr>
        <p:spPr>
          <a:xfrm>
            <a:off x="3537000" y="1563840"/>
            <a:ext cx="2166840" cy="1109520"/>
          </a:xfrm>
          <a:custGeom>
            <a:avLst/>
            <a:gdLst>
              <a:gd name="textAreaLeft" fmla="*/ 0 w 2166840"/>
              <a:gd name="textAreaRight" fmla="*/ 2167200 w 216684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60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3" name=""/>
          <p:cNvSpPr/>
          <p:nvPr/>
        </p:nvSpPr>
        <p:spPr>
          <a:xfrm>
            <a:off x="3800520" y="1571760"/>
            <a:ext cx="2085840" cy="1109520"/>
          </a:xfrm>
          <a:custGeom>
            <a:avLst/>
            <a:gdLst>
              <a:gd name="textAreaLeft" fmla="*/ 0 w 2085840"/>
              <a:gd name="textAreaRight" fmla="*/ 2086200 w 208584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231840" indent="-23184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Transition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4" name=""/>
          <p:cNvSpPr/>
          <p:nvPr/>
        </p:nvSpPr>
        <p:spPr>
          <a:xfrm>
            <a:off x="1422360" y="1571760"/>
            <a:ext cx="2087640" cy="1109520"/>
          </a:xfrm>
          <a:custGeom>
            <a:avLst/>
            <a:gdLst>
              <a:gd name="textAreaLeft" fmla="*/ 0 w 2087640"/>
              <a:gd name="textAreaRight" fmla="*/ 2088000 w 208764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231840" indent="-231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Regulated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5" name=""/>
          <p:cNvSpPr/>
          <p:nvPr/>
        </p:nvSpPr>
        <p:spPr>
          <a:xfrm>
            <a:off x="1631880" y="2874960"/>
            <a:ext cx="1954440" cy="18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Static organizational structure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Predictable career path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Static customer base and service offerings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Slow, methodical, incremental decision making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6" name=""/>
          <p:cNvSpPr/>
          <p:nvPr/>
        </p:nvSpPr>
        <p:spPr>
          <a:xfrm>
            <a:off x="349200" y="127080"/>
            <a:ext cx="84376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Success Factors -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Institutionalizing Change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7" name=""/>
          <p:cNvSpPr/>
          <p:nvPr/>
        </p:nvSpPr>
        <p:spPr>
          <a:xfrm>
            <a:off x="5762520" y="1566720"/>
            <a:ext cx="2087640" cy="1109880"/>
          </a:xfrm>
          <a:custGeom>
            <a:avLst/>
            <a:gdLst>
              <a:gd name="textAreaLeft" fmla="*/ 0 w 2087640"/>
              <a:gd name="textAreaRight" fmla="*/ 2088000 w 2087640"/>
              <a:gd name="textAreaTop" fmla="*/ 0 h 1109880"/>
              <a:gd name="textAreaBottom" fmla="*/ 1110240 h 1109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231840" indent="-23184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Liberalized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8" name=""/>
          <p:cNvSpPr/>
          <p:nvPr/>
        </p:nvSpPr>
        <p:spPr>
          <a:xfrm>
            <a:off x="3638520" y="2862360"/>
            <a:ext cx="1849320" cy="257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reorganizations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Uncertainty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Customers/competitors/ supplier relationships changing and overlapping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dramatic decisions (about organizations, markets) but still few in number and top-down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9" name=""/>
          <p:cNvSpPr/>
          <p:nvPr/>
        </p:nvSpPr>
        <p:spPr>
          <a:xfrm>
            <a:off x="5460840" y="2882880"/>
            <a:ext cx="2163960" cy="33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Reorganization expected, accepted (even welcomed)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Uncertainty becomes opportunity (to move into different businesses in the same company)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Learn to relate to other firms productively in each of their roles (customer, competitor, supplier)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Numerous, rapid decisions in reaction to change (or to drive change); decision making becomes “bottom-up” (from employees to management)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Today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3351240" y="3143160"/>
            <a:ext cx="3240" cy="48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254240" y="3138480"/>
            <a:ext cx="6594480" cy="48888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4449600" y="2590920"/>
            <a:ext cx="3240" cy="554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607000" y="3143160"/>
            <a:ext cx="3240" cy="48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4" name="EnronLogo" descr=""/>
          <p:cNvPicPr/>
          <p:nvPr/>
        </p:nvPicPr>
        <p:blipFill>
          <a:blip r:embed="rId1"/>
          <a:stretch/>
        </p:blipFill>
        <p:spPr>
          <a:xfrm>
            <a:off x="3657600" y="1295280"/>
            <a:ext cx="1606680" cy="157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"/>
          <p:cNvSpPr/>
          <p:nvPr/>
        </p:nvSpPr>
        <p:spPr>
          <a:xfrm>
            <a:off x="2616120" y="3581280"/>
            <a:ext cx="1422360" cy="12193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560520" y="3581280"/>
            <a:ext cx="1422360" cy="12193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7059600" y="3587760"/>
            <a:ext cx="1422360" cy="12193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05520" y="3816360"/>
            <a:ext cx="13305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254720" y="3846600"/>
            <a:ext cx="10533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4883040" y="3608280"/>
            <a:ext cx="1420920" cy="121788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5160600" y="3844800"/>
            <a:ext cx="8643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2190600" y="5318280"/>
            <a:ext cx="4515120" cy="122076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2327760" y="5478480"/>
            <a:ext cx="37584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18,000 employees in 44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$46 billion in assets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$72 billion in market cap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"/>
          <p:cNvSpPr/>
          <p:nvPr/>
        </p:nvSpPr>
        <p:spPr>
          <a:xfrm>
            <a:off x="209520" y="0"/>
            <a:ext cx="766620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Unifying Company Agenda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1" name=""/>
          <p:cNvSpPr/>
          <p:nvPr/>
        </p:nvSpPr>
        <p:spPr>
          <a:xfrm>
            <a:off x="493560" y="1293840"/>
            <a:ext cx="2678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Regulated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2" name=""/>
          <p:cNvSpPr/>
          <p:nvPr/>
        </p:nvSpPr>
        <p:spPr>
          <a:xfrm>
            <a:off x="287280" y="1917720"/>
            <a:ext cx="3262320" cy="31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Shift from bundled sale to selling unbundled delivery service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exit volatile commodity 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new customers (e.g. marketers, independent power producers) -- some of whom may be competitors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3" name=""/>
          <p:cNvSpPr/>
          <p:nvPr/>
        </p:nvSpPr>
        <p:spPr>
          <a:xfrm>
            <a:off x="6053040" y="1905120"/>
            <a:ext cx="28148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Compete for business on other systems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Seek open access on other systems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4" name=""/>
          <p:cNvSpPr/>
          <p:nvPr/>
        </p:nvSpPr>
        <p:spPr>
          <a:xfrm>
            <a:off x="5951520" y="1293840"/>
            <a:ext cx="2678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New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5" name=""/>
          <p:cNvSpPr/>
          <p:nvPr/>
        </p:nvSpPr>
        <p:spPr>
          <a:xfrm>
            <a:off x="3368520" y="1193760"/>
            <a:ext cx="2359080" cy="3759120"/>
          </a:xfrm>
          <a:prstGeom prst="diamond">
            <a:avLst/>
          </a:prstGeom>
          <a:gradFill rotWithShape="0">
            <a:gsLst>
              <a:gs pos="0">
                <a:srgbClr val="e0eaf3"/>
              </a:gs>
              <a:gs pos="100000">
                <a:srgbClr val="095ba6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6" name=""/>
          <p:cNvSpPr/>
          <p:nvPr/>
        </p:nvSpPr>
        <p:spPr>
          <a:xfrm>
            <a:off x="1771560" y="5699160"/>
            <a:ext cx="55357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access for regulated businesses completely reconciles with pursuit of new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"/>
          <p:cNvSpPr/>
          <p:nvPr/>
        </p:nvSpPr>
        <p:spPr>
          <a:xfrm>
            <a:off x="219240" y="227160"/>
            <a:ext cx="766584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Success Factors - Transform Relationships with Other Firms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8" name=""/>
          <p:cNvSpPr/>
          <p:nvPr/>
        </p:nvSpPr>
        <p:spPr>
          <a:xfrm>
            <a:off x="1181160" y="1584360"/>
            <a:ext cx="7362720" cy="47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roles change within industry former customers and suppliers may become competitors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Initially, relationships tense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company articulates a vision/strategy/organization the company begins to relate to other companies productively regardless of their role (“compartmentalize” relationships)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Supplier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Joint venture partner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"/>
          <p:cNvSpPr/>
          <p:nvPr/>
        </p:nvSpPr>
        <p:spPr>
          <a:xfrm>
            <a:off x="1077840" y="4714920"/>
            <a:ext cx="609840" cy="61416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0" name=""/>
          <p:cNvSpPr/>
          <p:nvPr/>
        </p:nvSpPr>
        <p:spPr>
          <a:xfrm>
            <a:off x="2112840" y="4680000"/>
            <a:ext cx="609840" cy="64908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1" name=""/>
          <p:cNvSpPr/>
          <p:nvPr/>
        </p:nvSpPr>
        <p:spPr>
          <a:xfrm>
            <a:off x="3149640" y="4646520"/>
            <a:ext cx="609480" cy="68256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2" name=""/>
          <p:cNvSpPr/>
          <p:nvPr/>
        </p:nvSpPr>
        <p:spPr>
          <a:xfrm>
            <a:off x="4186080" y="4633920"/>
            <a:ext cx="622440" cy="69516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3" name=""/>
          <p:cNvSpPr/>
          <p:nvPr/>
        </p:nvSpPr>
        <p:spPr>
          <a:xfrm>
            <a:off x="5235480" y="4552920"/>
            <a:ext cx="609840" cy="77616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4" name=""/>
          <p:cNvSpPr/>
          <p:nvPr/>
        </p:nvSpPr>
        <p:spPr>
          <a:xfrm>
            <a:off x="6272280" y="4449600"/>
            <a:ext cx="609480" cy="87948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5" name=""/>
          <p:cNvSpPr/>
          <p:nvPr/>
        </p:nvSpPr>
        <p:spPr>
          <a:xfrm>
            <a:off x="7307280" y="4148280"/>
            <a:ext cx="609480" cy="118080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6" name=""/>
          <p:cNvSpPr/>
          <p:nvPr/>
        </p:nvSpPr>
        <p:spPr>
          <a:xfrm>
            <a:off x="1077840" y="4032360"/>
            <a:ext cx="609840" cy="68256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7" name=""/>
          <p:cNvSpPr/>
          <p:nvPr/>
        </p:nvSpPr>
        <p:spPr>
          <a:xfrm>
            <a:off x="2112840" y="3870360"/>
            <a:ext cx="609840" cy="80964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8" name=""/>
          <p:cNvSpPr/>
          <p:nvPr/>
        </p:nvSpPr>
        <p:spPr>
          <a:xfrm>
            <a:off x="3149640" y="3614760"/>
            <a:ext cx="609480" cy="103176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9" name=""/>
          <p:cNvSpPr/>
          <p:nvPr/>
        </p:nvSpPr>
        <p:spPr>
          <a:xfrm>
            <a:off x="4186080" y="3511440"/>
            <a:ext cx="622440" cy="112248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0" name=""/>
          <p:cNvSpPr/>
          <p:nvPr/>
        </p:nvSpPr>
        <p:spPr>
          <a:xfrm>
            <a:off x="5235480" y="3360600"/>
            <a:ext cx="609840" cy="119232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1" name=""/>
          <p:cNvSpPr/>
          <p:nvPr/>
        </p:nvSpPr>
        <p:spPr>
          <a:xfrm>
            <a:off x="6272280" y="2954160"/>
            <a:ext cx="609480" cy="149544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2" name=""/>
          <p:cNvSpPr/>
          <p:nvPr/>
        </p:nvSpPr>
        <p:spPr>
          <a:xfrm>
            <a:off x="7307280" y="2085840"/>
            <a:ext cx="609480" cy="206244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3" name=""/>
          <p:cNvSpPr/>
          <p:nvPr/>
        </p:nvSpPr>
        <p:spPr>
          <a:xfrm>
            <a:off x="868320" y="5329080"/>
            <a:ext cx="727092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4" name=""/>
          <p:cNvSpPr/>
          <p:nvPr/>
        </p:nvSpPr>
        <p:spPr>
          <a:xfrm>
            <a:off x="1259280" y="492444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332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5" name=""/>
          <p:cNvSpPr/>
          <p:nvPr/>
        </p:nvSpPr>
        <p:spPr>
          <a:xfrm>
            <a:off x="2283480" y="491184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349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6" name=""/>
          <p:cNvSpPr/>
          <p:nvPr/>
        </p:nvSpPr>
        <p:spPr>
          <a:xfrm>
            <a:off x="3331080" y="488952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367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7" name=""/>
          <p:cNvSpPr/>
          <p:nvPr/>
        </p:nvSpPr>
        <p:spPr>
          <a:xfrm>
            <a:off x="4367880" y="488952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8" name=""/>
          <p:cNvSpPr/>
          <p:nvPr/>
        </p:nvSpPr>
        <p:spPr>
          <a:xfrm>
            <a:off x="5404320" y="484344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9" name=""/>
          <p:cNvSpPr/>
          <p:nvPr/>
        </p:nvSpPr>
        <p:spPr>
          <a:xfrm>
            <a:off x="6453720" y="479592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477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0" name=""/>
          <p:cNvSpPr/>
          <p:nvPr/>
        </p:nvSpPr>
        <p:spPr>
          <a:xfrm>
            <a:off x="7477560" y="464652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637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1" name=""/>
          <p:cNvSpPr/>
          <p:nvPr/>
        </p:nvSpPr>
        <p:spPr>
          <a:xfrm>
            <a:off x="3307320" y="403236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558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2" name=""/>
          <p:cNvSpPr/>
          <p:nvPr/>
        </p:nvSpPr>
        <p:spPr>
          <a:xfrm>
            <a:off x="4345560" y="397368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607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3" name=""/>
          <p:cNvSpPr/>
          <p:nvPr/>
        </p:nvSpPr>
        <p:spPr>
          <a:xfrm>
            <a:off x="5382000" y="385776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644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4" name=""/>
          <p:cNvSpPr/>
          <p:nvPr/>
        </p:nvSpPr>
        <p:spPr>
          <a:xfrm>
            <a:off x="6428160" y="360360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807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5" name=""/>
          <p:cNvSpPr/>
          <p:nvPr/>
        </p:nvSpPr>
        <p:spPr>
          <a:xfrm>
            <a:off x="7380720" y="3024360"/>
            <a:ext cx="381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1,115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6" name=""/>
          <p:cNvSpPr/>
          <p:nvPr/>
        </p:nvSpPr>
        <p:spPr>
          <a:xfrm>
            <a:off x="2283480" y="414828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439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7" name=""/>
          <p:cNvSpPr/>
          <p:nvPr/>
        </p:nvSpPr>
        <p:spPr>
          <a:xfrm>
            <a:off x="1234080" y="427500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369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8" name=""/>
          <p:cNvSpPr/>
          <p:nvPr/>
        </p:nvSpPr>
        <p:spPr>
          <a:xfrm>
            <a:off x="235080" y="317520"/>
            <a:ext cx="77724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Experience with Transition</a:t>
            </a:r>
            <a:br>
              <a:rPr sz="2600"/>
            </a:b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vs Non-Regulated Earnings</a:t>
            </a:r>
            <a:br>
              <a:rPr sz="2400"/>
            </a:b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1992 - 1998</a:t>
            </a:r>
            <a:br>
              <a:rPr sz="24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($MM)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9" name=""/>
          <p:cNvSpPr/>
          <p:nvPr/>
        </p:nvSpPr>
        <p:spPr>
          <a:xfrm>
            <a:off x="99072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0" name=""/>
          <p:cNvSpPr/>
          <p:nvPr/>
        </p:nvSpPr>
        <p:spPr>
          <a:xfrm>
            <a:off x="205740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1" name=""/>
          <p:cNvSpPr/>
          <p:nvPr/>
        </p:nvSpPr>
        <p:spPr>
          <a:xfrm>
            <a:off x="312408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2" name=""/>
          <p:cNvSpPr/>
          <p:nvPr/>
        </p:nvSpPr>
        <p:spPr>
          <a:xfrm>
            <a:off x="419112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3" name=""/>
          <p:cNvSpPr/>
          <p:nvPr/>
        </p:nvSpPr>
        <p:spPr>
          <a:xfrm>
            <a:off x="518148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4" name=""/>
          <p:cNvSpPr/>
          <p:nvPr/>
        </p:nvSpPr>
        <p:spPr>
          <a:xfrm>
            <a:off x="624852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5" name=""/>
          <p:cNvSpPr/>
          <p:nvPr/>
        </p:nvSpPr>
        <p:spPr>
          <a:xfrm>
            <a:off x="7315200" y="5410080"/>
            <a:ext cx="900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6" name=""/>
          <p:cNvSpPr/>
          <p:nvPr/>
        </p:nvSpPr>
        <p:spPr>
          <a:xfrm>
            <a:off x="1143000" y="3733920"/>
            <a:ext cx="53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7" name=""/>
          <p:cNvSpPr/>
          <p:nvPr/>
        </p:nvSpPr>
        <p:spPr>
          <a:xfrm>
            <a:off x="2209680" y="3581280"/>
            <a:ext cx="53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788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8" name=""/>
          <p:cNvSpPr/>
          <p:nvPr/>
        </p:nvSpPr>
        <p:spPr>
          <a:xfrm>
            <a:off x="3200400" y="3276720"/>
            <a:ext cx="53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925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9" name=""/>
          <p:cNvSpPr/>
          <p:nvPr/>
        </p:nvSpPr>
        <p:spPr>
          <a:xfrm>
            <a:off x="5257800" y="3048120"/>
            <a:ext cx="762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0" name=""/>
          <p:cNvSpPr/>
          <p:nvPr/>
        </p:nvSpPr>
        <p:spPr>
          <a:xfrm>
            <a:off x="6248520" y="2590920"/>
            <a:ext cx="761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1,284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1" name=""/>
          <p:cNvSpPr/>
          <p:nvPr/>
        </p:nvSpPr>
        <p:spPr>
          <a:xfrm>
            <a:off x="2819520" y="5943600"/>
            <a:ext cx="3355920" cy="3333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2" name=""/>
          <p:cNvSpPr/>
          <p:nvPr/>
        </p:nvSpPr>
        <p:spPr>
          <a:xfrm>
            <a:off x="2894040" y="6049800"/>
            <a:ext cx="133200" cy="131760"/>
          </a:xfrm>
          <a:prstGeom prst="rect">
            <a:avLst/>
          </a:prstGeom>
          <a:solidFill>
            <a:srgbClr val="009b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3" name=""/>
          <p:cNvSpPr/>
          <p:nvPr/>
        </p:nvSpPr>
        <p:spPr>
          <a:xfrm>
            <a:off x="3083760" y="5981760"/>
            <a:ext cx="9874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4" name=""/>
          <p:cNvSpPr/>
          <p:nvPr/>
        </p:nvSpPr>
        <p:spPr>
          <a:xfrm>
            <a:off x="4295880" y="6045120"/>
            <a:ext cx="135000" cy="13176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5" name=""/>
          <p:cNvSpPr/>
          <p:nvPr/>
        </p:nvSpPr>
        <p:spPr>
          <a:xfrm>
            <a:off x="4478040" y="5981760"/>
            <a:ext cx="145656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Non-Regulated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6" name=""/>
          <p:cNvSpPr/>
          <p:nvPr/>
        </p:nvSpPr>
        <p:spPr>
          <a:xfrm>
            <a:off x="7277040" y="1739880"/>
            <a:ext cx="762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1,752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7" name=""/>
          <p:cNvSpPr/>
          <p:nvPr/>
        </p:nvSpPr>
        <p:spPr>
          <a:xfrm>
            <a:off x="4267080" y="3200400"/>
            <a:ext cx="53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982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/>
          </p:cNvSpPr>
          <p:nvPr>
            <p:ph type="title"/>
          </p:nvPr>
        </p:nvSpPr>
        <p:spPr>
          <a:xfrm>
            <a:off x="178920" y="75960"/>
            <a:ext cx="73486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Workforce Growth in 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New Businesses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69" name=""/>
          <p:cNvGraphicFramePr/>
          <p:nvPr/>
        </p:nvGraphicFramePr>
        <p:xfrm>
          <a:off x="135000" y="1603440"/>
          <a:ext cx="8666280" cy="45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5000" y="1603440"/>
                    <a:ext cx="8666280" cy="45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"/>
          <p:cNvSpPr/>
          <p:nvPr/>
        </p:nvSpPr>
        <p:spPr>
          <a:xfrm>
            <a:off x="1981080" y="1841400"/>
            <a:ext cx="1408320" cy="381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72" name=""/>
          <p:cNvGraphicFramePr/>
          <p:nvPr/>
        </p:nvGraphicFramePr>
        <p:xfrm>
          <a:off x="7920" y="1246320"/>
          <a:ext cx="8712360" cy="4908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920" y="1246320"/>
                    <a:ext cx="8712360" cy="4908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4" name="PlaceHolder 1"/>
          <p:cNvSpPr>
            <a:spLocks noGrp="1"/>
          </p:cNvSpPr>
          <p:nvPr>
            <p:ph type="title"/>
          </p:nvPr>
        </p:nvSpPr>
        <p:spPr>
          <a:xfrm>
            <a:off x="194760" y="75960"/>
            <a:ext cx="6370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Growth of Enron’s Gas Pipelines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5" name=""/>
          <p:cNvSpPr/>
          <p:nvPr/>
        </p:nvSpPr>
        <p:spPr>
          <a:xfrm rot="16200000">
            <a:off x="-1857600" y="3613320"/>
            <a:ext cx="419112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BBtu/d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"/>
          <p:cNvSpPr/>
          <p:nvPr/>
        </p:nvSpPr>
        <p:spPr>
          <a:xfrm>
            <a:off x="473040" y="2298600"/>
            <a:ext cx="7532640" cy="2167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Business Model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"/>
          <p:cNvSpPr/>
          <p:nvPr/>
        </p:nvSpPr>
        <p:spPr>
          <a:xfrm>
            <a:off x="1987560" y="32004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9" name=""/>
          <p:cNvSpPr/>
          <p:nvPr/>
        </p:nvSpPr>
        <p:spPr>
          <a:xfrm>
            <a:off x="2820960" y="1444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0" name=""/>
          <p:cNvSpPr/>
          <p:nvPr/>
        </p:nvSpPr>
        <p:spPr>
          <a:xfrm>
            <a:off x="4475160" y="1444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1" name=""/>
          <p:cNvSpPr/>
          <p:nvPr/>
        </p:nvSpPr>
        <p:spPr>
          <a:xfrm>
            <a:off x="6099120" y="1444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2" name=""/>
          <p:cNvSpPr/>
          <p:nvPr/>
        </p:nvSpPr>
        <p:spPr>
          <a:xfrm flipV="1">
            <a:off x="2349360" y="1943280"/>
            <a:ext cx="1444680" cy="17128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3" name=""/>
          <p:cNvSpPr/>
          <p:nvPr/>
        </p:nvSpPr>
        <p:spPr>
          <a:xfrm flipV="1">
            <a:off x="2341440" y="2549160"/>
            <a:ext cx="1444680" cy="1096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4" name=""/>
          <p:cNvSpPr/>
          <p:nvPr/>
        </p:nvSpPr>
        <p:spPr>
          <a:xfrm flipV="1">
            <a:off x="2341440" y="3087360"/>
            <a:ext cx="1436760" cy="56844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5" name=""/>
          <p:cNvSpPr/>
          <p:nvPr/>
        </p:nvSpPr>
        <p:spPr>
          <a:xfrm flipV="1">
            <a:off x="2349360" y="3656160"/>
            <a:ext cx="1428840" cy="7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6" name=""/>
          <p:cNvSpPr/>
          <p:nvPr/>
        </p:nvSpPr>
        <p:spPr>
          <a:xfrm>
            <a:off x="2341440" y="3664080"/>
            <a:ext cx="1452600" cy="568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7" name=""/>
          <p:cNvSpPr/>
          <p:nvPr/>
        </p:nvSpPr>
        <p:spPr>
          <a:xfrm>
            <a:off x="2381400" y="3673440"/>
            <a:ext cx="1420560" cy="1170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8" name=""/>
          <p:cNvSpPr/>
          <p:nvPr/>
        </p:nvSpPr>
        <p:spPr>
          <a:xfrm>
            <a:off x="2371680" y="3646440"/>
            <a:ext cx="1484280" cy="1747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9" name=""/>
          <p:cNvSpPr/>
          <p:nvPr/>
        </p:nvSpPr>
        <p:spPr>
          <a:xfrm flipV="1">
            <a:off x="3949560" y="1925640"/>
            <a:ext cx="1467000" cy="1117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0" name=""/>
          <p:cNvSpPr/>
          <p:nvPr/>
        </p:nvSpPr>
        <p:spPr>
          <a:xfrm flipV="1">
            <a:off x="3949560" y="2549520"/>
            <a:ext cx="1482840" cy="503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1" name=""/>
          <p:cNvSpPr/>
          <p:nvPr/>
        </p:nvSpPr>
        <p:spPr>
          <a:xfrm>
            <a:off x="3971880" y="3070080"/>
            <a:ext cx="1444680" cy="34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2" name=""/>
          <p:cNvSpPr/>
          <p:nvPr/>
        </p:nvSpPr>
        <p:spPr>
          <a:xfrm>
            <a:off x="3981600" y="3052800"/>
            <a:ext cx="1460520" cy="603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"/>
          <p:cNvSpPr/>
          <p:nvPr/>
        </p:nvSpPr>
        <p:spPr>
          <a:xfrm>
            <a:off x="3956040" y="3025800"/>
            <a:ext cx="1469880" cy="1224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4" name=""/>
          <p:cNvSpPr/>
          <p:nvPr/>
        </p:nvSpPr>
        <p:spPr>
          <a:xfrm>
            <a:off x="3956040" y="3035160"/>
            <a:ext cx="1486080" cy="18082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5" name=""/>
          <p:cNvSpPr/>
          <p:nvPr/>
        </p:nvSpPr>
        <p:spPr>
          <a:xfrm>
            <a:off x="3981600" y="3070080"/>
            <a:ext cx="1434960" cy="2341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6" name=""/>
          <p:cNvSpPr/>
          <p:nvPr/>
        </p:nvSpPr>
        <p:spPr>
          <a:xfrm flipV="1">
            <a:off x="5564160" y="1942920"/>
            <a:ext cx="1468440" cy="28666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7" name=""/>
          <p:cNvSpPr/>
          <p:nvPr/>
        </p:nvSpPr>
        <p:spPr>
          <a:xfrm flipV="1">
            <a:off x="5564160" y="2549160"/>
            <a:ext cx="1500120" cy="2260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8" name=""/>
          <p:cNvSpPr/>
          <p:nvPr/>
        </p:nvSpPr>
        <p:spPr>
          <a:xfrm flipV="1">
            <a:off x="5564160" y="3060720"/>
            <a:ext cx="1515960" cy="1765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9" name=""/>
          <p:cNvSpPr/>
          <p:nvPr/>
        </p:nvSpPr>
        <p:spPr>
          <a:xfrm flipV="1">
            <a:off x="5564160" y="3681360"/>
            <a:ext cx="1508040" cy="1162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0" name=""/>
          <p:cNvSpPr/>
          <p:nvPr/>
        </p:nvSpPr>
        <p:spPr>
          <a:xfrm flipV="1">
            <a:off x="5564160" y="4259160"/>
            <a:ext cx="1468440" cy="549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1" name=""/>
          <p:cNvSpPr/>
          <p:nvPr/>
        </p:nvSpPr>
        <p:spPr>
          <a:xfrm flipV="1">
            <a:off x="5564160" y="4800600"/>
            <a:ext cx="1492200" cy="7920"/>
          </a:xfrm>
          <a:prstGeom prst="line">
            <a:avLst/>
          </a:prstGeom>
          <a:ln cap="rnd" w="1260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2" name=""/>
          <p:cNvSpPr/>
          <p:nvPr/>
        </p:nvSpPr>
        <p:spPr>
          <a:xfrm>
            <a:off x="5564160" y="4800600"/>
            <a:ext cx="1540080" cy="611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3" name=""/>
          <p:cNvSpPr/>
          <p:nvPr/>
        </p:nvSpPr>
        <p:spPr>
          <a:xfrm>
            <a:off x="2122560" y="17827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4" name=""/>
          <p:cNvSpPr/>
          <p:nvPr/>
        </p:nvSpPr>
        <p:spPr>
          <a:xfrm>
            <a:off x="2122560" y="235260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5" name=""/>
          <p:cNvSpPr/>
          <p:nvPr/>
        </p:nvSpPr>
        <p:spPr>
          <a:xfrm>
            <a:off x="2122560" y="29289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6" name=""/>
          <p:cNvSpPr/>
          <p:nvPr/>
        </p:nvSpPr>
        <p:spPr>
          <a:xfrm>
            <a:off x="2122560" y="35067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7" name=""/>
          <p:cNvSpPr/>
          <p:nvPr/>
        </p:nvSpPr>
        <p:spPr>
          <a:xfrm>
            <a:off x="2122560" y="409248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8" name=""/>
          <p:cNvSpPr/>
          <p:nvPr/>
        </p:nvSpPr>
        <p:spPr>
          <a:xfrm>
            <a:off x="2122560" y="46688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9" name=""/>
          <p:cNvSpPr/>
          <p:nvPr/>
        </p:nvSpPr>
        <p:spPr>
          <a:xfrm>
            <a:off x="2122560" y="5245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0" name=""/>
          <p:cNvSpPr/>
          <p:nvPr/>
        </p:nvSpPr>
        <p:spPr>
          <a:xfrm>
            <a:off x="3728880" y="17827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1" name=""/>
          <p:cNvSpPr/>
          <p:nvPr/>
        </p:nvSpPr>
        <p:spPr>
          <a:xfrm>
            <a:off x="3728880" y="235260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2" name=""/>
          <p:cNvSpPr/>
          <p:nvPr/>
        </p:nvSpPr>
        <p:spPr>
          <a:xfrm>
            <a:off x="3728880" y="29289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3" name=""/>
          <p:cNvSpPr/>
          <p:nvPr/>
        </p:nvSpPr>
        <p:spPr>
          <a:xfrm>
            <a:off x="3728880" y="35067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4" name=""/>
          <p:cNvSpPr/>
          <p:nvPr/>
        </p:nvSpPr>
        <p:spPr>
          <a:xfrm>
            <a:off x="3728880" y="409248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5" name=""/>
          <p:cNvSpPr/>
          <p:nvPr/>
        </p:nvSpPr>
        <p:spPr>
          <a:xfrm>
            <a:off x="3728880" y="46688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6" name=""/>
          <p:cNvSpPr/>
          <p:nvPr/>
        </p:nvSpPr>
        <p:spPr>
          <a:xfrm>
            <a:off x="3728880" y="5245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7" name=""/>
          <p:cNvSpPr/>
          <p:nvPr/>
        </p:nvSpPr>
        <p:spPr>
          <a:xfrm>
            <a:off x="5376960" y="178272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8" name=""/>
          <p:cNvSpPr/>
          <p:nvPr/>
        </p:nvSpPr>
        <p:spPr>
          <a:xfrm>
            <a:off x="5376960" y="235260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9" name=""/>
          <p:cNvSpPr/>
          <p:nvPr/>
        </p:nvSpPr>
        <p:spPr>
          <a:xfrm>
            <a:off x="5376960" y="29289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0" name=""/>
          <p:cNvSpPr/>
          <p:nvPr/>
        </p:nvSpPr>
        <p:spPr>
          <a:xfrm>
            <a:off x="5376960" y="35067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1" name=""/>
          <p:cNvSpPr/>
          <p:nvPr/>
        </p:nvSpPr>
        <p:spPr>
          <a:xfrm>
            <a:off x="5376960" y="409248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2" name=""/>
          <p:cNvSpPr/>
          <p:nvPr/>
        </p:nvSpPr>
        <p:spPr>
          <a:xfrm>
            <a:off x="5376960" y="46688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3" name=""/>
          <p:cNvSpPr/>
          <p:nvPr/>
        </p:nvSpPr>
        <p:spPr>
          <a:xfrm>
            <a:off x="5376960" y="5245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4" name=""/>
          <p:cNvSpPr/>
          <p:nvPr/>
        </p:nvSpPr>
        <p:spPr>
          <a:xfrm>
            <a:off x="6985080" y="17827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5" name=""/>
          <p:cNvSpPr/>
          <p:nvPr/>
        </p:nvSpPr>
        <p:spPr>
          <a:xfrm>
            <a:off x="6985080" y="235260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6" name=""/>
          <p:cNvSpPr/>
          <p:nvPr/>
        </p:nvSpPr>
        <p:spPr>
          <a:xfrm>
            <a:off x="6985080" y="29289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7" name=""/>
          <p:cNvSpPr/>
          <p:nvPr/>
        </p:nvSpPr>
        <p:spPr>
          <a:xfrm>
            <a:off x="6985080" y="35067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8" name=""/>
          <p:cNvSpPr/>
          <p:nvPr/>
        </p:nvSpPr>
        <p:spPr>
          <a:xfrm>
            <a:off x="6985080" y="409248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9" name=""/>
          <p:cNvSpPr/>
          <p:nvPr/>
        </p:nvSpPr>
        <p:spPr>
          <a:xfrm>
            <a:off x="6985080" y="46688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0" name=""/>
          <p:cNvSpPr/>
          <p:nvPr/>
        </p:nvSpPr>
        <p:spPr>
          <a:xfrm>
            <a:off x="6985080" y="5245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1" name=""/>
          <p:cNvSpPr/>
          <p:nvPr/>
        </p:nvSpPr>
        <p:spPr>
          <a:xfrm>
            <a:off x="3601800" y="26290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2" name=""/>
          <p:cNvSpPr/>
          <p:nvPr/>
        </p:nvSpPr>
        <p:spPr>
          <a:xfrm>
            <a:off x="5257800" y="4351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3" name=""/>
          <p:cNvSpPr/>
          <p:nvPr/>
        </p:nvSpPr>
        <p:spPr>
          <a:xfrm>
            <a:off x="6850080" y="14860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4" name=""/>
          <p:cNvSpPr/>
          <p:nvPr/>
        </p:nvSpPr>
        <p:spPr>
          <a:xfrm>
            <a:off x="211680" y="79200"/>
            <a:ext cx="33782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5" name=""/>
          <p:cNvSpPr/>
          <p:nvPr/>
        </p:nvSpPr>
        <p:spPr>
          <a:xfrm>
            <a:off x="7278840" y="515880"/>
            <a:ext cx="1650960" cy="7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b31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6" name=""/>
          <p:cNvSpPr/>
          <p:nvPr/>
        </p:nvSpPr>
        <p:spPr>
          <a:xfrm>
            <a:off x="7432560" y="655560"/>
            <a:ext cx="163800" cy="187560"/>
          </a:xfrm>
          <a:custGeom>
            <a:avLst/>
            <a:gdLst>
              <a:gd name="textAreaLeft" fmla="*/ 7920 w 163800"/>
              <a:gd name="textAreaRight" fmla="*/ 155880 w 163800"/>
              <a:gd name="textAreaTop" fmla="*/ 7920 h 187560"/>
              <a:gd name="textAreaBottom" fmla="*/ 179640 h 187560"/>
            </a:gdLst>
            <a:ahLst/>
            <a:cxnLst/>
            <a:rect l="textAreaLeft" t="textAreaTop" r="textAreaRight" b="textAreaBottom"/>
            <a:pathLst>
              <a:path w="21600" h="24726">
                <a:moveTo>
                  <a:pt x="3600" y="0"/>
                </a:moveTo>
                <a:arcTo wR="3600" hR="3600" stAng="16200000" swAng="-5400000"/>
                <a:lnTo>
                  <a:pt x="0" y="21126"/>
                </a:lnTo>
                <a:arcTo wR="3600" hR="3600" stAng="10800000" swAng="-5400000"/>
                <a:lnTo>
                  <a:pt x="18000" y="247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7" name=""/>
          <p:cNvSpPr/>
          <p:nvPr/>
        </p:nvSpPr>
        <p:spPr>
          <a:xfrm>
            <a:off x="7372440" y="1055520"/>
            <a:ext cx="21888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8" name=""/>
          <p:cNvSpPr/>
          <p:nvPr/>
        </p:nvSpPr>
        <p:spPr>
          <a:xfrm>
            <a:off x="7554960" y="55548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"/>
          <p:cNvSpPr/>
          <p:nvPr/>
        </p:nvSpPr>
        <p:spPr>
          <a:xfrm>
            <a:off x="195840" y="84240"/>
            <a:ext cx="33782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0" name=""/>
          <p:cNvSpPr/>
          <p:nvPr/>
        </p:nvSpPr>
        <p:spPr>
          <a:xfrm>
            <a:off x="6002280" y="1773360"/>
            <a:ext cx="28400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1" name=""/>
          <p:cNvSpPr/>
          <p:nvPr/>
        </p:nvSpPr>
        <p:spPr>
          <a:xfrm>
            <a:off x="282600" y="24210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2" name=""/>
          <p:cNvSpPr/>
          <p:nvPr/>
        </p:nvSpPr>
        <p:spPr>
          <a:xfrm>
            <a:off x="1114200" y="6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3" name=""/>
          <p:cNvSpPr/>
          <p:nvPr/>
        </p:nvSpPr>
        <p:spPr>
          <a:xfrm>
            <a:off x="2770200" y="6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4" name=""/>
          <p:cNvSpPr/>
          <p:nvPr/>
        </p:nvSpPr>
        <p:spPr>
          <a:xfrm>
            <a:off x="4392360" y="6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5" name=""/>
          <p:cNvSpPr/>
          <p:nvPr/>
        </p:nvSpPr>
        <p:spPr>
          <a:xfrm flipV="1">
            <a:off x="642960" y="1163520"/>
            <a:ext cx="1446120" cy="17128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6" name=""/>
          <p:cNvSpPr/>
          <p:nvPr/>
        </p:nvSpPr>
        <p:spPr>
          <a:xfrm flipV="1">
            <a:off x="635040" y="1769760"/>
            <a:ext cx="1444680" cy="1096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7" name=""/>
          <p:cNvSpPr/>
          <p:nvPr/>
        </p:nvSpPr>
        <p:spPr>
          <a:xfrm flipV="1">
            <a:off x="635040" y="2308320"/>
            <a:ext cx="1438200" cy="5680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8" name=""/>
          <p:cNvSpPr/>
          <p:nvPr/>
        </p:nvSpPr>
        <p:spPr>
          <a:xfrm flipV="1">
            <a:off x="642960" y="2876400"/>
            <a:ext cx="1430280" cy="7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9" name=""/>
          <p:cNvSpPr/>
          <p:nvPr/>
        </p:nvSpPr>
        <p:spPr>
          <a:xfrm>
            <a:off x="635040" y="2884320"/>
            <a:ext cx="1454040" cy="568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0" name=""/>
          <p:cNvSpPr/>
          <p:nvPr/>
        </p:nvSpPr>
        <p:spPr>
          <a:xfrm>
            <a:off x="674640" y="2894040"/>
            <a:ext cx="1420920" cy="1170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1" name=""/>
          <p:cNvSpPr/>
          <p:nvPr/>
        </p:nvSpPr>
        <p:spPr>
          <a:xfrm>
            <a:off x="666720" y="2867040"/>
            <a:ext cx="1484280" cy="1747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2" name=""/>
          <p:cNvSpPr/>
          <p:nvPr/>
        </p:nvSpPr>
        <p:spPr>
          <a:xfrm flipV="1">
            <a:off x="2243160" y="1146240"/>
            <a:ext cx="1468440" cy="1117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3" name=""/>
          <p:cNvSpPr/>
          <p:nvPr/>
        </p:nvSpPr>
        <p:spPr>
          <a:xfrm flipV="1">
            <a:off x="2243160" y="1770120"/>
            <a:ext cx="1484280" cy="503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4" name=""/>
          <p:cNvSpPr/>
          <p:nvPr/>
        </p:nvSpPr>
        <p:spPr>
          <a:xfrm>
            <a:off x="2266920" y="2290680"/>
            <a:ext cx="1444680" cy="34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5" name=""/>
          <p:cNvSpPr/>
          <p:nvPr/>
        </p:nvSpPr>
        <p:spPr>
          <a:xfrm>
            <a:off x="2274840" y="2273400"/>
            <a:ext cx="1460520" cy="603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6" name=""/>
          <p:cNvSpPr/>
          <p:nvPr/>
        </p:nvSpPr>
        <p:spPr>
          <a:xfrm>
            <a:off x="2251080" y="2246400"/>
            <a:ext cx="1468440" cy="1224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7" name=""/>
          <p:cNvSpPr/>
          <p:nvPr/>
        </p:nvSpPr>
        <p:spPr>
          <a:xfrm>
            <a:off x="2251080" y="2255760"/>
            <a:ext cx="1484280" cy="18082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8" name=""/>
          <p:cNvSpPr/>
          <p:nvPr/>
        </p:nvSpPr>
        <p:spPr>
          <a:xfrm>
            <a:off x="2274840" y="2290680"/>
            <a:ext cx="1436760" cy="2341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9" name=""/>
          <p:cNvSpPr/>
          <p:nvPr/>
        </p:nvSpPr>
        <p:spPr>
          <a:xfrm flipV="1">
            <a:off x="3857760" y="1163520"/>
            <a:ext cx="1469880" cy="286704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0" name=""/>
          <p:cNvSpPr/>
          <p:nvPr/>
        </p:nvSpPr>
        <p:spPr>
          <a:xfrm flipV="1">
            <a:off x="3857760" y="1769760"/>
            <a:ext cx="1500120" cy="2260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1" name=""/>
          <p:cNvSpPr/>
          <p:nvPr/>
        </p:nvSpPr>
        <p:spPr>
          <a:xfrm flipV="1">
            <a:off x="3857760" y="2280960"/>
            <a:ext cx="1515960" cy="1765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2" name=""/>
          <p:cNvSpPr/>
          <p:nvPr/>
        </p:nvSpPr>
        <p:spPr>
          <a:xfrm flipV="1">
            <a:off x="3857760" y="2901960"/>
            <a:ext cx="1508040" cy="1162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3" name=""/>
          <p:cNvSpPr/>
          <p:nvPr/>
        </p:nvSpPr>
        <p:spPr>
          <a:xfrm flipV="1">
            <a:off x="3857760" y="3479760"/>
            <a:ext cx="1469880" cy="549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4" name=""/>
          <p:cNvSpPr/>
          <p:nvPr/>
        </p:nvSpPr>
        <p:spPr>
          <a:xfrm flipV="1">
            <a:off x="3857760" y="4021200"/>
            <a:ext cx="1493640" cy="7920"/>
          </a:xfrm>
          <a:prstGeom prst="line">
            <a:avLst/>
          </a:prstGeom>
          <a:ln cap="rnd" w="1260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5" name=""/>
          <p:cNvSpPr/>
          <p:nvPr/>
        </p:nvSpPr>
        <p:spPr>
          <a:xfrm>
            <a:off x="3857760" y="4021200"/>
            <a:ext cx="1539720" cy="611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6" name=""/>
          <p:cNvSpPr/>
          <p:nvPr/>
        </p:nvSpPr>
        <p:spPr>
          <a:xfrm>
            <a:off x="41580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7" name=""/>
          <p:cNvSpPr/>
          <p:nvPr/>
        </p:nvSpPr>
        <p:spPr>
          <a:xfrm>
            <a:off x="41580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8" name=""/>
          <p:cNvSpPr/>
          <p:nvPr/>
        </p:nvSpPr>
        <p:spPr>
          <a:xfrm>
            <a:off x="41580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9" name=""/>
          <p:cNvSpPr/>
          <p:nvPr/>
        </p:nvSpPr>
        <p:spPr>
          <a:xfrm>
            <a:off x="41580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0" name=""/>
          <p:cNvSpPr/>
          <p:nvPr/>
        </p:nvSpPr>
        <p:spPr>
          <a:xfrm>
            <a:off x="41580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1" name=""/>
          <p:cNvSpPr/>
          <p:nvPr/>
        </p:nvSpPr>
        <p:spPr>
          <a:xfrm>
            <a:off x="41580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2" name=""/>
          <p:cNvSpPr/>
          <p:nvPr/>
        </p:nvSpPr>
        <p:spPr>
          <a:xfrm>
            <a:off x="41580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3" name=""/>
          <p:cNvSpPr/>
          <p:nvPr/>
        </p:nvSpPr>
        <p:spPr>
          <a:xfrm>
            <a:off x="2023920" y="100332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4" name=""/>
          <p:cNvSpPr/>
          <p:nvPr/>
        </p:nvSpPr>
        <p:spPr>
          <a:xfrm>
            <a:off x="2023920" y="1573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5" name=""/>
          <p:cNvSpPr/>
          <p:nvPr/>
        </p:nvSpPr>
        <p:spPr>
          <a:xfrm>
            <a:off x="2023920" y="2149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6" name=""/>
          <p:cNvSpPr/>
          <p:nvPr/>
        </p:nvSpPr>
        <p:spPr>
          <a:xfrm>
            <a:off x="2023920" y="27273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7" name=""/>
          <p:cNvSpPr/>
          <p:nvPr/>
        </p:nvSpPr>
        <p:spPr>
          <a:xfrm>
            <a:off x="2023920" y="33130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8" name=""/>
          <p:cNvSpPr/>
          <p:nvPr/>
        </p:nvSpPr>
        <p:spPr>
          <a:xfrm>
            <a:off x="2023920" y="38894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9" name=""/>
          <p:cNvSpPr/>
          <p:nvPr/>
        </p:nvSpPr>
        <p:spPr>
          <a:xfrm>
            <a:off x="2023920" y="4465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0" name=""/>
          <p:cNvSpPr/>
          <p:nvPr/>
        </p:nvSpPr>
        <p:spPr>
          <a:xfrm>
            <a:off x="367020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1" name=""/>
          <p:cNvSpPr/>
          <p:nvPr/>
        </p:nvSpPr>
        <p:spPr>
          <a:xfrm>
            <a:off x="367020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2" name=""/>
          <p:cNvSpPr/>
          <p:nvPr/>
        </p:nvSpPr>
        <p:spPr>
          <a:xfrm>
            <a:off x="367020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3" name=""/>
          <p:cNvSpPr/>
          <p:nvPr/>
        </p:nvSpPr>
        <p:spPr>
          <a:xfrm>
            <a:off x="367020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4" name=""/>
          <p:cNvSpPr/>
          <p:nvPr/>
        </p:nvSpPr>
        <p:spPr>
          <a:xfrm>
            <a:off x="367020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5" name=""/>
          <p:cNvSpPr/>
          <p:nvPr/>
        </p:nvSpPr>
        <p:spPr>
          <a:xfrm>
            <a:off x="367020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6" name=""/>
          <p:cNvSpPr/>
          <p:nvPr/>
        </p:nvSpPr>
        <p:spPr>
          <a:xfrm>
            <a:off x="367020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7" name=""/>
          <p:cNvSpPr/>
          <p:nvPr/>
        </p:nvSpPr>
        <p:spPr>
          <a:xfrm>
            <a:off x="527832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8" name=""/>
          <p:cNvSpPr/>
          <p:nvPr/>
        </p:nvSpPr>
        <p:spPr>
          <a:xfrm>
            <a:off x="527832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9" name=""/>
          <p:cNvSpPr/>
          <p:nvPr/>
        </p:nvSpPr>
        <p:spPr>
          <a:xfrm>
            <a:off x="527832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0" name=""/>
          <p:cNvSpPr/>
          <p:nvPr/>
        </p:nvSpPr>
        <p:spPr>
          <a:xfrm>
            <a:off x="527832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1" name=""/>
          <p:cNvSpPr/>
          <p:nvPr/>
        </p:nvSpPr>
        <p:spPr>
          <a:xfrm>
            <a:off x="527832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2" name=""/>
          <p:cNvSpPr/>
          <p:nvPr/>
        </p:nvSpPr>
        <p:spPr>
          <a:xfrm>
            <a:off x="527832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3" name=""/>
          <p:cNvSpPr/>
          <p:nvPr/>
        </p:nvSpPr>
        <p:spPr>
          <a:xfrm>
            <a:off x="527832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4" name=""/>
          <p:cNvSpPr/>
          <p:nvPr/>
        </p:nvSpPr>
        <p:spPr>
          <a:xfrm>
            <a:off x="1896840" y="1849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5" name=""/>
          <p:cNvSpPr/>
          <p:nvPr/>
        </p:nvSpPr>
        <p:spPr>
          <a:xfrm>
            <a:off x="3551040" y="3571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6" name=""/>
          <p:cNvSpPr/>
          <p:nvPr/>
        </p:nvSpPr>
        <p:spPr>
          <a:xfrm>
            <a:off x="5143320" y="706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7" name=""/>
          <p:cNvSpPr/>
          <p:nvPr/>
        </p:nvSpPr>
        <p:spPr>
          <a:xfrm>
            <a:off x="6092640" y="26640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8" name=""/>
          <p:cNvSpPr/>
          <p:nvPr/>
        </p:nvSpPr>
        <p:spPr>
          <a:xfrm>
            <a:off x="7402320" y="26640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9" name=""/>
          <p:cNvSpPr/>
          <p:nvPr/>
        </p:nvSpPr>
        <p:spPr>
          <a:xfrm>
            <a:off x="8340480" y="26640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0" name=""/>
          <p:cNvSpPr/>
          <p:nvPr/>
        </p:nvSpPr>
        <p:spPr>
          <a:xfrm>
            <a:off x="6039720" y="167652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1" name=""/>
          <p:cNvSpPr/>
          <p:nvPr/>
        </p:nvSpPr>
        <p:spPr>
          <a:xfrm flipV="1">
            <a:off x="6966000" y="189504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2" name=""/>
          <p:cNvSpPr/>
          <p:nvPr/>
        </p:nvSpPr>
        <p:spPr>
          <a:xfrm>
            <a:off x="6109920" y="217008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3" name=""/>
          <p:cNvSpPr/>
          <p:nvPr/>
        </p:nvSpPr>
        <p:spPr>
          <a:xfrm>
            <a:off x="7440480" y="217008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4" name=""/>
          <p:cNvSpPr/>
          <p:nvPr/>
        </p:nvSpPr>
        <p:spPr>
          <a:xfrm>
            <a:off x="8358480" y="217008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5" name=""/>
          <p:cNvSpPr/>
          <p:nvPr/>
        </p:nvSpPr>
        <p:spPr>
          <a:xfrm>
            <a:off x="7278840" y="515880"/>
            <a:ext cx="1676160" cy="7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b31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6" name=""/>
          <p:cNvSpPr/>
          <p:nvPr/>
        </p:nvSpPr>
        <p:spPr>
          <a:xfrm>
            <a:off x="7432560" y="655560"/>
            <a:ext cx="163800" cy="187560"/>
          </a:xfrm>
          <a:custGeom>
            <a:avLst/>
            <a:gdLst>
              <a:gd name="textAreaLeft" fmla="*/ 7920 w 163800"/>
              <a:gd name="textAreaRight" fmla="*/ 155880 w 163800"/>
              <a:gd name="textAreaTop" fmla="*/ 7920 h 187560"/>
              <a:gd name="textAreaBottom" fmla="*/ 179640 h 187560"/>
            </a:gdLst>
            <a:ahLst/>
            <a:cxnLst/>
            <a:rect l="textAreaLeft" t="textAreaTop" r="textAreaRight" b="textAreaBottom"/>
            <a:pathLst>
              <a:path w="21600" h="24726">
                <a:moveTo>
                  <a:pt x="3600" y="0"/>
                </a:moveTo>
                <a:arcTo wR="3600" hR="3600" stAng="16200000" swAng="-5400000"/>
                <a:lnTo>
                  <a:pt x="0" y="21126"/>
                </a:lnTo>
                <a:arcTo wR="3600" hR="3600" stAng="10800000" swAng="-5400000"/>
                <a:lnTo>
                  <a:pt x="18000" y="247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7" name=""/>
          <p:cNvSpPr/>
          <p:nvPr/>
        </p:nvSpPr>
        <p:spPr>
          <a:xfrm>
            <a:off x="7372440" y="1055520"/>
            <a:ext cx="21888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8" name=""/>
          <p:cNvSpPr/>
          <p:nvPr/>
        </p:nvSpPr>
        <p:spPr>
          <a:xfrm>
            <a:off x="7554960" y="55548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"/>
          <p:cNvSpPr/>
          <p:nvPr/>
        </p:nvSpPr>
        <p:spPr>
          <a:xfrm>
            <a:off x="218160" y="84240"/>
            <a:ext cx="33782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0" name=""/>
          <p:cNvSpPr/>
          <p:nvPr/>
        </p:nvSpPr>
        <p:spPr>
          <a:xfrm>
            <a:off x="6000840" y="4718160"/>
            <a:ext cx="28382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1" name=""/>
          <p:cNvSpPr/>
          <p:nvPr/>
        </p:nvSpPr>
        <p:spPr>
          <a:xfrm>
            <a:off x="412920" y="5816520"/>
            <a:ext cx="255240" cy="292320"/>
          </a:xfrm>
          <a:custGeom>
            <a:avLst/>
            <a:gdLst>
              <a:gd name="textAreaLeft" fmla="*/ 12240 w 255240"/>
              <a:gd name="textAreaRight" fmla="*/ 243000 w 2552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734">
                <a:moveTo>
                  <a:pt x="3600" y="0"/>
                </a:moveTo>
                <a:arcTo wR="3600" hR="3600" stAng="16200000" swAng="-5400000"/>
                <a:lnTo>
                  <a:pt x="0" y="21134"/>
                </a:lnTo>
                <a:arcTo wR="3600" hR="3600" stAng="10800000" swAng="-5400000"/>
                <a:lnTo>
                  <a:pt x="18000" y="24734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2" name=""/>
          <p:cNvSpPr/>
          <p:nvPr/>
        </p:nvSpPr>
        <p:spPr>
          <a:xfrm>
            <a:off x="682560" y="5962680"/>
            <a:ext cx="134640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3" name=""/>
          <p:cNvSpPr/>
          <p:nvPr/>
        </p:nvSpPr>
        <p:spPr>
          <a:xfrm>
            <a:off x="2279520" y="5962680"/>
            <a:ext cx="139248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4" name=""/>
          <p:cNvSpPr/>
          <p:nvPr/>
        </p:nvSpPr>
        <p:spPr>
          <a:xfrm>
            <a:off x="3925800" y="5962680"/>
            <a:ext cx="13604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5" name=""/>
          <p:cNvSpPr/>
          <p:nvPr/>
        </p:nvSpPr>
        <p:spPr>
          <a:xfrm>
            <a:off x="295200" y="5427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6" name=""/>
          <p:cNvSpPr/>
          <p:nvPr/>
        </p:nvSpPr>
        <p:spPr>
          <a:xfrm>
            <a:off x="1877760" y="54277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7" name=""/>
          <p:cNvSpPr/>
          <p:nvPr/>
        </p:nvSpPr>
        <p:spPr>
          <a:xfrm>
            <a:off x="3492360" y="54277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8" name=""/>
          <p:cNvSpPr/>
          <p:nvPr/>
        </p:nvSpPr>
        <p:spPr>
          <a:xfrm>
            <a:off x="5101920" y="54277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9" name=""/>
          <p:cNvSpPr/>
          <p:nvPr/>
        </p:nvSpPr>
        <p:spPr>
          <a:xfrm>
            <a:off x="1101600" y="55674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0" name=""/>
          <p:cNvSpPr/>
          <p:nvPr/>
        </p:nvSpPr>
        <p:spPr>
          <a:xfrm>
            <a:off x="2724120" y="55674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1" name=""/>
          <p:cNvSpPr/>
          <p:nvPr/>
        </p:nvSpPr>
        <p:spPr>
          <a:xfrm>
            <a:off x="4381200" y="55674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2" name=""/>
          <p:cNvSpPr/>
          <p:nvPr/>
        </p:nvSpPr>
        <p:spPr>
          <a:xfrm>
            <a:off x="6093360" y="5237280"/>
            <a:ext cx="1379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3" name=""/>
          <p:cNvSpPr/>
          <p:nvPr/>
        </p:nvSpPr>
        <p:spPr>
          <a:xfrm>
            <a:off x="7430040" y="5237280"/>
            <a:ext cx="101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4" name=""/>
          <p:cNvSpPr/>
          <p:nvPr/>
        </p:nvSpPr>
        <p:spPr>
          <a:xfrm>
            <a:off x="8358120" y="5237280"/>
            <a:ext cx="63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5" name=""/>
          <p:cNvSpPr/>
          <p:nvPr/>
        </p:nvSpPr>
        <p:spPr>
          <a:xfrm>
            <a:off x="6150240" y="583740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4.35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6" name=""/>
          <p:cNvSpPr/>
          <p:nvPr/>
        </p:nvSpPr>
        <p:spPr>
          <a:xfrm>
            <a:off x="7484040" y="5837400"/>
            <a:ext cx="428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7" name=""/>
          <p:cNvSpPr/>
          <p:nvPr/>
        </p:nvSpPr>
        <p:spPr>
          <a:xfrm>
            <a:off x="8372880" y="583740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8" name=""/>
          <p:cNvSpPr/>
          <p:nvPr/>
        </p:nvSpPr>
        <p:spPr>
          <a:xfrm>
            <a:off x="2019240" y="58165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9" name=""/>
          <p:cNvSpPr/>
          <p:nvPr/>
        </p:nvSpPr>
        <p:spPr>
          <a:xfrm>
            <a:off x="366552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0" name=""/>
          <p:cNvSpPr/>
          <p:nvPr/>
        </p:nvSpPr>
        <p:spPr>
          <a:xfrm>
            <a:off x="5281560" y="58165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1" name=""/>
          <p:cNvSpPr/>
          <p:nvPr/>
        </p:nvSpPr>
        <p:spPr>
          <a:xfrm>
            <a:off x="6011640" y="4578480"/>
            <a:ext cx="94680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2" name=""/>
          <p:cNvSpPr/>
          <p:nvPr/>
        </p:nvSpPr>
        <p:spPr>
          <a:xfrm flipV="1">
            <a:off x="6966000" y="479700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3" name=""/>
          <p:cNvSpPr/>
          <p:nvPr/>
        </p:nvSpPr>
        <p:spPr>
          <a:xfrm>
            <a:off x="6002280" y="1773360"/>
            <a:ext cx="28400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4" name=""/>
          <p:cNvSpPr/>
          <p:nvPr/>
        </p:nvSpPr>
        <p:spPr>
          <a:xfrm>
            <a:off x="282600" y="2422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5" name=""/>
          <p:cNvSpPr/>
          <p:nvPr/>
        </p:nvSpPr>
        <p:spPr>
          <a:xfrm>
            <a:off x="1114200" y="666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6" name=""/>
          <p:cNvSpPr/>
          <p:nvPr/>
        </p:nvSpPr>
        <p:spPr>
          <a:xfrm>
            <a:off x="2770200" y="666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7" name=""/>
          <p:cNvSpPr/>
          <p:nvPr/>
        </p:nvSpPr>
        <p:spPr>
          <a:xfrm>
            <a:off x="4392360" y="666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8" name=""/>
          <p:cNvSpPr/>
          <p:nvPr/>
        </p:nvSpPr>
        <p:spPr>
          <a:xfrm flipV="1">
            <a:off x="642960" y="1163520"/>
            <a:ext cx="1446120" cy="17128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9" name=""/>
          <p:cNvSpPr/>
          <p:nvPr/>
        </p:nvSpPr>
        <p:spPr>
          <a:xfrm flipV="1">
            <a:off x="635040" y="1769760"/>
            <a:ext cx="1444680" cy="1096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0" name=""/>
          <p:cNvSpPr/>
          <p:nvPr/>
        </p:nvSpPr>
        <p:spPr>
          <a:xfrm flipV="1">
            <a:off x="635040" y="2308320"/>
            <a:ext cx="1438200" cy="5680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1" name=""/>
          <p:cNvSpPr/>
          <p:nvPr/>
        </p:nvSpPr>
        <p:spPr>
          <a:xfrm flipV="1">
            <a:off x="642960" y="2876400"/>
            <a:ext cx="1430280" cy="7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2" name=""/>
          <p:cNvSpPr/>
          <p:nvPr/>
        </p:nvSpPr>
        <p:spPr>
          <a:xfrm>
            <a:off x="635040" y="2884320"/>
            <a:ext cx="1454040" cy="568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3" name=""/>
          <p:cNvSpPr/>
          <p:nvPr/>
        </p:nvSpPr>
        <p:spPr>
          <a:xfrm>
            <a:off x="674640" y="2894040"/>
            <a:ext cx="1420920" cy="1170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4" name=""/>
          <p:cNvSpPr/>
          <p:nvPr/>
        </p:nvSpPr>
        <p:spPr>
          <a:xfrm>
            <a:off x="666720" y="2867040"/>
            <a:ext cx="1484280" cy="1747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5" name=""/>
          <p:cNvSpPr/>
          <p:nvPr/>
        </p:nvSpPr>
        <p:spPr>
          <a:xfrm flipV="1">
            <a:off x="2243160" y="1146240"/>
            <a:ext cx="1468440" cy="1117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6" name=""/>
          <p:cNvSpPr/>
          <p:nvPr/>
        </p:nvSpPr>
        <p:spPr>
          <a:xfrm flipV="1">
            <a:off x="2243160" y="1770120"/>
            <a:ext cx="1484280" cy="503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7" name=""/>
          <p:cNvSpPr/>
          <p:nvPr/>
        </p:nvSpPr>
        <p:spPr>
          <a:xfrm>
            <a:off x="2266920" y="2290680"/>
            <a:ext cx="1444680" cy="34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8" name=""/>
          <p:cNvSpPr/>
          <p:nvPr/>
        </p:nvSpPr>
        <p:spPr>
          <a:xfrm>
            <a:off x="2274840" y="2273400"/>
            <a:ext cx="1460520" cy="603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9" name=""/>
          <p:cNvSpPr/>
          <p:nvPr/>
        </p:nvSpPr>
        <p:spPr>
          <a:xfrm>
            <a:off x="2251080" y="2246400"/>
            <a:ext cx="1468440" cy="1224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0" name=""/>
          <p:cNvSpPr/>
          <p:nvPr/>
        </p:nvSpPr>
        <p:spPr>
          <a:xfrm>
            <a:off x="2251080" y="2255760"/>
            <a:ext cx="1484280" cy="18082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1" name=""/>
          <p:cNvSpPr/>
          <p:nvPr/>
        </p:nvSpPr>
        <p:spPr>
          <a:xfrm>
            <a:off x="2274840" y="2290680"/>
            <a:ext cx="1436760" cy="2341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2" name=""/>
          <p:cNvSpPr/>
          <p:nvPr/>
        </p:nvSpPr>
        <p:spPr>
          <a:xfrm flipV="1">
            <a:off x="3857760" y="1163520"/>
            <a:ext cx="1469880" cy="286704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3" name=""/>
          <p:cNvSpPr/>
          <p:nvPr/>
        </p:nvSpPr>
        <p:spPr>
          <a:xfrm flipV="1">
            <a:off x="3857760" y="1769760"/>
            <a:ext cx="1500120" cy="2260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4" name=""/>
          <p:cNvSpPr/>
          <p:nvPr/>
        </p:nvSpPr>
        <p:spPr>
          <a:xfrm flipV="1">
            <a:off x="3857760" y="2280960"/>
            <a:ext cx="1515960" cy="1765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5" name=""/>
          <p:cNvSpPr/>
          <p:nvPr/>
        </p:nvSpPr>
        <p:spPr>
          <a:xfrm flipV="1">
            <a:off x="3857760" y="2901960"/>
            <a:ext cx="1508040" cy="1162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6" name=""/>
          <p:cNvSpPr/>
          <p:nvPr/>
        </p:nvSpPr>
        <p:spPr>
          <a:xfrm flipV="1">
            <a:off x="3857760" y="3479760"/>
            <a:ext cx="1469880" cy="549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7" name=""/>
          <p:cNvSpPr/>
          <p:nvPr/>
        </p:nvSpPr>
        <p:spPr>
          <a:xfrm flipV="1">
            <a:off x="3857760" y="4021200"/>
            <a:ext cx="1493640" cy="7920"/>
          </a:xfrm>
          <a:prstGeom prst="line">
            <a:avLst/>
          </a:prstGeom>
          <a:ln cap="rnd" w="1260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8" name=""/>
          <p:cNvSpPr/>
          <p:nvPr/>
        </p:nvSpPr>
        <p:spPr>
          <a:xfrm>
            <a:off x="3857760" y="4021200"/>
            <a:ext cx="1539720" cy="611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9" name=""/>
          <p:cNvSpPr/>
          <p:nvPr/>
        </p:nvSpPr>
        <p:spPr>
          <a:xfrm>
            <a:off x="41580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0" name=""/>
          <p:cNvSpPr/>
          <p:nvPr/>
        </p:nvSpPr>
        <p:spPr>
          <a:xfrm>
            <a:off x="41580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1" name=""/>
          <p:cNvSpPr/>
          <p:nvPr/>
        </p:nvSpPr>
        <p:spPr>
          <a:xfrm>
            <a:off x="41580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2" name=""/>
          <p:cNvSpPr/>
          <p:nvPr/>
        </p:nvSpPr>
        <p:spPr>
          <a:xfrm>
            <a:off x="41580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3" name=""/>
          <p:cNvSpPr/>
          <p:nvPr/>
        </p:nvSpPr>
        <p:spPr>
          <a:xfrm>
            <a:off x="41580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4" name=""/>
          <p:cNvSpPr/>
          <p:nvPr/>
        </p:nvSpPr>
        <p:spPr>
          <a:xfrm>
            <a:off x="41580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5" name=""/>
          <p:cNvSpPr/>
          <p:nvPr/>
        </p:nvSpPr>
        <p:spPr>
          <a:xfrm>
            <a:off x="41580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6" name=""/>
          <p:cNvSpPr/>
          <p:nvPr/>
        </p:nvSpPr>
        <p:spPr>
          <a:xfrm>
            <a:off x="2023920" y="100332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7" name=""/>
          <p:cNvSpPr/>
          <p:nvPr/>
        </p:nvSpPr>
        <p:spPr>
          <a:xfrm>
            <a:off x="2023920" y="1573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8" name=""/>
          <p:cNvSpPr/>
          <p:nvPr/>
        </p:nvSpPr>
        <p:spPr>
          <a:xfrm>
            <a:off x="2023920" y="2149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9" name=""/>
          <p:cNvSpPr/>
          <p:nvPr/>
        </p:nvSpPr>
        <p:spPr>
          <a:xfrm>
            <a:off x="2023920" y="27273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0" name=""/>
          <p:cNvSpPr/>
          <p:nvPr/>
        </p:nvSpPr>
        <p:spPr>
          <a:xfrm>
            <a:off x="2023920" y="33130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1" name=""/>
          <p:cNvSpPr/>
          <p:nvPr/>
        </p:nvSpPr>
        <p:spPr>
          <a:xfrm>
            <a:off x="2023920" y="38894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2" name=""/>
          <p:cNvSpPr/>
          <p:nvPr/>
        </p:nvSpPr>
        <p:spPr>
          <a:xfrm>
            <a:off x="2023920" y="4465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3" name=""/>
          <p:cNvSpPr/>
          <p:nvPr/>
        </p:nvSpPr>
        <p:spPr>
          <a:xfrm>
            <a:off x="367020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4" name=""/>
          <p:cNvSpPr/>
          <p:nvPr/>
        </p:nvSpPr>
        <p:spPr>
          <a:xfrm>
            <a:off x="367020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5" name=""/>
          <p:cNvSpPr/>
          <p:nvPr/>
        </p:nvSpPr>
        <p:spPr>
          <a:xfrm>
            <a:off x="367020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6" name=""/>
          <p:cNvSpPr/>
          <p:nvPr/>
        </p:nvSpPr>
        <p:spPr>
          <a:xfrm>
            <a:off x="367020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7" name=""/>
          <p:cNvSpPr/>
          <p:nvPr/>
        </p:nvSpPr>
        <p:spPr>
          <a:xfrm>
            <a:off x="367020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8" name=""/>
          <p:cNvSpPr/>
          <p:nvPr/>
        </p:nvSpPr>
        <p:spPr>
          <a:xfrm>
            <a:off x="367020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9" name=""/>
          <p:cNvSpPr/>
          <p:nvPr/>
        </p:nvSpPr>
        <p:spPr>
          <a:xfrm>
            <a:off x="367020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0" name=""/>
          <p:cNvSpPr/>
          <p:nvPr/>
        </p:nvSpPr>
        <p:spPr>
          <a:xfrm>
            <a:off x="527832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1" name=""/>
          <p:cNvSpPr/>
          <p:nvPr/>
        </p:nvSpPr>
        <p:spPr>
          <a:xfrm>
            <a:off x="527832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2" name=""/>
          <p:cNvSpPr/>
          <p:nvPr/>
        </p:nvSpPr>
        <p:spPr>
          <a:xfrm>
            <a:off x="527832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3" name=""/>
          <p:cNvSpPr/>
          <p:nvPr/>
        </p:nvSpPr>
        <p:spPr>
          <a:xfrm>
            <a:off x="527832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4" name=""/>
          <p:cNvSpPr/>
          <p:nvPr/>
        </p:nvSpPr>
        <p:spPr>
          <a:xfrm>
            <a:off x="527832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5" name=""/>
          <p:cNvSpPr/>
          <p:nvPr/>
        </p:nvSpPr>
        <p:spPr>
          <a:xfrm>
            <a:off x="527832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6" name=""/>
          <p:cNvSpPr/>
          <p:nvPr/>
        </p:nvSpPr>
        <p:spPr>
          <a:xfrm>
            <a:off x="527832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7" name=""/>
          <p:cNvSpPr/>
          <p:nvPr/>
        </p:nvSpPr>
        <p:spPr>
          <a:xfrm>
            <a:off x="1896840" y="18511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8" name=""/>
          <p:cNvSpPr/>
          <p:nvPr/>
        </p:nvSpPr>
        <p:spPr>
          <a:xfrm>
            <a:off x="3551040" y="357336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9" name=""/>
          <p:cNvSpPr/>
          <p:nvPr/>
        </p:nvSpPr>
        <p:spPr>
          <a:xfrm>
            <a:off x="5143320" y="7081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0" name=""/>
          <p:cNvSpPr/>
          <p:nvPr/>
        </p:nvSpPr>
        <p:spPr>
          <a:xfrm>
            <a:off x="6092640" y="26654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1" name=""/>
          <p:cNvSpPr/>
          <p:nvPr/>
        </p:nvSpPr>
        <p:spPr>
          <a:xfrm>
            <a:off x="7402320" y="26654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2" name=""/>
          <p:cNvSpPr/>
          <p:nvPr/>
        </p:nvSpPr>
        <p:spPr>
          <a:xfrm>
            <a:off x="8340480" y="26654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3" name=""/>
          <p:cNvSpPr/>
          <p:nvPr/>
        </p:nvSpPr>
        <p:spPr>
          <a:xfrm>
            <a:off x="6027480" y="1676520"/>
            <a:ext cx="94680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4" name=""/>
          <p:cNvSpPr/>
          <p:nvPr/>
        </p:nvSpPr>
        <p:spPr>
          <a:xfrm flipV="1">
            <a:off x="6966000" y="189504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5" name=""/>
          <p:cNvSpPr/>
          <p:nvPr/>
        </p:nvSpPr>
        <p:spPr>
          <a:xfrm>
            <a:off x="6093360" y="2171880"/>
            <a:ext cx="1379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6" name=""/>
          <p:cNvSpPr/>
          <p:nvPr/>
        </p:nvSpPr>
        <p:spPr>
          <a:xfrm>
            <a:off x="7430040" y="2171880"/>
            <a:ext cx="101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7" name=""/>
          <p:cNvSpPr/>
          <p:nvPr/>
        </p:nvSpPr>
        <p:spPr>
          <a:xfrm>
            <a:off x="8358120" y="2171880"/>
            <a:ext cx="63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8" name=""/>
          <p:cNvSpPr/>
          <p:nvPr/>
        </p:nvSpPr>
        <p:spPr>
          <a:xfrm>
            <a:off x="7278840" y="515880"/>
            <a:ext cx="1623960" cy="7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b31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9" name=""/>
          <p:cNvSpPr/>
          <p:nvPr/>
        </p:nvSpPr>
        <p:spPr>
          <a:xfrm>
            <a:off x="7432560" y="655560"/>
            <a:ext cx="163800" cy="187560"/>
          </a:xfrm>
          <a:custGeom>
            <a:avLst/>
            <a:gdLst>
              <a:gd name="textAreaLeft" fmla="*/ 7920 w 163800"/>
              <a:gd name="textAreaRight" fmla="*/ 155880 w 163800"/>
              <a:gd name="textAreaTop" fmla="*/ 7920 h 187560"/>
              <a:gd name="textAreaBottom" fmla="*/ 179640 h 187560"/>
            </a:gdLst>
            <a:ahLst/>
            <a:cxnLst/>
            <a:rect l="textAreaLeft" t="textAreaTop" r="textAreaRight" b="textAreaBottom"/>
            <a:pathLst>
              <a:path w="21600" h="24726">
                <a:moveTo>
                  <a:pt x="3600" y="0"/>
                </a:moveTo>
                <a:arcTo wR="3600" hR="3600" stAng="16200000" swAng="-5400000"/>
                <a:lnTo>
                  <a:pt x="0" y="21126"/>
                </a:lnTo>
                <a:arcTo wR="3600" hR="3600" stAng="10800000" swAng="-5400000"/>
                <a:lnTo>
                  <a:pt x="18000" y="247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0" name=""/>
          <p:cNvSpPr/>
          <p:nvPr/>
        </p:nvSpPr>
        <p:spPr>
          <a:xfrm>
            <a:off x="7372440" y="1055520"/>
            <a:ext cx="21888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1" name=""/>
          <p:cNvSpPr/>
          <p:nvPr/>
        </p:nvSpPr>
        <p:spPr>
          <a:xfrm>
            <a:off x="7541280" y="557280"/>
            <a:ext cx="1205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"/>
          <p:cNvSpPr/>
          <p:nvPr/>
        </p:nvSpPr>
        <p:spPr>
          <a:xfrm>
            <a:off x="321120" y="85680"/>
            <a:ext cx="36327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Length of Time to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Provision Bandwidth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3" name=""/>
          <p:cNvSpPr/>
          <p:nvPr/>
        </p:nvSpPr>
        <p:spPr>
          <a:xfrm>
            <a:off x="1351080" y="1984320"/>
            <a:ext cx="714240" cy="3583080"/>
          </a:xfrm>
          <a:custGeom>
            <a:avLst/>
            <a:gdLst>
              <a:gd name="textAreaLeft" fmla="*/ 34560 w 714240"/>
              <a:gd name="textAreaRight" fmla="*/ 679680 w 714240"/>
              <a:gd name="textAreaTop" fmla="*/ 34560 h 3583080"/>
              <a:gd name="textAreaBottom" fmla="*/ 3548520 h 3583080"/>
            </a:gdLst>
            <a:ahLst/>
            <a:cxnLst/>
            <a:rect l="textAreaLeft" t="textAreaTop" r="textAreaRight" b="textAreaBottom"/>
            <a:pathLst>
              <a:path w="21600" h="108316">
                <a:moveTo>
                  <a:pt x="3600" y="0"/>
                </a:moveTo>
                <a:arcTo wR="3600" hR="3600" stAng="16200000" swAng="-5400000"/>
                <a:lnTo>
                  <a:pt x="0" y="104716"/>
                </a:lnTo>
                <a:arcTo wR="3600" hR="3600" stAng="10800000" swAng="-5400000"/>
                <a:lnTo>
                  <a:pt x="18000" y="1083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4" name=""/>
          <p:cNvSpPr/>
          <p:nvPr/>
        </p:nvSpPr>
        <p:spPr>
          <a:xfrm>
            <a:off x="3378240" y="5351400"/>
            <a:ext cx="1803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5" name=""/>
          <p:cNvSpPr/>
          <p:nvPr/>
        </p:nvSpPr>
        <p:spPr>
          <a:xfrm>
            <a:off x="2602080" y="3005280"/>
            <a:ext cx="301608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6" name=""/>
          <p:cNvSpPr/>
          <p:nvPr/>
        </p:nvSpPr>
        <p:spPr>
          <a:xfrm>
            <a:off x="4763160" y="1623960"/>
            <a:ext cx="170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6-8 months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7" name=""/>
          <p:cNvSpPr/>
          <p:nvPr/>
        </p:nvSpPr>
        <p:spPr>
          <a:xfrm>
            <a:off x="4204440" y="2643120"/>
            <a:ext cx="170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2-3 months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8" name=""/>
          <p:cNvSpPr/>
          <p:nvPr/>
        </p:nvSpPr>
        <p:spPr>
          <a:xfrm>
            <a:off x="3799440" y="4986360"/>
            <a:ext cx="1680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 1 second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9" name=""/>
          <p:cNvSpPr/>
          <p:nvPr/>
        </p:nvSpPr>
        <p:spPr>
          <a:xfrm>
            <a:off x="1994040" y="2998800"/>
            <a:ext cx="715680" cy="2568600"/>
          </a:xfrm>
          <a:custGeom>
            <a:avLst/>
            <a:gdLst>
              <a:gd name="textAreaLeft" fmla="*/ 34920 w 715680"/>
              <a:gd name="textAreaRight" fmla="*/ 680760 w 715680"/>
              <a:gd name="textAreaTop" fmla="*/ 34920 h 2568600"/>
              <a:gd name="textAreaBottom" fmla="*/ 2533680 h 2568600"/>
            </a:gdLst>
            <a:ahLst/>
            <a:cxnLst/>
            <a:rect l="textAreaLeft" t="textAreaTop" r="textAreaRight" b="textAreaBottom"/>
            <a:pathLst>
              <a:path w="21600" h="77495">
                <a:moveTo>
                  <a:pt x="3600" y="0"/>
                </a:moveTo>
                <a:arcTo wR="3600" hR="3600" stAng="16200000" swAng="-5400000"/>
                <a:lnTo>
                  <a:pt x="0" y="73895"/>
                </a:lnTo>
                <a:arcTo wR="3600" hR="3600" stAng="10800000" swAng="-5400000"/>
                <a:lnTo>
                  <a:pt x="18000" y="7749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0" name=""/>
          <p:cNvSpPr/>
          <p:nvPr/>
        </p:nvSpPr>
        <p:spPr>
          <a:xfrm>
            <a:off x="2655720" y="5330880"/>
            <a:ext cx="716040" cy="236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1" name=""/>
          <p:cNvSpPr/>
          <p:nvPr/>
        </p:nvSpPr>
        <p:spPr>
          <a:xfrm>
            <a:off x="2013120" y="2009880"/>
            <a:ext cx="41400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2" name=""/>
          <p:cNvSpPr/>
          <p:nvPr/>
        </p:nvSpPr>
        <p:spPr>
          <a:xfrm>
            <a:off x="1436760" y="56419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3" name=""/>
          <p:cNvSpPr/>
          <p:nvPr/>
        </p:nvSpPr>
        <p:spPr>
          <a:xfrm>
            <a:off x="2039400" y="5641920"/>
            <a:ext cx="705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4" name=""/>
          <p:cNvSpPr/>
          <p:nvPr/>
        </p:nvSpPr>
        <p:spPr>
          <a:xfrm>
            <a:off x="2754000" y="5641920"/>
            <a:ext cx="567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Next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228600" y="160200"/>
            <a:ext cx="9144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Contribution to Enron Income of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Non-Regulated Businesses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(Estimated Percent of Net Income)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912240" y="575784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3406320" y="575784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800400" y="575784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5284800" y="3786120"/>
            <a:ext cx="55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9" name=""/>
          <p:cNvGraphicFramePr/>
          <p:nvPr/>
        </p:nvGraphicFramePr>
        <p:xfrm>
          <a:off x="-566640" y="2241720"/>
          <a:ext cx="3665520" cy="2404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566640" y="2241720"/>
                    <a:ext cx="3665520" cy="240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1" name=""/>
          <p:cNvSpPr/>
          <p:nvPr/>
        </p:nvSpPr>
        <p:spPr>
          <a:xfrm>
            <a:off x="890640" y="2013120"/>
            <a:ext cx="511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852480" y="1557360"/>
          <a:ext cx="5829480" cy="3824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52480" y="1557360"/>
                    <a:ext cx="5829480" cy="38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" name=""/>
          <p:cNvGraphicFramePr/>
          <p:nvPr/>
        </p:nvGraphicFramePr>
        <p:xfrm>
          <a:off x="3189240" y="828720"/>
          <a:ext cx="7916760" cy="51940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189240" y="828720"/>
                    <a:ext cx="7916760" cy="519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" name=""/>
          <p:cNvSpPr/>
          <p:nvPr/>
        </p:nvSpPr>
        <p:spPr>
          <a:xfrm>
            <a:off x="3022560" y="2903400"/>
            <a:ext cx="638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6313320" y="2909880"/>
            <a:ext cx="638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75%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2192400" y="6486480"/>
            <a:ext cx="214200" cy="125280"/>
          </a:xfrm>
          <a:prstGeom prst="rect">
            <a:avLst/>
          </a:prstGeom>
          <a:solidFill>
            <a:srgbClr val="f001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2355840" y="6426360"/>
            <a:ext cx="1146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Non-regulated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2019240" y="6386400"/>
            <a:ext cx="5100840" cy="331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3681360" y="6486480"/>
            <a:ext cx="214200" cy="12528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3795120" y="6426360"/>
            <a:ext cx="3044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and Exploration and 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6326280" y="5765760"/>
            <a:ext cx="1698480" cy="355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2889360" y="5759280"/>
            <a:ext cx="1700280" cy="355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485640" y="5759280"/>
            <a:ext cx="1517760" cy="355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1047600" y="2303640"/>
            <a:ext cx="63720" cy="27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769680" y="5273640"/>
            <a:ext cx="95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$226M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3233520" y="5273640"/>
            <a:ext cx="95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$453M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6657840" y="5273640"/>
            <a:ext cx="95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$893M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653240" y="5280840"/>
            <a:ext cx="1349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Income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"/>
          <p:cNvGrpSpPr/>
          <p:nvPr/>
        </p:nvGrpSpPr>
        <p:grpSpPr>
          <a:xfrm>
            <a:off x="1085760" y="1654200"/>
            <a:ext cx="1104840" cy="4421160"/>
            <a:chOff x="1085760" y="1654200"/>
            <a:chExt cx="1104840" cy="4421160"/>
          </a:xfrm>
        </p:grpSpPr>
        <p:sp>
          <p:nvSpPr>
            <p:cNvPr id="1316" name=""/>
            <p:cNvSpPr/>
            <p:nvPr/>
          </p:nvSpPr>
          <p:spPr>
            <a:xfrm>
              <a:off x="1270440" y="1654200"/>
              <a:ext cx="716400" cy="4421160"/>
            </a:xfrm>
            <a:custGeom>
              <a:avLst/>
              <a:gdLst>
                <a:gd name="textAreaLeft" fmla="*/ 34920 w 716400"/>
                <a:gd name="textAreaRight" fmla="*/ 681480 w 716400"/>
                <a:gd name="textAreaTop" fmla="*/ 34920 h 4421160"/>
                <a:gd name="textAreaBottom" fmla="*/ 4386240 h 4421160"/>
              </a:gdLst>
              <a:ahLst/>
              <a:cxnLst/>
              <a:rect l="textAreaLeft" t="textAreaTop" r="textAreaRight" b="textAreaBottom"/>
              <a:pathLst>
                <a:path w="21600" h="133245">
                  <a:moveTo>
                    <a:pt x="3600" y="0"/>
                  </a:moveTo>
                  <a:arcTo wR="3600" hR="3600" stAng="16200000" swAng="-5400000"/>
                  <a:lnTo>
                    <a:pt x="0" y="129645"/>
                  </a:lnTo>
                  <a:arcTo wR="3600" hR="3600" stAng="10800000" swAng="-5400000"/>
                  <a:lnTo>
                    <a:pt x="18000" y="13324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e000c"/>
            </a:solidFill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7" name=""/>
            <p:cNvSpPr/>
            <p:nvPr/>
          </p:nvSpPr>
          <p:spPr>
            <a:xfrm>
              <a:off x="1085760" y="2108520"/>
              <a:ext cx="1104840" cy="446040"/>
            </a:xfrm>
            <a:custGeom>
              <a:avLst/>
              <a:gdLst/>
              <a:ahLst/>
              <a:rect l="l" t="t" r="r" b="b"/>
              <a:pathLst>
                <a:path w="782" h="281">
                  <a:moveTo>
                    <a:pt x="0" y="0"/>
                  </a:moveTo>
                  <a:lnTo>
                    <a:pt x="99" y="281"/>
                  </a:lnTo>
                  <a:lnTo>
                    <a:pt x="215" y="11"/>
                  </a:lnTo>
                  <a:lnTo>
                    <a:pt x="325" y="281"/>
                  </a:lnTo>
                  <a:lnTo>
                    <a:pt x="435" y="16"/>
                  </a:lnTo>
                  <a:lnTo>
                    <a:pt x="523" y="275"/>
                  </a:lnTo>
                  <a:lnTo>
                    <a:pt x="617" y="11"/>
                  </a:lnTo>
                  <a:lnTo>
                    <a:pt x="782" y="264"/>
                  </a:lnTo>
                </a:path>
              </a:pathLst>
            </a:custGeom>
            <a:noFill/>
            <a:ln w="284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18" name=""/>
          <p:cNvSpPr/>
          <p:nvPr/>
        </p:nvSpPr>
        <p:spPr>
          <a:xfrm>
            <a:off x="313920" y="85680"/>
            <a:ext cx="49460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Length of Time to Execute 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Gas Contract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9" name=""/>
          <p:cNvSpPr/>
          <p:nvPr/>
        </p:nvSpPr>
        <p:spPr>
          <a:xfrm>
            <a:off x="1909800" y="2492280"/>
            <a:ext cx="714240" cy="3583080"/>
          </a:xfrm>
          <a:custGeom>
            <a:avLst/>
            <a:gdLst>
              <a:gd name="textAreaLeft" fmla="*/ 34560 w 714240"/>
              <a:gd name="textAreaRight" fmla="*/ 679680 w 714240"/>
              <a:gd name="textAreaTop" fmla="*/ 34560 h 3583080"/>
              <a:gd name="textAreaBottom" fmla="*/ 3548520 h 3583080"/>
            </a:gdLst>
            <a:ahLst/>
            <a:cxnLst/>
            <a:rect l="textAreaLeft" t="textAreaTop" r="textAreaRight" b="textAreaBottom"/>
            <a:pathLst>
              <a:path w="21600" h="108316">
                <a:moveTo>
                  <a:pt x="3600" y="0"/>
                </a:moveTo>
                <a:arcTo wR="3600" hR="3600" stAng="16200000" swAng="-5400000"/>
                <a:lnTo>
                  <a:pt x="0" y="104716"/>
                </a:lnTo>
                <a:arcTo wR="3600" hR="3600" stAng="10800000" swAng="-5400000"/>
                <a:lnTo>
                  <a:pt x="18000" y="1083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e000c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0" name=""/>
          <p:cNvSpPr/>
          <p:nvPr/>
        </p:nvSpPr>
        <p:spPr>
          <a:xfrm>
            <a:off x="3936960" y="5859360"/>
            <a:ext cx="18036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1" name=""/>
          <p:cNvSpPr/>
          <p:nvPr/>
        </p:nvSpPr>
        <p:spPr>
          <a:xfrm>
            <a:off x="3160800" y="4361040"/>
            <a:ext cx="30160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2" name=""/>
          <p:cNvSpPr/>
          <p:nvPr/>
        </p:nvSpPr>
        <p:spPr>
          <a:xfrm>
            <a:off x="1933560" y="1676520"/>
            <a:ext cx="5033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3" name=""/>
          <p:cNvSpPr/>
          <p:nvPr/>
        </p:nvSpPr>
        <p:spPr>
          <a:xfrm>
            <a:off x="5550120" y="2131920"/>
            <a:ext cx="143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 months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4" name=""/>
          <p:cNvSpPr/>
          <p:nvPr/>
        </p:nvSpPr>
        <p:spPr>
          <a:xfrm>
            <a:off x="5126040" y="3998880"/>
            <a:ext cx="129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weeks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5" name=""/>
          <p:cNvSpPr/>
          <p:nvPr/>
        </p:nvSpPr>
        <p:spPr>
          <a:xfrm>
            <a:off x="4358160" y="5494320"/>
            <a:ext cx="1680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 1 second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6" name=""/>
          <p:cNvSpPr/>
          <p:nvPr/>
        </p:nvSpPr>
        <p:spPr>
          <a:xfrm>
            <a:off x="2552760" y="4362480"/>
            <a:ext cx="716040" cy="1712880"/>
          </a:xfrm>
          <a:custGeom>
            <a:avLst/>
            <a:gdLst>
              <a:gd name="textAreaLeft" fmla="*/ 34920 w 716040"/>
              <a:gd name="textAreaRight" fmla="*/ 681120 w 716040"/>
              <a:gd name="textAreaTop" fmla="*/ 34920 h 1712880"/>
              <a:gd name="textAreaBottom" fmla="*/ 1677960 h 1712880"/>
            </a:gdLst>
            <a:ahLst/>
            <a:cxnLst/>
            <a:rect l="textAreaLeft" t="textAreaTop" r="textAreaRight" b="textAreaBottom"/>
            <a:pathLst>
              <a:path w="21600" h="51655">
                <a:moveTo>
                  <a:pt x="3600" y="0"/>
                </a:moveTo>
                <a:arcTo wR="3600" hR="3600" stAng="16200000" swAng="-5400000"/>
                <a:lnTo>
                  <a:pt x="0" y="48055"/>
                </a:lnTo>
                <a:arcTo wR="3600" hR="3600" stAng="10800000" swAng="-5400000"/>
                <a:lnTo>
                  <a:pt x="18000" y="5165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e000c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7" name=""/>
          <p:cNvSpPr/>
          <p:nvPr/>
        </p:nvSpPr>
        <p:spPr>
          <a:xfrm>
            <a:off x="3214800" y="5838840"/>
            <a:ext cx="715680" cy="23652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8" name=""/>
          <p:cNvSpPr/>
          <p:nvPr/>
        </p:nvSpPr>
        <p:spPr>
          <a:xfrm>
            <a:off x="2571840" y="2517840"/>
            <a:ext cx="41400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9" name=""/>
          <p:cNvSpPr/>
          <p:nvPr/>
        </p:nvSpPr>
        <p:spPr>
          <a:xfrm>
            <a:off x="5803200" y="1309680"/>
            <a:ext cx="1451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2-3 years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0" name=""/>
          <p:cNvSpPr/>
          <p:nvPr/>
        </p:nvSpPr>
        <p:spPr>
          <a:xfrm>
            <a:off x="1343160" y="6149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1" name=""/>
          <p:cNvSpPr/>
          <p:nvPr/>
        </p:nvSpPr>
        <p:spPr>
          <a:xfrm>
            <a:off x="1995480" y="6149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2" name=""/>
          <p:cNvSpPr/>
          <p:nvPr/>
        </p:nvSpPr>
        <p:spPr>
          <a:xfrm>
            <a:off x="2679840" y="6149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3" name=""/>
          <p:cNvSpPr/>
          <p:nvPr/>
        </p:nvSpPr>
        <p:spPr>
          <a:xfrm>
            <a:off x="3332160" y="6149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"/>
          <p:cNvSpPr/>
          <p:nvPr/>
        </p:nvSpPr>
        <p:spPr>
          <a:xfrm>
            <a:off x="6000840" y="4718160"/>
            <a:ext cx="28382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5" name=""/>
          <p:cNvSpPr/>
          <p:nvPr/>
        </p:nvSpPr>
        <p:spPr>
          <a:xfrm>
            <a:off x="41292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6" name=""/>
          <p:cNvSpPr/>
          <p:nvPr/>
        </p:nvSpPr>
        <p:spPr>
          <a:xfrm>
            <a:off x="684360" y="5962680"/>
            <a:ext cx="13460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7" name=""/>
          <p:cNvSpPr/>
          <p:nvPr/>
        </p:nvSpPr>
        <p:spPr>
          <a:xfrm>
            <a:off x="2281320" y="5962680"/>
            <a:ext cx="139212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8" name=""/>
          <p:cNvSpPr/>
          <p:nvPr/>
        </p:nvSpPr>
        <p:spPr>
          <a:xfrm>
            <a:off x="3927600" y="5962680"/>
            <a:ext cx="13604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9" name=""/>
          <p:cNvSpPr/>
          <p:nvPr/>
        </p:nvSpPr>
        <p:spPr>
          <a:xfrm>
            <a:off x="296640" y="5425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0" name=""/>
          <p:cNvSpPr/>
          <p:nvPr/>
        </p:nvSpPr>
        <p:spPr>
          <a:xfrm>
            <a:off x="1877760" y="54259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1" name=""/>
          <p:cNvSpPr/>
          <p:nvPr/>
        </p:nvSpPr>
        <p:spPr>
          <a:xfrm>
            <a:off x="3493800" y="54259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2" name=""/>
          <p:cNvSpPr/>
          <p:nvPr/>
        </p:nvSpPr>
        <p:spPr>
          <a:xfrm>
            <a:off x="5103720" y="54259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3" name=""/>
          <p:cNvSpPr/>
          <p:nvPr/>
        </p:nvSpPr>
        <p:spPr>
          <a:xfrm>
            <a:off x="1103040" y="55656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4" name=""/>
          <p:cNvSpPr/>
          <p:nvPr/>
        </p:nvSpPr>
        <p:spPr>
          <a:xfrm>
            <a:off x="2725560" y="55656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5" name=""/>
          <p:cNvSpPr/>
          <p:nvPr/>
        </p:nvSpPr>
        <p:spPr>
          <a:xfrm>
            <a:off x="4383000" y="55656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6" name=""/>
          <p:cNvSpPr/>
          <p:nvPr/>
        </p:nvSpPr>
        <p:spPr>
          <a:xfrm>
            <a:off x="6109920" y="523548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7" name=""/>
          <p:cNvSpPr/>
          <p:nvPr/>
        </p:nvSpPr>
        <p:spPr>
          <a:xfrm>
            <a:off x="7440480" y="523548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8" name=""/>
          <p:cNvSpPr/>
          <p:nvPr/>
        </p:nvSpPr>
        <p:spPr>
          <a:xfrm>
            <a:off x="8358480" y="523548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9" name=""/>
          <p:cNvSpPr/>
          <p:nvPr/>
        </p:nvSpPr>
        <p:spPr>
          <a:xfrm>
            <a:off x="6150240" y="583560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4.35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0" name=""/>
          <p:cNvSpPr/>
          <p:nvPr/>
        </p:nvSpPr>
        <p:spPr>
          <a:xfrm>
            <a:off x="7484040" y="5835600"/>
            <a:ext cx="428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1" name=""/>
          <p:cNvSpPr/>
          <p:nvPr/>
        </p:nvSpPr>
        <p:spPr>
          <a:xfrm>
            <a:off x="8372880" y="583560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2" name=""/>
          <p:cNvSpPr/>
          <p:nvPr/>
        </p:nvSpPr>
        <p:spPr>
          <a:xfrm>
            <a:off x="202104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3" name=""/>
          <p:cNvSpPr/>
          <p:nvPr/>
        </p:nvSpPr>
        <p:spPr>
          <a:xfrm>
            <a:off x="3666960" y="58165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4" name=""/>
          <p:cNvSpPr/>
          <p:nvPr/>
        </p:nvSpPr>
        <p:spPr>
          <a:xfrm>
            <a:off x="528336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5" name=""/>
          <p:cNvSpPr/>
          <p:nvPr/>
        </p:nvSpPr>
        <p:spPr>
          <a:xfrm>
            <a:off x="6023880" y="457848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6" name=""/>
          <p:cNvSpPr/>
          <p:nvPr/>
        </p:nvSpPr>
        <p:spPr>
          <a:xfrm flipV="1">
            <a:off x="6966000" y="479700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7" name=""/>
          <p:cNvSpPr/>
          <p:nvPr/>
        </p:nvSpPr>
        <p:spPr>
          <a:xfrm>
            <a:off x="6002280" y="1773360"/>
            <a:ext cx="28400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8" name=""/>
          <p:cNvSpPr/>
          <p:nvPr/>
        </p:nvSpPr>
        <p:spPr>
          <a:xfrm>
            <a:off x="284040" y="24210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9" name=""/>
          <p:cNvSpPr/>
          <p:nvPr/>
        </p:nvSpPr>
        <p:spPr>
          <a:xfrm flipV="1">
            <a:off x="644400" y="1163520"/>
            <a:ext cx="1444680" cy="17128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0" name=""/>
          <p:cNvSpPr/>
          <p:nvPr/>
        </p:nvSpPr>
        <p:spPr>
          <a:xfrm flipV="1">
            <a:off x="636480" y="1769760"/>
            <a:ext cx="1444680" cy="1096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1" name=""/>
          <p:cNvSpPr/>
          <p:nvPr/>
        </p:nvSpPr>
        <p:spPr>
          <a:xfrm flipV="1">
            <a:off x="636480" y="2308320"/>
            <a:ext cx="1438560" cy="5680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2" name=""/>
          <p:cNvSpPr/>
          <p:nvPr/>
        </p:nvSpPr>
        <p:spPr>
          <a:xfrm flipV="1">
            <a:off x="644400" y="2876400"/>
            <a:ext cx="1430640" cy="7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3" name=""/>
          <p:cNvSpPr/>
          <p:nvPr/>
        </p:nvSpPr>
        <p:spPr>
          <a:xfrm>
            <a:off x="636480" y="2884320"/>
            <a:ext cx="1452600" cy="568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4" name=""/>
          <p:cNvSpPr/>
          <p:nvPr/>
        </p:nvSpPr>
        <p:spPr>
          <a:xfrm>
            <a:off x="676440" y="2894040"/>
            <a:ext cx="1420560" cy="1170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5" name=""/>
          <p:cNvSpPr/>
          <p:nvPr/>
        </p:nvSpPr>
        <p:spPr>
          <a:xfrm>
            <a:off x="666720" y="2867040"/>
            <a:ext cx="1486080" cy="1747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6" name=""/>
          <p:cNvSpPr/>
          <p:nvPr/>
        </p:nvSpPr>
        <p:spPr>
          <a:xfrm flipV="1">
            <a:off x="2244600" y="1146240"/>
            <a:ext cx="1468440" cy="1117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7" name=""/>
          <p:cNvSpPr/>
          <p:nvPr/>
        </p:nvSpPr>
        <p:spPr>
          <a:xfrm flipV="1">
            <a:off x="2244600" y="1770120"/>
            <a:ext cx="1482840" cy="503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8" name=""/>
          <p:cNvSpPr/>
          <p:nvPr/>
        </p:nvSpPr>
        <p:spPr>
          <a:xfrm>
            <a:off x="2266920" y="2290680"/>
            <a:ext cx="1446120" cy="34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9" name=""/>
          <p:cNvSpPr/>
          <p:nvPr/>
        </p:nvSpPr>
        <p:spPr>
          <a:xfrm>
            <a:off x="2276640" y="2273400"/>
            <a:ext cx="1460160" cy="603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0" name=""/>
          <p:cNvSpPr/>
          <p:nvPr/>
        </p:nvSpPr>
        <p:spPr>
          <a:xfrm>
            <a:off x="2252520" y="2246400"/>
            <a:ext cx="1468440" cy="1224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1" name=""/>
          <p:cNvSpPr/>
          <p:nvPr/>
        </p:nvSpPr>
        <p:spPr>
          <a:xfrm>
            <a:off x="2252520" y="2255760"/>
            <a:ext cx="1484280" cy="18082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2" name=""/>
          <p:cNvSpPr/>
          <p:nvPr/>
        </p:nvSpPr>
        <p:spPr>
          <a:xfrm>
            <a:off x="2276640" y="2290680"/>
            <a:ext cx="1436400" cy="2341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3" name=""/>
          <p:cNvSpPr/>
          <p:nvPr/>
        </p:nvSpPr>
        <p:spPr>
          <a:xfrm flipV="1">
            <a:off x="3859200" y="1163520"/>
            <a:ext cx="1468440" cy="286704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4" name=""/>
          <p:cNvSpPr/>
          <p:nvPr/>
        </p:nvSpPr>
        <p:spPr>
          <a:xfrm flipV="1">
            <a:off x="3859200" y="1769760"/>
            <a:ext cx="1500120" cy="2260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5" name=""/>
          <p:cNvSpPr/>
          <p:nvPr/>
        </p:nvSpPr>
        <p:spPr>
          <a:xfrm flipV="1">
            <a:off x="3859200" y="2280960"/>
            <a:ext cx="1515960" cy="1765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6" name=""/>
          <p:cNvSpPr/>
          <p:nvPr/>
        </p:nvSpPr>
        <p:spPr>
          <a:xfrm flipV="1">
            <a:off x="3859200" y="2901960"/>
            <a:ext cx="1508040" cy="1162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7" name=""/>
          <p:cNvSpPr/>
          <p:nvPr/>
        </p:nvSpPr>
        <p:spPr>
          <a:xfrm flipV="1">
            <a:off x="3859200" y="3479760"/>
            <a:ext cx="1468440" cy="549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8" name=""/>
          <p:cNvSpPr/>
          <p:nvPr/>
        </p:nvSpPr>
        <p:spPr>
          <a:xfrm flipV="1">
            <a:off x="3859200" y="4021200"/>
            <a:ext cx="1494000" cy="7920"/>
          </a:xfrm>
          <a:prstGeom prst="line">
            <a:avLst/>
          </a:prstGeom>
          <a:ln cap="rnd" w="1260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9" name=""/>
          <p:cNvSpPr/>
          <p:nvPr/>
        </p:nvSpPr>
        <p:spPr>
          <a:xfrm>
            <a:off x="3859200" y="4021200"/>
            <a:ext cx="1539720" cy="611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0" name=""/>
          <p:cNvSpPr/>
          <p:nvPr/>
        </p:nvSpPr>
        <p:spPr>
          <a:xfrm>
            <a:off x="417600" y="1003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1" name=""/>
          <p:cNvSpPr/>
          <p:nvPr/>
        </p:nvSpPr>
        <p:spPr>
          <a:xfrm>
            <a:off x="417600" y="1573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2" name=""/>
          <p:cNvSpPr/>
          <p:nvPr/>
        </p:nvSpPr>
        <p:spPr>
          <a:xfrm>
            <a:off x="417600" y="2149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3" name=""/>
          <p:cNvSpPr/>
          <p:nvPr/>
        </p:nvSpPr>
        <p:spPr>
          <a:xfrm>
            <a:off x="417600" y="27273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4" name=""/>
          <p:cNvSpPr/>
          <p:nvPr/>
        </p:nvSpPr>
        <p:spPr>
          <a:xfrm>
            <a:off x="417600" y="3313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5" name=""/>
          <p:cNvSpPr/>
          <p:nvPr/>
        </p:nvSpPr>
        <p:spPr>
          <a:xfrm>
            <a:off x="417600" y="38894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6" name=""/>
          <p:cNvSpPr/>
          <p:nvPr/>
        </p:nvSpPr>
        <p:spPr>
          <a:xfrm>
            <a:off x="417600" y="4465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7" name=""/>
          <p:cNvSpPr/>
          <p:nvPr/>
        </p:nvSpPr>
        <p:spPr>
          <a:xfrm>
            <a:off x="2025720" y="100332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8" name=""/>
          <p:cNvSpPr/>
          <p:nvPr/>
        </p:nvSpPr>
        <p:spPr>
          <a:xfrm>
            <a:off x="2025720" y="1573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9" name=""/>
          <p:cNvSpPr/>
          <p:nvPr/>
        </p:nvSpPr>
        <p:spPr>
          <a:xfrm>
            <a:off x="2025720" y="2149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0" name=""/>
          <p:cNvSpPr/>
          <p:nvPr/>
        </p:nvSpPr>
        <p:spPr>
          <a:xfrm>
            <a:off x="2025720" y="27273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1" name=""/>
          <p:cNvSpPr/>
          <p:nvPr/>
        </p:nvSpPr>
        <p:spPr>
          <a:xfrm>
            <a:off x="2025720" y="33130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2" name=""/>
          <p:cNvSpPr/>
          <p:nvPr/>
        </p:nvSpPr>
        <p:spPr>
          <a:xfrm>
            <a:off x="2025720" y="38894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3" name=""/>
          <p:cNvSpPr/>
          <p:nvPr/>
        </p:nvSpPr>
        <p:spPr>
          <a:xfrm>
            <a:off x="2025720" y="4465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4" name=""/>
          <p:cNvSpPr/>
          <p:nvPr/>
        </p:nvSpPr>
        <p:spPr>
          <a:xfrm>
            <a:off x="3672000" y="1003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5" name=""/>
          <p:cNvSpPr/>
          <p:nvPr/>
        </p:nvSpPr>
        <p:spPr>
          <a:xfrm>
            <a:off x="3672000" y="1573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6" name=""/>
          <p:cNvSpPr/>
          <p:nvPr/>
        </p:nvSpPr>
        <p:spPr>
          <a:xfrm>
            <a:off x="3672000" y="2149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7" name=""/>
          <p:cNvSpPr/>
          <p:nvPr/>
        </p:nvSpPr>
        <p:spPr>
          <a:xfrm>
            <a:off x="3672000" y="27273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"/>
          <p:cNvSpPr/>
          <p:nvPr/>
        </p:nvSpPr>
        <p:spPr>
          <a:xfrm>
            <a:off x="3672000" y="3313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9" name=""/>
          <p:cNvSpPr/>
          <p:nvPr/>
        </p:nvSpPr>
        <p:spPr>
          <a:xfrm>
            <a:off x="3672000" y="38894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0" name=""/>
          <p:cNvSpPr/>
          <p:nvPr/>
        </p:nvSpPr>
        <p:spPr>
          <a:xfrm>
            <a:off x="3672000" y="4465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1" name=""/>
          <p:cNvSpPr/>
          <p:nvPr/>
        </p:nvSpPr>
        <p:spPr>
          <a:xfrm>
            <a:off x="5280120" y="1003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2" name=""/>
          <p:cNvSpPr/>
          <p:nvPr/>
        </p:nvSpPr>
        <p:spPr>
          <a:xfrm>
            <a:off x="5280120" y="1573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3" name=""/>
          <p:cNvSpPr/>
          <p:nvPr/>
        </p:nvSpPr>
        <p:spPr>
          <a:xfrm>
            <a:off x="5280120" y="2149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4" name=""/>
          <p:cNvSpPr/>
          <p:nvPr/>
        </p:nvSpPr>
        <p:spPr>
          <a:xfrm>
            <a:off x="5280120" y="27273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5" name=""/>
          <p:cNvSpPr/>
          <p:nvPr/>
        </p:nvSpPr>
        <p:spPr>
          <a:xfrm>
            <a:off x="5280120" y="3313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6" name=""/>
          <p:cNvSpPr/>
          <p:nvPr/>
        </p:nvSpPr>
        <p:spPr>
          <a:xfrm>
            <a:off x="5280120" y="38894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7" name=""/>
          <p:cNvSpPr/>
          <p:nvPr/>
        </p:nvSpPr>
        <p:spPr>
          <a:xfrm>
            <a:off x="5280120" y="4465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8" name=""/>
          <p:cNvSpPr/>
          <p:nvPr/>
        </p:nvSpPr>
        <p:spPr>
          <a:xfrm>
            <a:off x="1896840" y="1849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9" name=""/>
          <p:cNvSpPr/>
          <p:nvPr/>
        </p:nvSpPr>
        <p:spPr>
          <a:xfrm>
            <a:off x="3552840" y="3571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"/>
          <p:cNvSpPr/>
          <p:nvPr/>
        </p:nvSpPr>
        <p:spPr>
          <a:xfrm>
            <a:off x="5145120" y="706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"/>
          <p:cNvSpPr/>
          <p:nvPr/>
        </p:nvSpPr>
        <p:spPr>
          <a:xfrm>
            <a:off x="6151320" y="25588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2" name=""/>
          <p:cNvSpPr/>
          <p:nvPr/>
        </p:nvSpPr>
        <p:spPr>
          <a:xfrm>
            <a:off x="7468920" y="25588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3" name=""/>
          <p:cNvSpPr/>
          <p:nvPr/>
        </p:nvSpPr>
        <p:spPr>
          <a:xfrm>
            <a:off x="8356320" y="25588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4" name=""/>
          <p:cNvSpPr/>
          <p:nvPr/>
        </p:nvSpPr>
        <p:spPr>
          <a:xfrm>
            <a:off x="6039720" y="167652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5" name=""/>
          <p:cNvSpPr/>
          <p:nvPr/>
        </p:nvSpPr>
        <p:spPr>
          <a:xfrm flipV="1">
            <a:off x="6966000" y="189504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6" name=""/>
          <p:cNvSpPr/>
          <p:nvPr/>
        </p:nvSpPr>
        <p:spPr>
          <a:xfrm>
            <a:off x="7277040" y="515880"/>
            <a:ext cx="1616040" cy="7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b31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7" name=""/>
          <p:cNvSpPr/>
          <p:nvPr/>
        </p:nvSpPr>
        <p:spPr>
          <a:xfrm>
            <a:off x="7431120" y="655560"/>
            <a:ext cx="163440" cy="187560"/>
          </a:xfrm>
          <a:custGeom>
            <a:avLst/>
            <a:gdLst>
              <a:gd name="textAreaLeft" fmla="*/ 7920 w 163440"/>
              <a:gd name="textAreaRight" fmla="*/ 155520 w 163440"/>
              <a:gd name="textAreaTop" fmla="*/ 7920 h 187560"/>
              <a:gd name="textAreaBottom" fmla="*/ 179640 h 187560"/>
            </a:gdLst>
            <a:ahLst/>
            <a:cxnLst/>
            <a:rect l="textAreaLeft" t="textAreaTop" r="textAreaRight" b="textAreaBottom"/>
            <a:pathLst>
              <a:path w="21600" h="24781">
                <a:moveTo>
                  <a:pt x="3600" y="0"/>
                </a:moveTo>
                <a:arcTo wR="3600" hR="3600" stAng="16200000" swAng="-5400000"/>
                <a:lnTo>
                  <a:pt x="0" y="21181"/>
                </a:lnTo>
                <a:arcTo wR="3600" hR="3600" stAng="10800000" swAng="-5400000"/>
                <a:lnTo>
                  <a:pt x="18000" y="2478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8" name=""/>
          <p:cNvSpPr/>
          <p:nvPr/>
        </p:nvSpPr>
        <p:spPr>
          <a:xfrm>
            <a:off x="7372440" y="1055520"/>
            <a:ext cx="2174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9" name=""/>
          <p:cNvSpPr/>
          <p:nvPr/>
        </p:nvSpPr>
        <p:spPr>
          <a:xfrm>
            <a:off x="7553520" y="55548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0" name=""/>
          <p:cNvSpPr/>
          <p:nvPr/>
        </p:nvSpPr>
        <p:spPr>
          <a:xfrm>
            <a:off x="242640" y="84240"/>
            <a:ext cx="7614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Change in Economics of 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1" name=""/>
          <p:cNvSpPr/>
          <p:nvPr/>
        </p:nvSpPr>
        <p:spPr>
          <a:xfrm>
            <a:off x="1091880" y="8222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2" name=""/>
          <p:cNvSpPr/>
          <p:nvPr/>
        </p:nvSpPr>
        <p:spPr>
          <a:xfrm>
            <a:off x="2747880" y="8222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3" name=""/>
          <p:cNvSpPr/>
          <p:nvPr/>
        </p:nvSpPr>
        <p:spPr>
          <a:xfrm>
            <a:off x="4370400" y="8222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4" name=""/>
          <p:cNvSpPr/>
          <p:nvPr/>
        </p:nvSpPr>
        <p:spPr>
          <a:xfrm flipH="1">
            <a:off x="1149480" y="874800"/>
            <a:ext cx="380880" cy="26172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5" name=""/>
          <p:cNvSpPr/>
          <p:nvPr/>
        </p:nvSpPr>
        <p:spPr>
          <a:xfrm flipH="1">
            <a:off x="2805120" y="874800"/>
            <a:ext cx="380880" cy="26172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6" name=""/>
          <p:cNvSpPr/>
          <p:nvPr/>
        </p:nvSpPr>
        <p:spPr>
          <a:xfrm flipH="1">
            <a:off x="4405320" y="874800"/>
            <a:ext cx="380880" cy="26172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7" name=""/>
          <p:cNvSpPr/>
          <p:nvPr/>
        </p:nvSpPr>
        <p:spPr>
          <a:xfrm flipH="1">
            <a:off x="6232680" y="2687760"/>
            <a:ext cx="2589120" cy="10620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8" name=""/>
          <p:cNvSpPr/>
          <p:nvPr/>
        </p:nvSpPr>
        <p:spPr>
          <a:xfrm>
            <a:off x="866520" y="1198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9" name=""/>
          <p:cNvSpPr/>
          <p:nvPr/>
        </p:nvSpPr>
        <p:spPr>
          <a:xfrm>
            <a:off x="2442960" y="1198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4005000" y="1198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>
            <a:off x="6164280" y="29782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2" name=""/>
          <p:cNvSpPr/>
          <p:nvPr/>
        </p:nvSpPr>
        <p:spPr>
          <a:xfrm>
            <a:off x="7562880" y="2978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.30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3" name=""/>
          <p:cNvSpPr/>
          <p:nvPr/>
        </p:nvSpPr>
        <p:spPr>
          <a:xfrm>
            <a:off x="8358120" y="29782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3.75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4" name=""/>
          <p:cNvSpPr/>
          <p:nvPr/>
        </p:nvSpPr>
        <p:spPr>
          <a:xfrm>
            <a:off x="6109920" y="204156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5" name=""/>
          <p:cNvSpPr/>
          <p:nvPr/>
        </p:nvSpPr>
        <p:spPr>
          <a:xfrm>
            <a:off x="7440480" y="204156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6" name=""/>
          <p:cNvSpPr/>
          <p:nvPr/>
        </p:nvSpPr>
        <p:spPr>
          <a:xfrm>
            <a:off x="8358480" y="204156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"/>
          <p:cNvSpPr/>
          <p:nvPr/>
        </p:nvSpPr>
        <p:spPr>
          <a:xfrm>
            <a:off x="341280" y="84240"/>
            <a:ext cx="4500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8" name=""/>
          <p:cNvSpPr/>
          <p:nvPr/>
        </p:nvSpPr>
        <p:spPr>
          <a:xfrm>
            <a:off x="668160" y="575136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39" name=""/>
          <p:cNvGrpSpPr/>
          <p:nvPr/>
        </p:nvGrpSpPr>
        <p:grpSpPr>
          <a:xfrm>
            <a:off x="863640" y="5826240"/>
            <a:ext cx="971280" cy="75960"/>
            <a:chOff x="863640" y="5826240"/>
            <a:chExt cx="971280" cy="75960"/>
          </a:xfrm>
        </p:grpSpPr>
        <p:sp>
          <p:nvSpPr>
            <p:cNvPr id="1440" name=""/>
            <p:cNvSpPr/>
            <p:nvPr/>
          </p:nvSpPr>
          <p:spPr>
            <a:xfrm>
              <a:off x="863640" y="5860800"/>
              <a:ext cx="92232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1" name=""/>
            <p:cNvSpPr/>
            <p:nvPr/>
          </p:nvSpPr>
          <p:spPr>
            <a:xfrm>
              <a:off x="177444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42" name=""/>
          <p:cNvGrpSpPr/>
          <p:nvPr/>
        </p:nvGrpSpPr>
        <p:grpSpPr>
          <a:xfrm>
            <a:off x="2013120" y="5826240"/>
            <a:ext cx="1007640" cy="75960"/>
            <a:chOff x="2013120" y="5826240"/>
            <a:chExt cx="1007640" cy="75960"/>
          </a:xfrm>
        </p:grpSpPr>
        <p:sp>
          <p:nvSpPr>
            <p:cNvPr id="1443" name=""/>
            <p:cNvSpPr/>
            <p:nvPr/>
          </p:nvSpPr>
          <p:spPr>
            <a:xfrm>
              <a:off x="2013120" y="5860800"/>
              <a:ext cx="95976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4" name=""/>
            <p:cNvSpPr/>
            <p:nvPr/>
          </p:nvSpPr>
          <p:spPr>
            <a:xfrm>
              <a:off x="296028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45" name=""/>
          <p:cNvGrpSpPr/>
          <p:nvPr/>
        </p:nvGrpSpPr>
        <p:grpSpPr>
          <a:xfrm>
            <a:off x="3205080" y="5826240"/>
            <a:ext cx="978120" cy="75960"/>
            <a:chOff x="3205080" y="5826240"/>
            <a:chExt cx="978120" cy="75960"/>
          </a:xfrm>
        </p:grpSpPr>
        <p:sp>
          <p:nvSpPr>
            <p:cNvPr id="1446" name=""/>
            <p:cNvSpPr/>
            <p:nvPr/>
          </p:nvSpPr>
          <p:spPr>
            <a:xfrm>
              <a:off x="3205080" y="5860800"/>
              <a:ext cx="92988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7" name=""/>
            <p:cNvSpPr/>
            <p:nvPr/>
          </p:nvSpPr>
          <p:spPr>
            <a:xfrm>
              <a:off x="412272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48" name=""/>
          <p:cNvSpPr/>
          <p:nvPr/>
        </p:nvSpPr>
        <p:spPr>
          <a:xfrm>
            <a:off x="601560" y="5470560"/>
            <a:ext cx="3240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9" name=""/>
          <p:cNvSpPr/>
          <p:nvPr/>
        </p:nvSpPr>
        <p:spPr>
          <a:xfrm>
            <a:off x="663840" y="55119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0" name=""/>
          <p:cNvSpPr/>
          <p:nvPr/>
        </p:nvSpPr>
        <p:spPr>
          <a:xfrm>
            <a:off x="17496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1" name=""/>
          <p:cNvSpPr/>
          <p:nvPr/>
        </p:nvSpPr>
        <p:spPr>
          <a:xfrm>
            <a:off x="180540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2" name=""/>
          <p:cNvSpPr/>
          <p:nvPr/>
        </p:nvSpPr>
        <p:spPr>
          <a:xfrm>
            <a:off x="29178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3" name=""/>
          <p:cNvSpPr/>
          <p:nvPr/>
        </p:nvSpPr>
        <p:spPr>
          <a:xfrm>
            <a:off x="297396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4" name=""/>
          <p:cNvSpPr/>
          <p:nvPr/>
        </p:nvSpPr>
        <p:spPr>
          <a:xfrm>
            <a:off x="4079880" y="54705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5" name=""/>
          <p:cNvSpPr/>
          <p:nvPr/>
        </p:nvSpPr>
        <p:spPr>
          <a:xfrm>
            <a:off x="413424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6" name=""/>
          <p:cNvSpPr/>
          <p:nvPr/>
        </p:nvSpPr>
        <p:spPr>
          <a:xfrm>
            <a:off x="1182600" y="5572080"/>
            <a:ext cx="3222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7" name=""/>
          <p:cNvSpPr/>
          <p:nvPr/>
        </p:nvSpPr>
        <p:spPr>
          <a:xfrm>
            <a:off x="124308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8" name=""/>
          <p:cNvSpPr/>
          <p:nvPr/>
        </p:nvSpPr>
        <p:spPr>
          <a:xfrm>
            <a:off x="2355840" y="5572080"/>
            <a:ext cx="3240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9" name=""/>
          <p:cNvSpPr/>
          <p:nvPr/>
        </p:nvSpPr>
        <p:spPr>
          <a:xfrm>
            <a:off x="241776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0" name=""/>
          <p:cNvSpPr/>
          <p:nvPr/>
        </p:nvSpPr>
        <p:spPr>
          <a:xfrm>
            <a:off x="3552840" y="5572080"/>
            <a:ext cx="31752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1" name=""/>
          <p:cNvSpPr/>
          <p:nvPr/>
        </p:nvSpPr>
        <p:spPr>
          <a:xfrm>
            <a:off x="360864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2" name=""/>
          <p:cNvSpPr/>
          <p:nvPr/>
        </p:nvSpPr>
        <p:spPr>
          <a:xfrm>
            <a:off x="1822320" y="575136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3" name=""/>
          <p:cNvSpPr/>
          <p:nvPr/>
        </p:nvSpPr>
        <p:spPr>
          <a:xfrm>
            <a:off x="3016080" y="575136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4" name=""/>
          <p:cNvSpPr/>
          <p:nvPr/>
        </p:nvSpPr>
        <p:spPr>
          <a:xfrm>
            <a:off x="4183200" y="575136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5" name=""/>
          <p:cNvSpPr/>
          <p:nvPr/>
        </p:nvSpPr>
        <p:spPr>
          <a:xfrm>
            <a:off x="588960" y="1838160"/>
            <a:ext cx="33192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6" name=""/>
          <p:cNvSpPr/>
          <p:nvPr/>
        </p:nvSpPr>
        <p:spPr>
          <a:xfrm>
            <a:off x="650880" y="1881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67" name=""/>
          <p:cNvGrpSpPr/>
          <p:nvPr/>
        </p:nvGrpSpPr>
        <p:grpSpPr>
          <a:xfrm>
            <a:off x="833400" y="896760"/>
            <a:ext cx="1088640" cy="1287360"/>
            <a:chOff x="833400" y="896760"/>
            <a:chExt cx="1088640" cy="1287360"/>
          </a:xfrm>
        </p:grpSpPr>
        <p:sp>
          <p:nvSpPr>
            <p:cNvPr id="1468" name=""/>
            <p:cNvSpPr/>
            <p:nvPr/>
          </p:nvSpPr>
          <p:spPr>
            <a:xfrm>
              <a:off x="833400" y="216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9" name=""/>
            <p:cNvSpPr/>
            <p:nvPr/>
          </p:nvSpPr>
          <p:spPr>
            <a:xfrm>
              <a:off x="85140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0" name=""/>
            <p:cNvSpPr/>
            <p:nvPr/>
          </p:nvSpPr>
          <p:spPr>
            <a:xfrm>
              <a:off x="870120" y="212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1" name=""/>
            <p:cNvSpPr/>
            <p:nvPr/>
          </p:nvSpPr>
          <p:spPr>
            <a:xfrm>
              <a:off x="88272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2" name=""/>
            <p:cNvSpPr/>
            <p:nvPr/>
          </p:nvSpPr>
          <p:spPr>
            <a:xfrm>
              <a:off x="90252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3" name=""/>
            <p:cNvSpPr/>
            <p:nvPr/>
          </p:nvSpPr>
          <p:spPr>
            <a:xfrm>
              <a:off x="920880" y="206352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4" name=""/>
            <p:cNvSpPr/>
            <p:nvPr/>
          </p:nvSpPr>
          <p:spPr>
            <a:xfrm>
              <a:off x="939240" y="204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5" name=""/>
            <p:cNvSpPr/>
            <p:nvPr/>
          </p:nvSpPr>
          <p:spPr>
            <a:xfrm>
              <a:off x="952200" y="202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6" name=""/>
            <p:cNvSpPr/>
            <p:nvPr/>
          </p:nvSpPr>
          <p:spPr>
            <a:xfrm>
              <a:off x="971640" y="2008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7" name=""/>
            <p:cNvSpPr/>
            <p:nvPr/>
          </p:nvSpPr>
          <p:spPr>
            <a:xfrm>
              <a:off x="990000" y="19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8" name=""/>
            <p:cNvSpPr/>
            <p:nvPr/>
          </p:nvSpPr>
          <p:spPr>
            <a:xfrm>
              <a:off x="1009800" y="19652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9" name=""/>
            <p:cNvSpPr/>
            <p:nvPr/>
          </p:nvSpPr>
          <p:spPr>
            <a:xfrm>
              <a:off x="1021320" y="19443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0" name=""/>
            <p:cNvSpPr/>
            <p:nvPr/>
          </p:nvSpPr>
          <p:spPr>
            <a:xfrm>
              <a:off x="1040760" y="192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1" name=""/>
            <p:cNvSpPr/>
            <p:nvPr/>
          </p:nvSpPr>
          <p:spPr>
            <a:xfrm>
              <a:off x="1059480" y="19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2" name=""/>
            <p:cNvSpPr/>
            <p:nvPr/>
          </p:nvSpPr>
          <p:spPr>
            <a:xfrm>
              <a:off x="1078920" y="18792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3" name=""/>
            <p:cNvSpPr/>
            <p:nvPr/>
          </p:nvSpPr>
          <p:spPr>
            <a:xfrm>
              <a:off x="1090440" y="185868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4" name=""/>
            <p:cNvSpPr/>
            <p:nvPr/>
          </p:nvSpPr>
          <p:spPr>
            <a:xfrm>
              <a:off x="1109880" y="184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5" name=""/>
            <p:cNvSpPr/>
            <p:nvPr/>
          </p:nvSpPr>
          <p:spPr>
            <a:xfrm>
              <a:off x="1128600" y="182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6" name=""/>
            <p:cNvSpPr/>
            <p:nvPr/>
          </p:nvSpPr>
          <p:spPr>
            <a:xfrm>
              <a:off x="1148400" y="180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7" name=""/>
            <p:cNvSpPr/>
            <p:nvPr/>
          </p:nvSpPr>
          <p:spPr>
            <a:xfrm>
              <a:off x="1161000" y="1780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8" name=""/>
            <p:cNvSpPr/>
            <p:nvPr/>
          </p:nvSpPr>
          <p:spPr>
            <a:xfrm>
              <a:off x="1179360" y="1760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9" name=""/>
            <p:cNvSpPr/>
            <p:nvPr/>
          </p:nvSpPr>
          <p:spPr>
            <a:xfrm>
              <a:off x="119772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0" name=""/>
            <p:cNvSpPr/>
            <p:nvPr/>
          </p:nvSpPr>
          <p:spPr>
            <a:xfrm>
              <a:off x="1217520" y="1717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1" name=""/>
            <p:cNvSpPr/>
            <p:nvPr/>
          </p:nvSpPr>
          <p:spPr>
            <a:xfrm>
              <a:off x="1230120" y="16952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2" name=""/>
            <p:cNvSpPr/>
            <p:nvPr/>
          </p:nvSpPr>
          <p:spPr>
            <a:xfrm>
              <a:off x="1248480" y="1674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3" name=""/>
            <p:cNvSpPr/>
            <p:nvPr/>
          </p:nvSpPr>
          <p:spPr>
            <a:xfrm>
              <a:off x="1266840" y="165384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4" name=""/>
            <p:cNvSpPr/>
            <p:nvPr/>
          </p:nvSpPr>
          <p:spPr>
            <a:xfrm>
              <a:off x="1286640" y="1639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5" name=""/>
            <p:cNvSpPr/>
            <p:nvPr/>
          </p:nvSpPr>
          <p:spPr>
            <a:xfrm>
              <a:off x="129924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6" name=""/>
            <p:cNvSpPr/>
            <p:nvPr/>
          </p:nvSpPr>
          <p:spPr>
            <a:xfrm>
              <a:off x="1317960" y="1596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7" name=""/>
            <p:cNvSpPr/>
            <p:nvPr/>
          </p:nvSpPr>
          <p:spPr>
            <a:xfrm>
              <a:off x="133596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8" name=""/>
            <p:cNvSpPr/>
            <p:nvPr/>
          </p:nvSpPr>
          <p:spPr>
            <a:xfrm>
              <a:off x="135612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9" name=""/>
            <p:cNvSpPr/>
            <p:nvPr/>
          </p:nvSpPr>
          <p:spPr>
            <a:xfrm>
              <a:off x="1368360" y="153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0" name=""/>
            <p:cNvSpPr/>
            <p:nvPr/>
          </p:nvSpPr>
          <p:spPr>
            <a:xfrm>
              <a:off x="138708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1" name=""/>
            <p:cNvSpPr/>
            <p:nvPr/>
          </p:nvSpPr>
          <p:spPr>
            <a:xfrm>
              <a:off x="1405440" y="1490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2" name=""/>
            <p:cNvSpPr/>
            <p:nvPr/>
          </p:nvSpPr>
          <p:spPr>
            <a:xfrm>
              <a:off x="1425240" y="1469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3" name=""/>
            <p:cNvSpPr/>
            <p:nvPr/>
          </p:nvSpPr>
          <p:spPr>
            <a:xfrm>
              <a:off x="1437840" y="144756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4" name=""/>
            <p:cNvSpPr/>
            <p:nvPr/>
          </p:nvSpPr>
          <p:spPr>
            <a:xfrm>
              <a:off x="1456200" y="143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5" name=""/>
            <p:cNvSpPr/>
            <p:nvPr/>
          </p:nvSpPr>
          <p:spPr>
            <a:xfrm>
              <a:off x="147456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6" name=""/>
            <p:cNvSpPr/>
            <p:nvPr/>
          </p:nvSpPr>
          <p:spPr>
            <a:xfrm>
              <a:off x="1494360" y="1392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7" name=""/>
            <p:cNvSpPr/>
            <p:nvPr/>
          </p:nvSpPr>
          <p:spPr>
            <a:xfrm>
              <a:off x="1507320" y="1369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8" name=""/>
            <p:cNvSpPr/>
            <p:nvPr/>
          </p:nvSpPr>
          <p:spPr>
            <a:xfrm>
              <a:off x="15253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9" name=""/>
            <p:cNvSpPr/>
            <p:nvPr/>
          </p:nvSpPr>
          <p:spPr>
            <a:xfrm>
              <a:off x="1545120" y="132840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0" name=""/>
            <p:cNvSpPr/>
            <p:nvPr/>
          </p:nvSpPr>
          <p:spPr>
            <a:xfrm>
              <a:off x="1563480" y="13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1" name=""/>
            <p:cNvSpPr/>
            <p:nvPr/>
          </p:nvSpPr>
          <p:spPr>
            <a:xfrm>
              <a:off x="157644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2" name=""/>
            <p:cNvSpPr/>
            <p:nvPr/>
          </p:nvSpPr>
          <p:spPr>
            <a:xfrm>
              <a:off x="1594440" y="126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3" name=""/>
            <p:cNvSpPr/>
            <p:nvPr/>
          </p:nvSpPr>
          <p:spPr>
            <a:xfrm>
              <a:off x="1614600" y="124272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4" name=""/>
            <p:cNvSpPr/>
            <p:nvPr/>
          </p:nvSpPr>
          <p:spPr>
            <a:xfrm>
              <a:off x="1632600" y="1228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5" name=""/>
            <p:cNvSpPr/>
            <p:nvPr/>
          </p:nvSpPr>
          <p:spPr>
            <a:xfrm>
              <a:off x="1645560" y="1207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6" name=""/>
            <p:cNvSpPr/>
            <p:nvPr/>
          </p:nvSpPr>
          <p:spPr>
            <a:xfrm>
              <a:off x="1663920" y="1185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7" name=""/>
            <p:cNvSpPr/>
            <p:nvPr/>
          </p:nvSpPr>
          <p:spPr>
            <a:xfrm>
              <a:off x="1683720" y="1164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8" name=""/>
            <p:cNvSpPr/>
            <p:nvPr/>
          </p:nvSpPr>
          <p:spPr>
            <a:xfrm>
              <a:off x="1701720" y="1144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9" name=""/>
            <p:cNvSpPr/>
            <p:nvPr/>
          </p:nvSpPr>
          <p:spPr>
            <a:xfrm>
              <a:off x="1720080" y="1122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0" name=""/>
            <p:cNvSpPr/>
            <p:nvPr/>
          </p:nvSpPr>
          <p:spPr>
            <a:xfrm>
              <a:off x="1733040" y="1101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1" name=""/>
            <p:cNvSpPr/>
            <p:nvPr/>
          </p:nvSpPr>
          <p:spPr>
            <a:xfrm>
              <a:off x="175284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2" name=""/>
            <p:cNvSpPr/>
            <p:nvPr/>
          </p:nvSpPr>
          <p:spPr>
            <a:xfrm>
              <a:off x="1771200" y="1058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3" name=""/>
            <p:cNvSpPr/>
            <p:nvPr/>
          </p:nvSpPr>
          <p:spPr>
            <a:xfrm>
              <a:off x="1789560" y="103788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4" name=""/>
            <p:cNvSpPr/>
            <p:nvPr/>
          </p:nvSpPr>
          <p:spPr>
            <a:xfrm>
              <a:off x="1802160" y="1023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5" name=""/>
            <p:cNvSpPr/>
            <p:nvPr/>
          </p:nvSpPr>
          <p:spPr>
            <a:xfrm>
              <a:off x="1821960" y="1001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6" name=""/>
            <p:cNvSpPr/>
            <p:nvPr/>
          </p:nvSpPr>
          <p:spPr>
            <a:xfrm>
              <a:off x="184032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7" name=""/>
            <p:cNvSpPr/>
            <p:nvPr/>
          </p:nvSpPr>
          <p:spPr>
            <a:xfrm>
              <a:off x="1860120" y="960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8" name=""/>
            <p:cNvSpPr/>
            <p:nvPr/>
          </p:nvSpPr>
          <p:spPr>
            <a:xfrm>
              <a:off x="18712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9" name=""/>
            <p:cNvSpPr/>
            <p:nvPr/>
          </p:nvSpPr>
          <p:spPr>
            <a:xfrm>
              <a:off x="1891080" y="917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1909440" y="896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31" name=""/>
          <p:cNvGrpSpPr/>
          <p:nvPr/>
        </p:nvGrpSpPr>
        <p:grpSpPr>
          <a:xfrm>
            <a:off x="826920" y="1355760"/>
            <a:ext cx="1076040" cy="822240"/>
            <a:chOff x="826920" y="1355760"/>
            <a:chExt cx="1076040" cy="822240"/>
          </a:xfrm>
        </p:grpSpPr>
        <p:sp>
          <p:nvSpPr>
            <p:cNvPr id="1532" name=""/>
            <p:cNvSpPr/>
            <p:nvPr/>
          </p:nvSpPr>
          <p:spPr>
            <a:xfrm>
              <a:off x="8269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3" name=""/>
            <p:cNvSpPr/>
            <p:nvPr/>
          </p:nvSpPr>
          <p:spPr>
            <a:xfrm>
              <a:off x="846720" y="214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4" name=""/>
            <p:cNvSpPr/>
            <p:nvPr/>
          </p:nvSpPr>
          <p:spPr>
            <a:xfrm>
              <a:off x="87048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89028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90864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93384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8" name=""/>
            <p:cNvSpPr/>
            <p:nvPr/>
          </p:nvSpPr>
          <p:spPr>
            <a:xfrm>
              <a:off x="952560" y="207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9" name=""/>
            <p:cNvSpPr/>
            <p:nvPr/>
          </p:nvSpPr>
          <p:spPr>
            <a:xfrm>
              <a:off x="972000" y="20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99756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10159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1033920" y="200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3" name=""/>
            <p:cNvSpPr/>
            <p:nvPr/>
          </p:nvSpPr>
          <p:spPr>
            <a:xfrm>
              <a:off x="105948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4" name=""/>
            <p:cNvSpPr/>
            <p:nvPr/>
          </p:nvSpPr>
          <p:spPr>
            <a:xfrm>
              <a:off x="1079280" y="1971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1097640" y="195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111600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114120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8" name=""/>
            <p:cNvSpPr/>
            <p:nvPr/>
          </p:nvSpPr>
          <p:spPr>
            <a:xfrm>
              <a:off x="1161000" y="1908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9" name=""/>
            <p:cNvSpPr/>
            <p:nvPr/>
          </p:nvSpPr>
          <p:spPr>
            <a:xfrm>
              <a:off x="1179720" y="189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120492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1222920" y="186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124164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3" name=""/>
            <p:cNvSpPr/>
            <p:nvPr/>
          </p:nvSpPr>
          <p:spPr>
            <a:xfrm>
              <a:off x="126684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4" name=""/>
            <p:cNvSpPr/>
            <p:nvPr/>
          </p:nvSpPr>
          <p:spPr>
            <a:xfrm>
              <a:off x="1286640" y="18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130500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133020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1348920" y="176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8" name=""/>
            <p:cNvSpPr/>
            <p:nvPr/>
          </p:nvSpPr>
          <p:spPr>
            <a:xfrm>
              <a:off x="136836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9" name=""/>
            <p:cNvSpPr/>
            <p:nvPr/>
          </p:nvSpPr>
          <p:spPr>
            <a:xfrm>
              <a:off x="13939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1412280" y="171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143028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145584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3" name=""/>
            <p:cNvSpPr/>
            <p:nvPr/>
          </p:nvSpPr>
          <p:spPr>
            <a:xfrm>
              <a:off x="147420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4" name=""/>
            <p:cNvSpPr/>
            <p:nvPr/>
          </p:nvSpPr>
          <p:spPr>
            <a:xfrm>
              <a:off x="149400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1519200" y="1640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153792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155592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8" name=""/>
            <p:cNvSpPr/>
            <p:nvPr/>
          </p:nvSpPr>
          <p:spPr>
            <a:xfrm>
              <a:off x="1576080" y="159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160128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161928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1638000" y="154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166320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3" name=""/>
            <p:cNvSpPr/>
            <p:nvPr/>
          </p:nvSpPr>
          <p:spPr>
            <a:xfrm>
              <a:off x="1683000" y="1513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4" name=""/>
            <p:cNvSpPr/>
            <p:nvPr/>
          </p:nvSpPr>
          <p:spPr>
            <a:xfrm>
              <a:off x="170136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1726920" y="1484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1745280" y="147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1765080" y="145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8" name=""/>
            <p:cNvSpPr/>
            <p:nvPr/>
          </p:nvSpPr>
          <p:spPr>
            <a:xfrm>
              <a:off x="1788840" y="143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9" name=""/>
            <p:cNvSpPr/>
            <p:nvPr/>
          </p:nvSpPr>
          <p:spPr>
            <a:xfrm>
              <a:off x="18086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182700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185220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18705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3" name=""/>
            <p:cNvSpPr/>
            <p:nvPr/>
          </p:nvSpPr>
          <p:spPr>
            <a:xfrm>
              <a:off x="189036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4" name=""/>
          <p:cNvGrpSpPr/>
          <p:nvPr/>
        </p:nvGrpSpPr>
        <p:grpSpPr>
          <a:xfrm>
            <a:off x="833400" y="1738440"/>
            <a:ext cx="1069560" cy="439560"/>
            <a:chOff x="833400" y="1738440"/>
            <a:chExt cx="1069560" cy="439560"/>
          </a:xfrm>
        </p:grpSpPr>
        <p:sp>
          <p:nvSpPr>
            <p:cNvPr id="1585" name=""/>
            <p:cNvSpPr/>
            <p:nvPr/>
          </p:nvSpPr>
          <p:spPr>
            <a:xfrm flipV="1">
              <a:off x="833400" y="1787760"/>
              <a:ext cx="993600" cy="39024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1801440" y="173844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7" name=""/>
          <p:cNvGrpSpPr/>
          <p:nvPr/>
        </p:nvGrpSpPr>
        <p:grpSpPr>
          <a:xfrm>
            <a:off x="833400" y="2170080"/>
            <a:ext cx="1069560" cy="22320"/>
            <a:chOff x="833400" y="2170080"/>
            <a:chExt cx="1069560" cy="22320"/>
          </a:xfrm>
        </p:grpSpPr>
        <p:sp>
          <p:nvSpPr>
            <p:cNvPr id="1588" name=""/>
            <p:cNvSpPr/>
            <p:nvPr/>
          </p:nvSpPr>
          <p:spPr>
            <a:xfrm>
              <a:off x="8334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857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8823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9082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9334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3" name=""/>
            <p:cNvSpPr/>
            <p:nvPr/>
          </p:nvSpPr>
          <p:spPr>
            <a:xfrm>
              <a:off x="95904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4" name=""/>
            <p:cNvSpPr/>
            <p:nvPr/>
          </p:nvSpPr>
          <p:spPr>
            <a:xfrm>
              <a:off x="9842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1009440" y="21780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10335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10591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8" name=""/>
            <p:cNvSpPr/>
            <p:nvPr/>
          </p:nvSpPr>
          <p:spPr>
            <a:xfrm>
              <a:off x="10843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1109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11354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11606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11847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3" name=""/>
            <p:cNvSpPr/>
            <p:nvPr/>
          </p:nvSpPr>
          <p:spPr>
            <a:xfrm>
              <a:off x="12103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12355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12607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128628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13118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8" name=""/>
            <p:cNvSpPr/>
            <p:nvPr/>
          </p:nvSpPr>
          <p:spPr>
            <a:xfrm>
              <a:off x="13356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9" name=""/>
            <p:cNvSpPr/>
            <p:nvPr/>
          </p:nvSpPr>
          <p:spPr>
            <a:xfrm>
              <a:off x="1361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138672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14119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14374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3" name=""/>
            <p:cNvSpPr/>
            <p:nvPr/>
          </p:nvSpPr>
          <p:spPr>
            <a:xfrm>
              <a:off x="1462680" y="217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14868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15120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15375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15631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8" name=""/>
            <p:cNvSpPr/>
            <p:nvPr/>
          </p:nvSpPr>
          <p:spPr>
            <a:xfrm>
              <a:off x="15883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9" name=""/>
            <p:cNvSpPr/>
            <p:nvPr/>
          </p:nvSpPr>
          <p:spPr>
            <a:xfrm>
              <a:off x="16138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163800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16632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16884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3" name=""/>
            <p:cNvSpPr/>
            <p:nvPr/>
          </p:nvSpPr>
          <p:spPr>
            <a:xfrm>
              <a:off x="17139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4" name=""/>
            <p:cNvSpPr/>
            <p:nvPr/>
          </p:nvSpPr>
          <p:spPr>
            <a:xfrm>
              <a:off x="17391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17650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178884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181404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8" name=""/>
            <p:cNvSpPr/>
            <p:nvPr/>
          </p:nvSpPr>
          <p:spPr>
            <a:xfrm>
              <a:off x="18396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9" name=""/>
            <p:cNvSpPr/>
            <p:nvPr/>
          </p:nvSpPr>
          <p:spPr>
            <a:xfrm>
              <a:off x="18651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18903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31" name=""/>
          <p:cNvGrpSpPr/>
          <p:nvPr/>
        </p:nvGrpSpPr>
        <p:grpSpPr>
          <a:xfrm>
            <a:off x="826920" y="2178000"/>
            <a:ext cx="1082520" cy="432000"/>
            <a:chOff x="826920" y="2178000"/>
            <a:chExt cx="1082520" cy="432000"/>
          </a:xfrm>
        </p:grpSpPr>
        <p:sp>
          <p:nvSpPr>
            <p:cNvPr id="1632" name=""/>
            <p:cNvSpPr/>
            <p:nvPr/>
          </p:nvSpPr>
          <p:spPr>
            <a:xfrm>
              <a:off x="8269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3" name=""/>
            <p:cNvSpPr/>
            <p:nvPr/>
          </p:nvSpPr>
          <p:spPr>
            <a:xfrm>
              <a:off x="8521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87768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89604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92160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94680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8" name=""/>
            <p:cNvSpPr/>
            <p:nvPr/>
          </p:nvSpPr>
          <p:spPr>
            <a:xfrm>
              <a:off x="972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9" name=""/>
            <p:cNvSpPr/>
            <p:nvPr/>
          </p:nvSpPr>
          <p:spPr>
            <a:xfrm>
              <a:off x="990720" y="224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101592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104112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106704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3" name=""/>
            <p:cNvSpPr/>
            <p:nvPr/>
          </p:nvSpPr>
          <p:spPr>
            <a:xfrm>
              <a:off x="109080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4" name=""/>
            <p:cNvSpPr/>
            <p:nvPr/>
          </p:nvSpPr>
          <p:spPr>
            <a:xfrm>
              <a:off x="1110600" y="229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5" name=""/>
            <p:cNvSpPr/>
            <p:nvPr/>
          </p:nvSpPr>
          <p:spPr>
            <a:xfrm>
              <a:off x="1136160" y="2298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6" name=""/>
            <p:cNvSpPr/>
            <p:nvPr/>
          </p:nvSpPr>
          <p:spPr>
            <a:xfrm>
              <a:off x="1161360" y="2305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7" name=""/>
            <p:cNvSpPr/>
            <p:nvPr/>
          </p:nvSpPr>
          <p:spPr>
            <a:xfrm>
              <a:off x="118548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8" name=""/>
            <p:cNvSpPr/>
            <p:nvPr/>
          </p:nvSpPr>
          <p:spPr>
            <a:xfrm>
              <a:off x="120528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9" name=""/>
            <p:cNvSpPr/>
            <p:nvPr/>
          </p:nvSpPr>
          <p:spPr>
            <a:xfrm>
              <a:off x="1230480" y="233388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0" name=""/>
            <p:cNvSpPr/>
            <p:nvPr/>
          </p:nvSpPr>
          <p:spPr>
            <a:xfrm>
              <a:off x="125460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1" name=""/>
            <p:cNvSpPr/>
            <p:nvPr/>
          </p:nvSpPr>
          <p:spPr>
            <a:xfrm>
              <a:off x="128016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2" name=""/>
            <p:cNvSpPr/>
            <p:nvPr/>
          </p:nvSpPr>
          <p:spPr>
            <a:xfrm>
              <a:off x="130536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3" name=""/>
            <p:cNvSpPr/>
            <p:nvPr/>
          </p:nvSpPr>
          <p:spPr>
            <a:xfrm>
              <a:off x="1323720" y="23767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4" name=""/>
            <p:cNvSpPr/>
            <p:nvPr/>
          </p:nvSpPr>
          <p:spPr>
            <a:xfrm>
              <a:off x="1349280" y="2382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5" name=""/>
            <p:cNvSpPr/>
            <p:nvPr/>
          </p:nvSpPr>
          <p:spPr>
            <a:xfrm>
              <a:off x="13744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6" name=""/>
            <p:cNvSpPr/>
            <p:nvPr/>
          </p:nvSpPr>
          <p:spPr>
            <a:xfrm>
              <a:off x="140004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7" name=""/>
            <p:cNvSpPr/>
            <p:nvPr/>
          </p:nvSpPr>
          <p:spPr>
            <a:xfrm>
              <a:off x="141840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8" name=""/>
            <p:cNvSpPr/>
            <p:nvPr/>
          </p:nvSpPr>
          <p:spPr>
            <a:xfrm>
              <a:off x="144360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9" name=""/>
            <p:cNvSpPr/>
            <p:nvPr/>
          </p:nvSpPr>
          <p:spPr>
            <a:xfrm>
              <a:off x="146952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0" name=""/>
            <p:cNvSpPr/>
            <p:nvPr/>
          </p:nvSpPr>
          <p:spPr>
            <a:xfrm>
              <a:off x="149472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1" name=""/>
            <p:cNvSpPr/>
            <p:nvPr/>
          </p:nvSpPr>
          <p:spPr>
            <a:xfrm>
              <a:off x="15199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2" name=""/>
            <p:cNvSpPr/>
            <p:nvPr/>
          </p:nvSpPr>
          <p:spPr>
            <a:xfrm>
              <a:off x="1538640" y="2460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3" name=""/>
            <p:cNvSpPr/>
            <p:nvPr/>
          </p:nvSpPr>
          <p:spPr>
            <a:xfrm>
              <a:off x="156384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4" name=""/>
            <p:cNvSpPr/>
            <p:nvPr/>
          </p:nvSpPr>
          <p:spPr>
            <a:xfrm>
              <a:off x="158904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5" name=""/>
            <p:cNvSpPr/>
            <p:nvPr/>
          </p:nvSpPr>
          <p:spPr>
            <a:xfrm>
              <a:off x="1614600" y="2481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6" name=""/>
            <p:cNvSpPr/>
            <p:nvPr/>
          </p:nvSpPr>
          <p:spPr>
            <a:xfrm>
              <a:off x="163296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7" name=""/>
            <p:cNvSpPr/>
            <p:nvPr/>
          </p:nvSpPr>
          <p:spPr>
            <a:xfrm>
              <a:off x="1658160" y="250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8" name=""/>
            <p:cNvSpPr/>
            <p:nvPr/>
          </p:nvSpPr>
          <p:spPr>
            <a:xfrm>
              <a:off x="168408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9" name=""/>
            <p:cNvSpPr/>
            <p:nvPr/>
          </p:nvSpPr>
          <p:spPr>
            <a:xfrm>
              <a:off x="1707840" y="252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0" name=""/>
            <p:cNvSpPr/>
            <p:nvPr/>
          </p:nvSpPr>
          <p:spPr>
            <a:xfrm>
              <a:off x="173340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1" name=""/>
            <p:cNvSpPr/>
            <p:nvPr/>
          </p:nvSpPr>
          <p:spPr>
            <a:xfrm>
              <a:off x="1753200" y="253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2" name=""/>
            <p:cNvSpPr/>
            <p:nvPr/>
          </p:nvSpPr>
          <p:spPr>
            <a:xfrm>
              <a:off x="1778400" y="25527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3" name=""/>
            <p:cNvSpPr/>
            <p:nvPr/>
          </p:nvSpPr>
          <p:spPr>
            <a:xfrm>
              <a:off x="180252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4" name=""/>
            <p:cNvSpPr/>
            <p:nvPr/>
          </p:nvSpPr>
          <p:spPr>
            <a:xfrm>
              <a:off x="182808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5" name=""/>
            <p:cNvSpPr/>
            <p:nvPr/>
          </p:nvSpPr>
          <p:spPr>
            <a:xfrm>
              <a:off x="184752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6" name=""/>
            <p:cNvSpPr/>
            <p:nvPr/>
          </p:nvSpPr>
          <p:spPr>
            <a:xfrm>
              <a:off x="187164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7" name=""/>
            <p:cNvSpPr/>
            <p:nvPr/>
          </p:nvSpPr>
          <p:spPr>
            <a:xfrm>
              <a:off x="189720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78" name=""/>
          <p:cNvGrpSpPr/>
          <p:nvPr/>
        </p:nvGrpSpPr>
        <p:grpSpPr>
          <a:xfrm>
            <a:off x="857160" y="2184480"/>
            <a:ext cx="1045800" cy="871560"/>
            <a:chOff x="857160" y="2184480"/>
            <a:chExt cx="1045800" cy="871560"/>
          </a:xfrm>
        </p:grpSpPr>
        <p:sp>
          <p:nvSpPr>
            <p:cNvPr id="1679" name=""/>
            <p:cNvSpPr/>
            <p:nvPr/>
          </p:nvSpPr>
          <p:spPr>
            <a:xfrm>
              <a:off x="8571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0" name=""/>
            <p:cNvSpPr/>
            <p:nvPr/>
          </p:nvSpPr>
          <p:spPr>
            <a:xfrm>
              <a:off x="87696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1" name=""/>
            <p:cNvSpPr/>
            <p:nvPr/>
          </p:nvSpPr>
          <p:spPr>
            <a:xfrm>
              <a:off x="894960" y="221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2" name=""/>
            <p:cNvSpPr/>
            <p:nvPr/>
          </p:nvSpPr>
          <p:spPr>
            <a:xfrm>
              <a:off x="920520" y="223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3" name=""/>
            <p:cNvSpPr/>
            <p:nvPr/>
          </p:nvSpPr>
          <p:spPr>
            <a:xfrm>
              <a:off x="9388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4" name=""/>
            <p:cNvSpPr/>
            <p:nvPr/>
          </p:nvSpPr>
          <p:spPr>
            <a:xfrm>
              <a:off x="95868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5" name=""/>
            <p:cNvSpPr/>
            <p:nvPr/>
          </p:nvSpPr>
          <p:spPr>
            <a:xfrm>
              <a:off x="97704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6" name=""/>
            <p:cNvSpPr/>
            <p:nvPr/>
          </p:nvSpPr>
          <p:spPr>
            <a:xfrm>
              <a:off x="1002240" y="230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7" name=""/>
            <p:cNvSpPr/>
            <p:nvPr/>
          </p:nvSpPr>
          <p:spPr>
            <a:xfrm>
              <a:off x="102096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8" name=""/>
            <p:cNvSpPr/>
            <p:nvPr/>
          </p:nvSpPr>
          <p:spPr>
            <a:xfrm>
              <a:off x="1040400" y="233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9" name=""/>
            <p:cNvSpPr/>
            <p:nvPr/>
          </p:nvSpPr>
          <p:spPr>
            <a:xfrm>
              <a:off x="105912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0" name=""/>
            <p:cNvSpPr/>
            <p:nvPr/>
          </p:nvSpPr>
          <p:spPr>
            <a:xfrm>
              <a:off x="1078560" y="23688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1" name=""/>
            <p:cNvSpPr/>
            <p:nvPr/>
          </p:nvSpPr>
          <p:spPr>
            <a:xfrm>
              <a:off x="1102680" y="238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2" name=""/>
            <p:cNvSpPr/>
            <p:nvPr/>
          </p:nvSpPr>
          <p:spPr>
            <a:xfrm>
              <a:off x="112248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3" name=""/>
            <p:cNvSpPr/>
            <p:nvPr/>
          </p:nvSpPr>
          <p:spPr>
            <a:xfrm>
              <a:off x="114048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4" name=""/>
            <p:cNvSpPr/>
            <p:nvPr/>
          </p:nvSpPr>
          <p:spPr>
            <a:xfrm>
              <a:off x="116064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5" name=""/>
            <p:cNvSpPr/>
            <p:nvPr/>
          </p:nvSpPr>
          <p:spPr>
            <a:xfrm>
              <a:off x="118440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6" name=""/>
            <p:cNvSpPr/>
            <p:nvPr/>
          </p:nvSpPr>
          <p:spPr>
            <a:xfrm>
              <a:off x="120420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7" name=""/>
            <p:cNvSpPr/>
            <p:nvPr/>
          </p:nvSpPr>
          <p:spPr>
            <a:xfrm>
              <a:off x="122256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8" name=""/>
            <p:cNvSpPr/>
            <p:nvPr/>
          </p:nvSpPr>
          <p:spPr>
            <a:xfrm>
              <a:off x="124128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9" name=""/>
            <p:cNvSpPr/>
            <p:nvPr/>
          </p:nvSpPr>
          <p:spPr>
            <a:xfrm>
              <a:off x="1260720" y="251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0" name=""/>
            <p:cNvSpPr/>
            <p:nvPr/>
          </p:nvSpPr>
          <p:spPr>
            <a:xfrm>
              <a:off x="1286280" y="253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1" name=""/>
            <p:cNvSpPr/>
            <p:nvPr/>
          </p:nvSpPr>
          <p:spPr>
            <a:xfrm>
              <a:off x="130464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2" name=""/>
            <p:cNvSpPr/>
            <p:nvPr/>
          </p:nvSpPr>
          <p:spPr>
            <a:xfrm>
              <a:off x="13226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3" name=""/>
            <p:cNvSpPr/>
            <p:nvPr/>
          </p:nvSpPr>
          <p:spPr>
            <a:xfrm>
              <a:off x="134280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4" name=""/>
            <p:cNvSpPr/>
            <p:nvPr/>
          </p:nvSpPr>
          <p:spPr>
            <a:xfrm>
              <a:off x="136800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5" name=""/>
            <p:cNvSpPr/>
            <p:nvPr/>
          </p:nvSpPr>
          <p:spPr>
            <a:xfrm>
              <a:off x="1386360" y="262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6" name=""/>
            <p:cNvSpPr/>
            <p:nvPr/>
          </p:nvSpPr>
          <p:spPr>
            <a:xfrm>
              <a:off x="1404720" y="26384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7" name=""/>
            <p:cNvSpPr/>
            <p:nvPr/>
          </p:nvSpPr>
          <p:spPr>
            <a:xfrm>
              <a:off x="1424520" y="265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8" name=""/>
            <p:cNvSpPr/>
            <p:nvPr/>
          </p:nvSpPr>
          <p:spPr>
            <a:xfrm>
              <a:off x="144288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9" name=""/>
            <p:cNvSpPr/>
            <p:nvPr/>
          </p:nvSpPr>
          <p:spPr>
            <a:xfrm>
              <a:off x="146844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148680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1" name=""/>
            <p:cNvSpPr/>
            <p:nvPr/>
          </p:nvSpPr>
          <p:spPr>
            <a:xfrm>
              <a:off x="1506600" y="2722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2" name=""/>
            <p:cNvSpPr/>
            <p:nvPr/>
          </p:nvSpPr>
          <p:spPr>
            <a:xfrm>
              <a:off x="152496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3" name=""/>
            <p:cNvSpPr/>
            <p:nvPr/>
          </p:nvSpPr>
          <p:spPr>
            <a:xfrm>
              <a:off x="155016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4" name=""/>
            <p:cNvSpPr/>
            <p:nvPr/>
          </p:nvSpPr>
          <p:spPr>
            <a:xfrm>
              <a:off x="1568520" y="277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5" name=""/>
            <p:cNvSpPr/>
            <p:nvPr/>
          </p:nvSpPr>
          <p:spPr>
            <a:xfrm>
              <a:off x="15883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6" name=""/>
            <p:cNvSpPr/>
            <p:nvPr/>
          </p:nvSpPr>
          <p:spPr>
            <a:xfrm>
              <a:off x="16066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7" name=""/>
            <p:cNvSpPr/>
            <p:nvPr/>
          </p:nvSpPr>
          <p:spPr>
            <a:xfrm>
              <a:off x="1626120" y="28227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8" name=""/>
            <p:cNvSpPr/>
            <p:nvPr/>
          </p:nvSpPr>
          <p:spPr>
            <a:xfrm>
              <a:off x="16502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9" name=""/>
            <p:cNvSpPr/>
            <p:nvPr/>
          </p:nvSpPr>
          <p:spPr>
            <a:xfrm>
              <a:off x="167004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0" name=""/>
            <p:cNvSpPr/>
            <p:nvPr/>
          </p:nvSpPr>
          <p:spPr>
            <a:xfrm>
              <a:off x="168840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1" name=""/>
            <p:cNvSpPr/>
            <p:nvPr/>
          </p:nvSpPr>
          <p:spPr>
            <a:xfrm>
              <a:off x="1706760" y="289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2" name=""/>
            <p:cNvSpPr/>
            <p:nvPr/>
          </p:nvSpPr>
          <p:spPr>
            <a:xfrm>
              <a:off x="1726920" y="2907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3" name=""/>
            <p:cNvSpPr/>
            <p:nvPr/>
          </p:nvSpPr>
          <p:spPr>
            <a:xfrm>
              <a:off x="175212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4" name=""/>
            <p:cNvSpPr/>
            <p:nvPr/>
          </p:nvSpPr>
          <p:spPr>
            <a:xfrm>
              <a:off x="17704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5" name=""/>
            <p:cNvSpPr/>
            <p:nvPr/>
          </p:nvSpPr>
          <p:spPr>
            <a:xfrm>
              <a:off x="1788840" y="29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6" name=""/>
            <p:cNvSpPr/>
            <p:nvPr/>
          </p:nvSpPr>
          <p:spPr>
            <a:xfrm>
              <a:off x="1808280" y="297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7" name=""/>
            <p:cNvSpPr/>
            <p:nvPr/>
          </p:nvSpPr>
          <p:spPr>
            <a:xfrm>
              <a:off x="1834200" y="2992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8" name=""/>
            <p:cNvSpPr/>
            <p:nvPr/>
          </p:nvSpPr>
          <p:spPr>
            <a:xfrm>
              <a:off x="185220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9" name=""/>
            <p:cNvSpPr/>
            <p:nvPr/>
          </p:nvSpPr>
          <p:spPr>
            <a:xfrm>
              <a:off x="18705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0" name=""/>
            <p:cNvSpPr/>
            <p:nvPr/>
          </p:nvSpPr>
          <p:spPr>
            <a:xfrm>
              <a:off x="18903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31" name=""/>
          <p:cNvGrpSpPr/>
          <p:nvPr/>
        </p:nvGrpSpPr>
        <p:grpSpPr>
          <a:xfrm>
            <a:off x="852480" y="2163600"/>
            <a:ext cx="1107720" cy="1309680"/>
            <a:chOff x="852480" y="2163600"/>
            <a:chExt cx="1107720" cy="1309680"/>
          </a:xfrm>
        </p:grpSpPr>
        <p:sp>
          <p:nvSpPr>
            <p:cNvPr id="1732" name=""/>
            <p:cNvSpPr/>
            <p:nvPr/>
          </p:nvSpPr>
          <p:spPr>
            <a:xfrm>
              <a:off x="85248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3" name=""/>
            <p:cNvSpPr/>
            <p:nvPr/>
          </p:nvSpPr>
          <p:spPr>
            <a:xfrm>
              <a:off x="87084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4" name=""/>
            <p:cNvSpPr/>
            <p:nvPr/>
          </p:nvSpPr>
          <p:spPr>
            <a:xfrm>
              <a:off x="890640" y="2206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5" name=""/>
            <p:cNvSpPr/>
            <p:nvPr/>
          </p:nvSpPr>
          <p:spPr>
            <a:xfrm>
              <a:off x="903240" y="2226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6" name=""/>
            <p:cNvSpPr/>
            <p:nvPr/>
          </p:nvSpPr>
          <p:spPr>
            <a:xfrm>
              <a:off x="921600" y="224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7" name=""/>
            <p:cNvSpPr/>
            <p:nvPr/>
          </p:nvSpPr>
          <p:spPr>
            <a:xfrm>
              <a:off x="93996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8" name=""/>
            <p:cNvSpPr/>
            <p:nvPr/>
          </p:nvSpPr>
          <p:spPr>
            <a:xfrm>
              <a:off x="95976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9" name=""/>
            <p:cNvSpPr/>
            <p:nvPr/>
          </p:nvSpPr>
          <p:spPr>
            <a:xfrm>
              <a:off x="972360" y="2304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0" name=""/>
            <p:cNvSpPr/>
            <p:nvPr/>
          </p:nvSpPr>
          <p:spPr>
            <a:xfrm>
              <a:off x="99072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1" name=""/>
            <p:cNvSpPr/>
            <p:nvPr/>
          </p:nvSpPr>
          <p:spPr>
            <a:xfrm>
              <a:off x="1010520" y="23475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2" name=""/>
            <p:cNvSpPr/>
            <p:nvPr/>
          </p:nvSpPr>
          <p:spPr>
            <a:xfrm>
              <a:off x="1028880" y="236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3" name=""/>
            <p:cNvSpPr/>
            <p:nvPr/>
          </p:nvSpPr>
          <p:spPr>
            <a:xfrm>
              <a:off x="1041480" y="23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4" name=""/>
            <p:cNvSpPr/>
            <p:nvPr/>
          </p:nvSpPr>
          <p:spPr>
            <a:xfrm>
              <a:off x="1060200" y="2411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5" name=""/>
            <p:cNvSpPr/>
            <p:nvPr/>
          </p:nvSpPr>
          <p:spPr>
            <a:xfrm>
              <a:off x="1079640" y="24318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6" name=""/>
            <p:cNvSpPr/>
            <p:nvPr/>
          </p:nvSpPr>
          <p:spPr>
            <a:xfrm>
              <a:off x="1098000" y="2454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7" name=""/>
            <p:cNvSpPr/>
            <p:nvPr/>
          </p:nvSpPr>
          <p:spPr>
            <a:xfrm>
              <a:off x="1110600" y="2468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8" name=""/>
            <p:cNvSpPr/>
            <p:nvPr/>
          </p:nvSpPr>
          <p:spPr>
            <a:xfrm>
              <a:off x="1129320" y="2489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9" name=""/>
            <p:cNvSpPr/>
            <p:nvPr/>
          </p:nvSpPr>
          <p:spPr>
            <a:xfrm>
              <a:off x="114912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0" name=""/>
            <p:cNvSpPr/>
            <p:nvPr/>
          </p:nvSpPr>
          <p:spPr>
            <a:xfrm>
              <a:off x="11671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1" name=""/>
            <p:cNvSpPr/>
            <p:nvPr/>
          </p:nvSpPr>
          <p:spPr>
            <a:xfrm>
              <a:off x="11800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2" name=""/>
            <p:cNvSpPr/>
            <p:nvPr/>
          </p:nvSpPr>
          <p:spPr>
            <a:xfrm>
              <a:off x="1198440" y="257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3" name=""/>
            <p:cNvSpPr/>
            <p:nvPr/>
          </p:nvSpPr>
          <p:spPr>
            <a:xfrm>
              <a:off x="1218240" y="2595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4" name=""/>
            <p:cNvSpPr/>
            <p:nvPr/>
          </p:nvSpPr>
          <p:spPr>
            <a:xfrm>
              <a:off x="1236240" y="261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5" name=""/>
            <p:cNvSpPr/>
            <p:nvPr/>
          </p:nvSpPr>
          <p:spPr>
            <a:xfrm>
              <a:off x="1249200" y="26380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6" name=""/>
            <p:cNvSpPr/>
            <p:nvPr/>
          </p:nvSpPr>
          <p:spPr>
            <a:xfrm>
              <a:off x="126756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7" name=""/>
            <p:cNvSpPr/>
            <p:nvPr/>
          </p:nvSpPr>
          <p:spPr>
            <a:xfrm>
              <a:off x="128736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8" name=""/>
            <p:cNvSpPr/>
            <p:nvPr/>
          </p:nvSpPr>
          <p:spPr>
            <a:xfrm>
              <a:off x="1305360" y="269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9" name=""/>
            <p:cNvSpPr/>
            <p:nvPr/>
          </p:nvSpPr>
          <p:spPr>
            <a:xfrm>
              <a:off x="1318320" y="271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0" name=""/>
            <p:cNvSpPr/>
            <p:nvPr/>
          </p:nvSpPr>
          <p:spPr>
            <a:xfrm>
              <a:off x="133668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1" name=""/>
            <p:cNvSpPr/>
            <p:nvPr/>
          </p:nvSpPr>
          <p:spPr>
            <a:xfrm>
              <a:off x="1356480" y="275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2" name=""/>
            <p:cNvSpPr/>
            <p:nvPr/>
          </p:nvSpPr>
          <p:spPr>
            <a:xfrm>
              <a:off x="1374840" y="27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3" name=""/>
            <p:cNvSpPr/>
            <p:nvPr/>
          </p:nvSpPr>
          <p:spPr>
            <a:xfrm>
              <a:off x="1387440" y="280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4" name=""/>
            <p:cNvSpPr/>
            <p:nvPr/>
          </p:nvSpPr>
          <p:spPr>
            <a:xfrm>
              <a:off x="140580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5" name=""/>
            <p:cNvSpPr/>
            <p:nvPr/>
          </p:nvSpPr>
          <p:spPr>
            <a:xfrm>
              <a:off x="1425600" y="284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6" name=""/>
            <p:cNvSpPr/>
            <p:nvPr/>
          </p:nvSpPr>
          <p:spPr>
            <a:xfrm>
              <a:off x="144396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7" name=""/>
            <p:cNvSpPr/>
            <p:nvPr/>
          </p:nvSpPr>
          <p:spPr>
            <a:xfrm>
              <a:off x="145656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8" name=""/>
            <p:cNvSpPr/>
            <p:nvPr/>
          </p:nvSpPr>
          <p:spPr>
            <a:xfrm>
              <a:off x="1474920" y="29001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9" name=""/>
            <p:cNvSpPr/>
            <p:nvPr/>
          </p:nvSpPr>
          <p:spPr>
            <a:xfrm>
              <a:off x="149472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0" name=""/>
            <p:cNvSpPr/>
            <p:nvPr/>
          </p:nvSpPr>
          <p:spPr>
            <a:xfrm>
              <a:off x="151308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1" name=""/>
            <p:cNvSpPr/>
            <p:nvPr/>
          </p:nvSpPr>
          <p:spPr>
            <a:xfrm>
              <a:off x="1532880" y="296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2" name=""/>
            <p:cNvSpPr/>
            <p:nvPr/>
          </p:nvSpPr>
          <p:spPr>
            <a:xfrm>
              <a:off x="1545480" y="29844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3" name=""/>
            <p:cNvSpPr/>
            <p:nvPr/>
          </p:nvSpPr>
          <p:spPr>
            <a:xfrm>
              <a:off x="156384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4" name=""/>
            <p:cNvSpPr/>
            <p:nvPr/>
          </p:nvSpPr>
          <p:spPr>
            <a:xfrm>
              <a:off x="1582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5" name=""/>
            <p:cNvSpPr/>
            <p:nvPr/>
          </p:nvSpPr>
          <p:spPr>
            <a:xfrm>
              <a:off x="160200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6" name=""/>
            <p:cNvSpPr/>
            <p:nvPr/>
          </p:nvSpPr>
          <p:spPr>
            <a:xfrm>
              <a:off x="1614600" y="30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7" name=""/>
            <p:cNvSpPr/>
            <p:nvPr/>
          </p:nvSpPr>
          <p:spPr>
            <a:xfrm>
              <a:off x="1632960" y="30841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8" name=""/>
            <p:cNvSpPr/>
            <p:nvPr/>
          </p:nvSpPr>
          <p:spPr>
            <a:xfrm>
              <a:off x="165132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9" name=""/>
            <p:cNvSpPr/>
            <p:nvPr/>
          </p:nvSpPr>
          <p:spPr>
            <a:xfrm>
              <a:off x="167112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0" name=""/>
            <p:cNvSpPr/>
            <p:nvPr/>
          </p:nvSpPr>
          <p:spPr>
            <a:xfrm>
              <a:off x="168372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1" name=""/>
            <p:cNvSpPr/>
            <p:nvPr/>
          </p:nvSpPr>
          <p:spPr>
            <a:xfrm>
              <a:off x="170208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2" name=""/>
            <p:cNvSpPr/>
            <p:nvPr/>
          </p:nvSpPr>
          <p:spPr>
            <a:xfrm>
              <a:off x="172044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3" name=""/>
            <p:cNvSpPr/>
            <p:nvPr/>
          </p:nvSpPr>
          <p:spPr>
            <a:xfrm>
              <a:off x="174024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4" name=""/>
            <p:cNvSpPr/>
            <p:nvPr/>
          </p:nvSpPr>
          <p:spPr>
            <a:xfrm>
              <a:off x="175284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5" name=""/>
            <p:cNvSpPr/>
            <p:nvPr/>
          </p:nvSpPr>
          <p:spPr>
            <a:xfrm>
              <a:off x="177120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6" name=""/>
            <p:cNvSpPr/>
            <p:nvPr/>
          </p:nvSpPr>
          <p:spPr>
            <a:xfrm>
              <a:off x="178992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7" name=""/>
            <p:cNvSpPr/>
            <p:nvPr/>
          </p:nvSpPr>
          <p:spPr>
            <a:xfrm>
              <a:off x="1809360" y="32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8" name=""/>
            <p:cNvSpPr/>
            <p:nvPr/>
          </p:nvSpPr>
          <p:spPr>
            <a:xfrm>
              <a:off x="182232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9" name=""/>
            <p:cNvSpPr/>
            <p:nvPr/>
          </p:nvSpPr>
          <p:spPr>
            <a:xfrm>
              <a:off x="1840320" y="3331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0" name=""/>
            <p:cNvSpPr/>
            <p:nvPr/>
          </p:nvSpPr>
          <p:spPr>
            <a:xfrm>
              <a:off x="1860120" y="3352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1" name=""/>
            <p:cNvSpPr/>
            <p:nvPr/>
          </p:nvSpPr>
          <p:spPr>
            <a:xfrm>
              <a:off x="187848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2" name=""/>
            <p:cNvSpPr/>
            <p:nvPr/>
          </p:nvSpPr>
          <p:spPr>
            <a:xfrm>
              <a:off x="1891440" y="33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3" name=""/>
            <p:cNvSpPr/>
            <p:nvPr/>
          </p:nvSpPr>
          <p:spPr>
            <a:xfrm>
              <a:off x="1909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4" name=""/>
            <p:cNvSpPr/>
            <p:nvPr/>
          </p:nvSpPr>
          <p:spPr>
            <a:xfrm>
              <a:off x="1929240" y="343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5" name=""/>
            <p:cNvSpPr/>
            <p:nvPr/>
          </p:nvSpPr>
          <p:spPr>
            <a:xfrm>
              <a:off x="194760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96" name=""/>
          <p:cNvGrpSpPr/>
          <p:nvPr/>
        </p:nvGrpSpPr>
        <p:grpSpPr>
          <a:xfrm>
            <a:off x="2022480" y="888840"/>
            <a:ext cx="1095120" cy="842760"/>
            <a:chOff x="2022480" y="888840"/>
            <a:chExt cx="1095120" cy="842760"/>
          </a:xfrm>
        </p:grpSpPr>
        <p:sp>
          <p:nvSpPr>
            <p:cNvPr id="1797" name=""/>
            <p:cNvSpPr/>
            <p:nvPr/>
          </p:nvSpPr>
          <p:spPr>
            <a:xfrm>
              <a:off x="2022480" y="171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8" name=""/>
            <p:cNvSpPr/>
            <p:nvPr/>
          </p:nvSpPr>
          <p:spPr>
            <a:xfrm>
              <a:off x="2042280" y="170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9" name=""/>
            <p:cNvSpPr/>
            <p:nvPr/>
          </p:nvSpPr>
          <p:spPr>
            <a:xfrm>
              <a:off x="2067480" y="1682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0" name=""/>
            <p:cNvSpPr/>
            <p:nvPr/>
          </p:nvSpPr>
          <p:spPr>
            <a:xfrm>
              <a:off x="2085840" y="1668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1" name=""/>
            <p:cNvSpPr/>
            <p:nvPr/>
          </p:nvSpPr>
          <p:spPr>
            <a:xfrm>
              <a:off x="2104200" y="1653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2" name=""/>
            <p:cNvSpPr/>
            <p:nvPr/>
          </p:nvSpPr>
          <p:spPr>
            <a:xfrm>
              <a:off x="2129400" y="163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3" name=""/>
            <p:cNvSpPr/>
            <p:nvPr/>
          </p:nvSpPr>
          <p:spPr>
            <a:xfrm>
              <a:off x="214956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4" name=""/>
            <p:cNvSpPr/>
            <p:nvPr/>
          </p:nvSpPr>
          <p:spPr>
            <a:xfrm>
              <a:off x="2167560" y="1603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5" name=""/>
            <p:cNvSpPr/>
            <p:nvPr/>
          </p:nvSpPr>
          <p:spPr>
            <a:xfrm>
              <a:off x="2186280" y="1590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6" name=""/>
            <p:cNvSpPr/>
            <p:nvPr/>
          </p:nvSpPr>
          <p:spPr>
            <a:xfrm>
              <a:off x="221148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7" name=""/>
            <p:cNvSpPr/>
            <p:nvPr/>
          </p:nvSpPr>
          <p:spPr>
            <a:xfrm>
              <a:off x="223128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8" name=""/>
            <p:cNvSpPr/>
            <p:nvPr/>
          </p:nvSpPr>
          <p:spPr>
            <a:xfrm>
              <a:off x="2249640" y="153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9" name=""/>
            <p:cNvSpPr/>
            <p:nvPr/>
          </p:nvSpPr>
          <p:spPr>
            <a:xfrm>
              <a:off x="2274840" y="1525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0" name=""/>
            <p:cNvSpPr/>
            <p:nvPr/>
          </p:nvSpPr>
          <p:spPr>
            <a:xfrm>
              <a:off x="229356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1" name=""/>
            <p:cNvSpPr/>
            <p:nvPr/>
          </p:nvSpPr>
          <p:spPr>
            <a:xfrm>
              <a:off x="2313360" y="1490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2" name=""/>
            <p:cNvSpPr/>
            <p:nvPr/>
          </p:nvSpPr>
          <p:spPr>
            <a:xfrm>
              <a:off x="2337480" y="1476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3" name=""/>
            <p:cNvSpPr/>
            <p:nvPr/>
          </p:nvSpPr>
          <p:spPr>
            <a:xfrm>
              <a:off x="2356920" y="14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4" name=""/>
            <p:cNvSpPr/>
            <p:nvPr/>
          </p:nvSpPr>
          <p:spPr>
            <a:xfrm>
              <a:off x="2375280" y="1447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5" name=""/>
            <p:cNvSpPr/>
            <p:nvPr/>
          </p:nvSpPr>
          <p:spPr>
            <a:xfrm>
              <a:off x="2395080" y="14270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6" name=""/>
            <p:cNvSpPr/>
            <p:nvPr/>
          </p:nvSpPr>
          <p:spPr>
            <a:xfrm>
              <a:off x="241884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7" name=""/>
            <p:cNvSpPr/>
            <p:nvPr/>
          </p:nvSpPr>
          <p:spPr>
            <a:xfrm>
              <a:off x="2438640" y="1398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8" name=""/>
            <p:cNvSpPr/>
            <p:nvPr/>
          </p:nvSpPr>
          <p:spPr>
            <a:xfrm>
              <a:off x="2457000" y="13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9" name=""/>
            <p:cNvSpPr/>
            <p:nvPr/>
          </p:nvSpPr>
          <p:spPr>
            <a:xfrm>
              <a:off x="2482560" y="1363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0" name=""/>
            <p:cNvSpPr/>
            <p:nvPr/>
          </p:nvSpPr>
          <p:spPr>
            <a:xfrm>
              <a:off x="25009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1" name=""/>
            <p:cNvSpPr/>
            <p:nvPr/>
          </p:nvSpPr>
          <p:spPr>
            <a:xfrm>
              <a:off x="2520720" y="1334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2" name=""/>
            <p:cNvSpPr/>
            <p:nvPr/>
          </p:nvSpPr>
          <p:spPr>
            <a:xfrm>
              <a:off x="2545920" y="1320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3" name=""/>
            <p:cNvSpPr/>
            <p:nvPr/>
          </p:nvSpPr>
          <p:spPr>
            <a:xfrm>
              <a:off x="2564280" y="129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4" name=""/>
            <p:cNvSpPr/>
            <p:nvPr/>
          </p:nvSpPr>
          <p:spPr>
            <a:xfrm>
              <a:off x="258300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5" name=""/>
            <p:cNvSpPr/>
            <p:nvPr/>
          </p:nvSpPr>
          <p:spPr>
            <a:xfrm>
              <a:off x="2608200" y="1271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6" name=""/>
            <p:cNvSpPr/>
            <p:nvPr/>
          </p:nvSpPr>
          <p:spPr>
            <a:xfrm>
              <a:off x="2628000" y="1257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7" name=""/>
            <p:cNvSpPr/>
            <p:nvPr/>
          </p:nvSpPr>
          <p:spPr>
            <a:xfrm>
              <a:off x="2646360" y="1236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8" name=""/>
            <p:cNvSpPr/>
            <p:nvPr/>
          </p:nvSpPr>
          <p:spPr>
            <a:xfrm>
              <a:off x="2664720" y="122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9" name=""/>
            <p:cNvSpPr/>
            <p:nvPr/>
          </p:nvSpPr>
          <p:spPr>
            <a:xfrm>
              <a:off x="2690280" y="120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0" name=""/>
            <p:cNvSpPr/>
            <p:nvPr/>
          </p:nvSpPr>
          <p:spPr>
            <a:xfrm>
              <a:off x="2710080" y="1193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1" name=""/>
            <p:cNvSpPr/>
            <p:nvPr/>
          </p:nvSpPr>
          <p:spPr>
            <a:xfrm>
              <a:off x="2728080" y="11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2" name=""/>
            <p:cNvSpPr/>
            <p:nvPr/>
          </p:nvSpPr>
          <p:spPr>
            <a:xfrm>
              <a:off x="2753640" y="1158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3" name=""/>
            <p:cNvSpPr/>
            <p:nvPr/>
          </p:nvSpPr>
          <p:spPr>
            <a:xfrm>
              <a:off x="2772000" y="1144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4" name=""/>
            <p:cNvSpPr/>
            <p:nvPr/>
          </p:nvSpPr>
          <p:spPr>
            <a:xfrm>
              <a:off x="2791440" y="11300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5" name=""/>
            <p:cNvSpPr/>
            <p:nvPr/>
          </p:nvSpPr>
          <p:spPr>
            <a:xfrm>
              <a:off x="2815560" y="1107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6" name=""/>
            <p:cNvSpPr/>
            <p:nvPr/>
          </p:nvSpPr>
          <p:spPr>
            <a:xfrm>
              <a:off x="2835360" y="1093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7" name=""/>
            <p:cNvSpPr/>
            <p:nvPr/>
          </p:nvSpPr>
          <p:spPr>
            <a:xfrm>
              <a:off x="285372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8" name=""/>
            <p:cNvSpPr/>
            <p:nvPr/>
          </p:nvSpPr>
          <p:spPr>
            <a:xfrm>
              <a:off x="2872440" y="1066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9" name=""/>
            <p:cNvSpPr/>
            <p:nvPr/>
          </p:nvSpPr>
          <p:spPr>
            <a:xfrm>
              <a:off x="2897640" y="1044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0" name=""/>
            <p:cNvSpPr/>
            <p:nvPr/>
          </p:nvSpPr>
          <p:spPr>
            <a:xfrm>
              <a:off x="2917440" y="102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1" name=""/>
            <p:cNvSpPr/>
            <p:nvPr/>
          </p:nvSpPr>
          <p:spPr>
            <a:xfrm>
              <a:off x="2935800" y="1015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2" name=""/>
            <p:cNvSpPr/>
            <p:nvPr/>
          </p:nvSpPr>
          <p:spPr>
            <a:xfrm>
              <a:off x="2961360" y="10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3" name=""/>
            <p:cNvSpPr/>
            <p:nvPr/>
          </p:nvSpPr>
          <p:spPr>
            <a:xfrm>
              <a:off x="297936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4" name=""/>
            <p:cNvSpPr/>
            <p:nvPr/>
          </p:nvSpPr>
          <p:spPr>
            <a:xfrm>
              <a:off x="2999520" y="966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5" name=""/>
            <p:cNvSpPr/>
            <p:nvPr/>
          </p:nvSpPr>
          <p:spPr>
            <a:xfrm>
              <a:off x="3023280" y="95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6" name=""/>
            <p:cNvSpPr/>
            <p:nvPr/>
          </p:nvSpPr>
          <p:spPr>
            <a:xfrm>
              <a:off x="30430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7" name=""/>
            <p:cNvSpPr/>
            <p:nvPr/>
          </p:nvSpPr>
          <p:spPr>
            <a:xfrm>
              <a:off x="3061440" y="917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8" name=""/>
            <p:cNvSpPr/>
            <p:nvPr/>
          </p:nvSpPr>
          <p:spPr>
            <a:xfrm>
              <a:off x="3086640" y="902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9" name=""/>
            <p:cNvSpPr/>
            <p:nvPr/>
          </p:nvSpPr>
          <p:spPr>
            <a:xfrm>
              <a:off x="3105000" y="888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50" name=""/>
          <p:cNvGrpSpPr/>
          <p:nvPr/>
        </p:nvGrpSpPr>
        <p:grpSpPr>
          <a:xfrm>
            <a:off x="2022480" y="1355760"/>
            <a:ext cx="1095120" cy="382680"/>
            <a:chOff x="2022480" y="1355760"/>
            <a:chExt cx="1095120" cy="382680"/>
          </a:xfrm>
        </p:grpSpPr>
        <p:sp>
          <p:nvSpPr>
            <p:cNvPr id="1851" name=""/>
            <p:cNvSpPr/>
            <p:nvPr/>
          </p:nvSpPr>
          <p:spPr>
            <a:xfrm>
              <a:off x="2022480" y="17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2" name=""/>
            <p:cNvSpPr/>
            <p:nvPr/>
          </p:nvSpPr>
          <p:spPr>
            <a:xfrm>
              <a:off x="204804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3" name=""/>
            <p:cNvSpPr/>
            <p:nvPr/>
          </p:nvSpPr>
          <p:spPr>
            <a:xfrm>
              <a:off x="207324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4" name=""/>
            <p:cNvSpPr/>
            <p:nvPr/>
          </p:nvSpPr>
          <p:spPr>
            <a:xfrm>
              <a:off x="2093040" y="1703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5" name=""/>
            <p:cNvSpPr/>
            <p:nvPr/>
          </p:nvSpPr>
          <p:spPr>
            <a:xfrm>
              <a:off x="2117160" y="1689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6" name=""/>
            <p:cNvSpPr/>
            <p:nvPr/>
          </p:nvSpPr>
          <p:spPr>
            <a:xfrm>
              <a:off x="2142360" y="16830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7" name=""/>
            <p:cNvSpPr/>
            <p:nvPr/>
          </p:nvSpPr>
          <p:spPr>
            <a:xfrm>
              <a:off x="216756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8" name=""/>
            <p:cNvSpPr/>
            <p:nvPr/>
          </p:nvSpPr>
          <p:spPr>
            <a:xfrm>
              <a:off x="2193120" y="166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221868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0" name=""/>
            <p:cNvSpPr/>
            <p:nvPr/>
          </p:nvSpPr>
          <p:spPr>
            <a:xfrm>
              <a:off x="2236680" y="165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1" name=""/>
            <p:cNvSpPr/>
            <p:nvPr/>
          </p:nvSpPr>
          <p:spPr>
            <a:xfrm>
              <a:off x="2262240" y="1640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2" name=""/>
            <p:cNvSpPr/>
            <p:nvPr/>
          </p:nvSpPr>
          <p:spPr>
            <a:xfrm>
              <a:off x="2287800" y="163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3" name=""/>
            <p:cNvSpPr/>
            <p:nvPr/>
          </p:nvSpPr>
          <p:spPr>
            <a:xfrm>
              <a:off x="231336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4" name=""/>
            <p:cNvSpPr/>
            <p:nvPr/>
          </p:nvSpPr>
          <p:spPr>
            <a:xfrm>
              <a:off x="233748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5" name=""/>
            <p:cNvSpPr/>
            <p:nvPr/>
          </p:nvSpPr>
          <p:spPr>
            <a:xfrm>
              <a:off x="236268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6" name=""/>
            <p:cNvSpPr/>
            <p:nvPr/>
          </p:nvSpPr>
          <p:spPr>
            <a:xfrm>
              <a:off x="2382480" y="16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7" name=""/>
            <p:cNvSpPr/>
            <p:nvPr/>
          </p:nvSpPr>
          <p:spPr>
            <a:xfrm>
              <a:off x="2406600" y="159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8" name=""/>
            <p:cNvSpPr/>
            <p:nvPr/>
          </p:nvSpPr>
          <p:spPr>
            <a:xfrm>
              <a:off x="2431800" y="158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9" name=""/>
            <p:cNvSpPr/>
            <p:nvPr/>
          </p:nvSpPr>
          <p:spPr>
            <a:xfrm>
              <a:off x="245700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0" name=""/>
            <p:cNvSpPr/>
            <p:nvPr/>
          </p:nvSpPr>
          <p:spPr>
            <a:xfrm>
              <a:off x="2482560" y="156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1" name=""/>
            <p:cNvSpPr/>
            <p:nvPr/>
          </p:nvSpPr>
          <p:spPr>
            <a:xfrm>
              <a:off x="250812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2" name=""/>
            <p:cNvSpPr/>
            <p:nvPr/>
          </p:nvSpPr>
          <p:spPr>
            <a:xfrm>
              <a:off x="252612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3" name=""/>
            <p:cNvSpPr/>
            <p:nvPr/>
          </p:nvSpPr>
          <p:spPr>
            <a:xfrm>
              <a:off x="2551680" y="154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4" name=""/>
            <p:cNvSpPr/>
            <p:nvPr/>
          </p:nvSpPr>
          <p:spPr>
            <a:xfrm>
              <a:off x="257724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5" name=""/>
            <p:cNvSpPr/>
            <p:nvPr/>
          </p:nvSpPr>
          <p:spPr>
            <a:xfrm>
              <a:off x="2602800" y="152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6" name=""/>
            <p:cNvSpPr/>
            <p:nvPr/>
          </p:nvSpPr>
          <p:spPr>
            <a:xfrm>
              <a:off x="2628000" y="1519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7" name=""/>
            <p:cNvSpPr/>
            <p:nvPr/>
          </p:nvSpPr>
          <p:spPr>
            <a:xfrm>
              <a:off x="2652120" y="1513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8" name=""/>
            <p:cNvSpPr/>
            <p:nvPr/>
          </p:nvSpPr>
          <p:spPr>
            <a:xfrm>
              <a:off x="267192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9" name=""/>
            <p:cNvSpPr/>
            <p:nvPr/>
          </p:nvSpPr>
          <p:spPr>
            <a:xfrm>
              <a:off x="269712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272124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1" name=""/>
            <p:cNvSpPr/>
            <p:nvPr/>
          </p:nvSpPr>
          <p:spPr>
            <a:xfrm>
              <a:off x="2746440" y="14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2772000" y="1470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2797200" y="146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2815560" y="145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2841120" y="14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2866680" y="143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2892240" y="142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8" name=""/>
            <p:cNvSpPr/>
            <p:nvPr/>
          </p:nvSpPr>
          <p:spPr>
            <a:xfrm>
              <a:off x="29174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2935800" y="1413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0" name=""/>
            <p:cNvSpPr/>
            <p:nvPr/>
          </p:nvSpPr>
          <p:spPr>
            <a:xfrm>
              <a:off x="296136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1" name=""/>
            <p:cNvSpPr/>
            <p:nvPr/>
          </p:nvSpPr>
          <p:spPr>
            <a:xfrm>
              <a:off x="2986560" y="139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2" name=""/>
            <p:cNvSpPr/>
            <p:nvPr/>
          </p:nvSpPr>
          <p:spPr>
            <a:xfrm>
              <a:off x="3011760" y="13845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3035880" y="137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3061440" y="13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3080880" y="1363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310500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97" name=""/>
          <p:cNvGrpSpPr/>
          <p:nvPr/>
        </p:nvGrpSpPr>
        <p:grpSpPr>
          <a:xfrm>
            <a:off x="2041560" y="1738440"/>
            <a:ext cx="1069560" cy="36360"/>
            <a:chOff x="2041560" y="1738440"/>
            <a:chExt cx="1069560" cy="36360"/>
          </a:xfrm>
        </p:grpSpPr>
        <p:sp>
          <p:nvSpPr>
            <p:cNvPr id="1898" name=""/>
            <p:cNvSpPr/>
            <p:nvPr/>
          </p:nvSpPr>
          <p:spPr>
            <a:xfrm>
              <a:off x="20415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20923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21164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2" name=""/>
            <p:cNvSpPr/>
            <p:nvPr/>
          </p:nvSpPr>
          <p:spPr>
            <a:xfrm>
              <a:off x="21416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21668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21924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22179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6" name=""/>
            <p:cNvSpPr/>
            <p:nvPr/>
          </p:nvSpPr>
          <p:spPr>
            <a:xfrm>
              <a:off x="22431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22669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8" name=""/>
            <p:cNvSpPr/>
            <p:nvPr/>
          </p:nvSpPr>
          <p:spPr>
            <a:xfrm>
              <a:off x="229284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23180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23436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1" name=""/>
            <p:cNvSpPr/>
            <p:nvPr/>
          </p:nvSpPr>
          <p:spPr>
            <a:xfrm>
              <a:off x="23688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23943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24181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4" name=""/>
            <p:cNvSpPr/>
            <p:nvPr/>
          </p:nvSpPr>
          <p:spPr>
            <a:xfrm>
              <a:off x="244368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5" name=""/>
            <p:cNvSpPr/>
            <p:nvPr/>
          </p:nvSpPr>
          <p:spPr>
            <a:xfrm>
              <a:off x="24692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6" name=""/>
            <p:cNvSpPr/>
            <p:nvPr/>
          </p:nvSpPr>
          <p:spPr>
            <a:xfrm>
              <a:off x="2494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7" name=""/>
            <p:cNvSpPr/>
            <p:nvPr/>
          </p:nvSpPr>
          <p:spPr>
            <a:xfrm>
              <a:off x="25200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8" name=""/>
            <p:cNvSpPr/>
            <p:nvPr/>
          </p:nvSpPr>
          <p:spPr>
            <a:xfrm>
              <a:off x="25452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9" name=""/>
            <p:cNvSpPr/>
            <p:nvPr/>
          </p:nvSpPr>
          <p:spPr>
            <a:xfrm>
              <a:off x="25693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0" name=""/>
            <p:cNvSpPr/>
            <p:nvPr/>
          </p:nvSpPr>
          <p:spPr>
            <a:xfrm>
              <a:off x="2594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1" name=""/>
            <p:cNvSpPr/>
            <p:nvPr/>
          </p:nvSpPr>
          <p:spPr>
            <a:xfrm>
              <a:off x="26200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2" name=""/>
            <p:cNvSpPr/>
            <p:nvPr/>
          </p:nvSpPr>
          <p:spPr>
            <a:xfrm>
              <a:off x="26456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3" name=""/>
            <p:cNvSpPr/>
            <p:nvPr/>
          </p:nvSpPr>
          <p:spPr>
            <a:xfrm>
              <a:off x="26712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4" name=""/>
            <p:cNvSpPr/>
            <p:nvPr/>
          </p:nvSpPr>
          <p:spPr>
            <a:xfrm>
              <a:off x="26964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2720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6" name=""/>
            <p:cNvSpPr/>
            <p:nvPr/>
          </p:nvSpPr>
          <p:spPr>
            <a:xfrm>
              <a:off x="27457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7" name=""/>
            <p:cNvSpPr/>
            <p:nvPr/>
          </p:nvSpPr>
          <p:spPr>
            <a:xfrm>
              <a:off x="27712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8" name=""/>
            <p:cNvSpPr/>
            <p:nvPr/>
          </p:nvSpPr>
          <p:spPr>
            <a:xfrm>
              <a:off x="27964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9" name=""/>
            <p:cNvSpPr/>
            <p:nvPr/>
          </p:nvSpPr>
          <p:spPr>
            <a:xfrm>
              <a:off x="28220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0" name=""/>
            <p:cNvSpPr/>
            <p:nvPr/>
          </p:nvSpPr>
          <p:spPr>
            <a:xfrm>
              <a:off x="28476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1" name=""/>
            <p:cNvSpPr/>
            <p:nvPr/>
          </p:nvSpPr>
          <p:spPr>
            <a:xfrm>
              <a:off x="287172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2" name=""/>
            <p:cNvSpPr/>
            <p:nvPr/>
          </p:nvSpPr>
          <p:spPr>
            <a:xfrm>
              <a:off x="28969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3" name=""/>
            <p:cNvSpPr/>
            <p:nvPr/>
          </p:nvSpPr>
          <p:spPr>
            <a:xfrm>
              <a:off x="29224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4" name=""/>
            <p:cNvSpPr/>
            <p:nvPr/>
          </p:nvSpPr>
          <p:spPr>
            <a:xfrm>
              <a:off x="29476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5" name=""/>
            <p:cNvSpPr/>
            <p:nvPr/>
          </p:nvSpPr>
          <p:spPr>
            <a:xfrm>
              <a:off x="29728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6" name=""/>
            <p:cNvSpPr/>
            <p:nvPr/>
          </p:nvSpPr>
          <p:spPr>
            <a:xfrm>
              <a:off x="299880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7" name=""/>
            <p:cNvSpPr/>
            <p:nvPr/>
          </p:nvSpPr>
          <p:spPr>
            <a:xfrm>
              <a:off x="302256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8" name=""/>
            <p:cNvSpPr/>
            <p:nvPr/>
          </p:nvSpPr>
          <p:spPr>
            <a:xfrm>
              <a:off x="30481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9" name=""/>
            <p:cNvSpPr/>
            <p:nvPr/>
          </p:nvSpPr>
          <p:spPr>
            <a:xfrm>
              <a:off x="30733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0" name=""/>
            <p:cNvSpPr/>
            <p:nvPr/>
          </p:nvSpPr>
          <p:spPr>
            <a:xfrm>
              <a:off x="309888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41" name=""/>
          <p:cNvGrpSpPr/>
          <p:nvPr/>
        </p:nvGrpSpPr>
        <p:grpSpPr>
          <a:xfrm>
            <a:off x="2048040" y="1724040"/>
            <a:ext cx="1075680" cy="453960"/>
            <a:chOff x="2048040" y="1724040"/>
            <a:chExt cx="1075680" cy="453960"/>
          </a:xfrm>
        </p:grpSpPr>
        <p:sp>
          <p:nvSpPr>
            <p:cNvPr id="1942" name=""/>
            <p:cNvSpPr/>
            <p:nvPr/>
          </p:nvSpPr>
          <p:spPr>
            <a:xfrm>
              <a:off x="2048040" y="1724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3" name=""/>
            <p:cNvSpPr/>
            <p:nvPr/>
          </p:nvSpPr>
          <p:spPr>
            <a:xfrm>
              <a:off x="2073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4" name=""/>
            <p:cNvSpPr/>
            <p:nvPr/>
          </p:nvSpPr>
          <p:spPr>
            <a:xfrm>
              <a:off x="2098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5" name=""/>
            <p:cNvSpPr/>
            <p:nvPr/>
          </p:nvSpPr>
          <p:spPr>
            <a:xfrm>
              <a:off x="21168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6" name=""/>
            <p:cNvSpPr/>
            <p:nvPr/>
          </p:nvSpPr>
          <p:spPr>
            <a:xfrm>
              <a:off x="2142360" y="176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7" name=""/>
            <p:cNvSpPr/>
            <p:nvPr/>
          </p:nvSpPr>
          <p:spPr>
            <a:xfrm>
              <a:off x="216756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8" name=""/>
            <p:cNvSpPr/>
            <p:nvPr/>
          </p:nvSpPr>
          <p:spPr>
            <a:xfrm>
              <a:off x="219312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9" name=""/>
            <p:cNvSpPr/>
            <p:nvPr/>
          </p:nvSpPr>
          <p:spPr>
            <a:xfrm>
              <a:off x="2211480" y="179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0" name=""/>
            <p:cNvSpPr/>
            <p:nvPr/>
          </p:nvSpPr>
          <p:spPr>
            <a:xfrm>
              <a:off x="223668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1" name=""/>
            <p:cNvSpPr/>
            <p:nvPr/>
          </p:nvSpPr>
          <p:spPr>
            <a:xfrm>
              <a:off x="2262240" y="1809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2" name=""/>
            <p:cNvSpPr/>
            <p:nvPr/>
          </p:nvSpPr>
          <p:spPr>
            <a:xfrm>
              <a:off x="228744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3" name=""/>
            <p:cNvSpPr/>
            <p:nvPr/>
          </p:nvSpPr>
          <p:spPr>
            <a:xfrm>
              <a:off x="23058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4" name=""/>
            <p:cNvSpPr/>
            <p:nvPr/>
          </p:nvSpPr>
          <p:spPr>
            <a:xfrm>
              <a:off x="2331360" y="1844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5" name=""/>
            <p:cNvSpPr/>
            <p:nvPr/>
          </p:nvSpPr>
          <p:spPr>
            <a:xfrm>
              <a:off x="23565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6" name=""/>
            <p:cNvSpPr/>
            <p:nvPr/>
          </p:nvSpPr>
          <p:spPr>
            <a:xfrm>
              <a:off x="2382120" y="185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7" name=""/>
            <p:cNvSpPr/>
            <p:nvPr/>
          </p:nvSpPr>
          <p:spPr>
            <a:xfrm>
              <a:off x="240048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8" name=""/>
            <p:cNvSpPr/>
            <p:nvPr/>
          </p:nvSpPr>
          <p:spPr>
            <a:xfrm>
              <a:off x="242568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9" name=""/>
            <p:cNvSpPr/>
            <p:nvPr/>
          </p:nvSpPr>
          <p:spPr>
            <a:xfrm>
              <a:off x="2451240" y="188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0" name=""/>
            <p:cNvSpPr/>
            <p:nvPr/>
          </p:nvSpPr>
          <p:spPr>
            <a:xfrm>
              <a:off x="2476440" y="190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249480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2" name=""/>
            <p:cNvSpPr/>
            <p:nvPr/>
          </p:nvSpPr>
          <p:spPr>
            <a:xfrm>
              <a:off x="25203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3" name=""/>
            <p:cNvSpPr/>
            <p:nvPr/>
          </p:nvSpPr>
          <p:spPr>
            <a:xfrm>
              <a:off x="254556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4" name=""/>
            <p:cNvSpPr/>
            <p:nvPr/>
          </p:nvSpPr>
          <p:spPr>
            <a:xfrm>
              <a:off x="256968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5" name=""/>
            <p:cNvSpPr/>
            <p:nvPr/>
          </p:nvSpPr>
          <p:spPr>
            <a:xfrm>
              <a:off x="258948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6" name=""/>
            <p:cNvSpPr/>
            <p:nvPr/>
          </p:nvSpPr>
          <p:spPr>
            <a:xfrm>
              <a:off x="261468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7" name=""/>
            <p:cNvSpPr/>
            <p:nvPr/>
          </p:nvSpPr>
          <p:spPr>
            <a:xfrm>
              <a:off x="263880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8" name=""/>
            <p:cNvSpPr/>
            <p:nvPr/>
          </p:nvSpPr>
          <p:spPr>
            <a:xfrm>
              <a:off x="2664360" y="197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268380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0" name=""/>
            <p:cNvSpPr/>
            <p:nvPr/>
          </p:nvSpPr>
          <p:spPr>
            <a:xfrm>
              <a:off x="2709360" y="200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1" name=""/>
            <p:cNvSpPr/>
            <p:nvPr/>
          </p:nvSpPr>
          <p:spPr>
            <a:xfrm>
              <a:off x="273348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2" name=""/>
            <p:cNvSpPr/>
            <p:nvPr/>
          </p:nvSpPr>
          <p:spPr>
            <a:xfrm>
              <a:off x="2758680" y="201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2778480" y="2028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4" name=""/>
            <p:cNvSpPr/>
            <p:nvPr/>
          </p:nvSpPr>
          <p:spPr>
            <a:xfrm>
              <a:off x="280260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5" name=""/>
            <p:cNvSpPr/>
            <p:nvPr/>
          </p:nvSpPr>
          <p:spPr>
            <a:xfrm>
              <a:off x="282780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6" name=""/>
            <p:cNvSpPr/>
            <p:nvPr/>
          </p:nvSpPr>
          <p:spPr>
            <a:xfrm>
              <a:off x="285300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2871720" y="206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8" name=""/>
            <p:cNvSpPr/>
            <p:nvPr/>
          </p:nvSpPr>
          <p:spPr>
            <a:xfrm>
              <a:off x="2896920" y="207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9" name=""/>
            <p:cNvSpPr/>
            <p:nvPr/>
          </p:nvSpPr>
          <p:spPr>
            <a:xfrm>
              <a:off x="292248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0" name=""/>
            <p:cNvSpPr/>
            <p:nvPr/>
          </p:nvSpPr>
          <p:spPr>
            <a:xfrm>
              <a:off x="294768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1" name=""/>
            <p:cNvSpPr/>
            <p:nvPr/>
          </p:nvSpPr>
          <p:spPr>
            <a:xfrm>
              <a:off x="296604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2" name=""/>
            <p:cNvSpPr/>
            <p:nvPr/>
          </p:nvSpPr>
          <p:spPr>
            <a:xfrm>
              <a:off x="299160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3" name=""/>
            <p:cNvSpPr/>
            <p:nvPr/>
          </p:nvSpPr>
          <p:spPr>
            <a:xfrm>
              <a:off x="30168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4" name=""/>
            <p:cNvSpPr/>
            <p:nvPr/>
          </p:nvSpPr>
          <p:spPr>
            <a:xfrm>
              <a:off x="3042000" y="213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306756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6" name=""/>
            <p:cNvSpPr/>
            <p:nvPr/>
          </p:nvSpPr>
          <p:spPr>
            <a:xfrm>
              <a:off x="30859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7" name=""/>
            <p:cNvSpPr/>
            <p:nvPr/>
          </p:nvSpPr>
          <p:spPr>
            <a:xfrm>
              <a:off x="31111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88" name=""/>
          <p:cNvGrpSpPr/>
          <p:nvPr/>
        </p:nvGrpSpPr>
        <p:grpSpPr>
          <a:xfrm>
            <a:off x="2028960" y="1703520"/>
            <a:ext cx="1082160" cy="906480"/>
            <a:chOff x="2028960" y="1703520"/>
            <a:chExt cx="1082160" cy="906480"/>
          </a:xfrm>
        </p:grpSpPr>
        <p:sp>
          <p:nvSpPr>
            <p:cNvPr id="1989" name=""/>
            <p:cNvSpPr/>
            <p:nvPr/>
          </p:nvSpPr>
          <p:spPr>
            <a:xfrm>
              <a:off x="202896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0" name=""/>
            <p:cNvSpPr/>
            <p:nvPr/>
          </p:nvSpPr>
          <p:spPr>
            <a:xfrm>
              <a:off x="204732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1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2" name=""/>
            <p:cNvSpPr/>
            <p:nvPr/>
          </p:nvSpPr>
          <p:spPr>
            <a:xfrm>
              <a:off x="2092320" y="175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211068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212904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5" name=""/>
            <p:cNvSpPr/>
            <p:nvPr/>
          </p:nvSpPr>
          <p:spPr>
            <a:xfrm>
              <a:off x="214884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217296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2192760" y="183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8" name=""/>
            <p:cNvSpPr/>
            <p:nvPr/>
          </p:nvSpPr>
          <p:spPr>
            <a:xfrm>
              <a:off x="22107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9" name=""/>
            <p:cNvSpPr/>
            <p:nvPr/>
          </p:nvSpPr>
          <p:spPr>
            <a:xfrm>
              <a:off x="2230920" y="187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2248920" y="188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227412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229284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2312640" y="1936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4" name=""/>
            <p:cNvSpPr/>
            <p:nvPr/>
          </p:nvSpPr>
          <p:spPr>
            <a:xfrm>
              <a:off x="23310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2349360" y="197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6" name=""/>
            <p:cNvSpPr/>
            <p:nvPr/>
          </p:nvSpPr>
          <p:spPr>
            <a:xfrm>
              <a:off x="237492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7" name=""/>
            <p:cNvSpPr/>
            <p:nvPr/>
          </p:nvSpPr>
          <p:spPr>
            <a:xfrm>
              <a:off x="2394360" y="2008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8" name=""/>
            <p:cNvSpPr/>
            <p:nvPr/>
          </p:nvSpPr>
          <p:spPr>
            <a:xfrm>
              <a:off x="2412720" y="2022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9" name=""/>
            <p:cNvSpPr/>
            <p:nvPr/>
          </p:nvSpPr>
          <p:spPr>
            <a:xfrm>
              <a:off x="24310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0" name=""/>
            <p:cNvSpPr/>
            <p:nvPr/>
          </p:nvSpPr>
          <p:spPr>
            <a:xfrm>
              <a:off x="245628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1" name=""/>
            <p:cNvSpPr/>
            <p:nvPr/>
          </p:nvSpPr>
          <p:spPr>
            <a:xfrm>
              <a:off x="2476440" y="20718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2" name=""/>
            <p:cNvSpPr/>
            <p:nvPr/>
          </p:nvSpPr>
          <p:spPr>
            <a:xfrm>
              <a:off x="249444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2513160" y="210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4" name=""/>
            <p:cNvSpPr/>
            <p:nvPr/>
          </p:nvSpPr>
          <p:spPr>
            <a:xfrm>
              <a:off x="25326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2558160" y="21416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25765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2594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2614680" y="219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9" name=""/>
            <p:cNvSpPr/>
            <p:nvPr/>
          </p:nvSpPr>
          <p:spPr>
            <a:xfrm>
              <a:off x="2633040" y="2206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265824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26766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2" name=""/>
            <p:cNvSpPr/>
            <p:nvPr/>
          </p:nvSpPr>
          <p:spPr>
            <a:xfrm>
              <a:off x="269640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271476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2740320" y="229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275868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277848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2796840" y="23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281484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2840400" y="2376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2860560" y="239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1" name=""/>
            <p:cNvSpPr/>
            <p:nvPr/>
          </p:nvSpPr>
          <p:spPr>
            <a:xfrm>
              <a:off x="287856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2896920" y="24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29167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2941920" y="24606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296064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297900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29988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3022560" y="253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3042360" y="254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3060720" y="25606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308016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30988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43" name=""/>
          <p:cNvGrpSpPr/>
          <p:nvPr/>
        </p:nvGrpSpPr>
        <p:grpSpPr>
          <a:xfrm>
            <a:off x="2035080" y="1717560"/>
            <a:ext cx="1101600" cy="1344600"/>
            <a:chOff x="2035080" y="1717560"/>
            <a:chExt cx="1101600" cy="1344600"/>
          </a:xfrm>
        </p:grpSpPr>
        <p:sp>
          <p:nvSpPr>
            <p:cNvPr id="2044" name=""/>
            <p:cNvSpPr/>
            <p:nvPr/>
          </p:nvSpPr>
          <p:spPr>
            <a:xfrm>
              <a:off x="2035080" y="1717560"/>
              <a:ext cx="1050840" cy="128088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3035160" y="294948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46" name=""/>
          <p:cNvGrpSpPr/>
          <p:nvPr/>
        </p:nvGrpSpPr>
        <p:grpSpPr>
          <a:xfrm>
            <a:off x="2048040" y="1738440"/>
            <a:ext cx="1069560" cy="1741320"/>
            <a:chOff x="2048040" y="1738440"/>
            <a:chExt cx="1069560" cy="1741320"/>
          </a:xfrm>
        </p:grpSpPr>
        <p:sp>
          <p:nvSpPr>
            <p:cNvPr id="2047" name=""/>
            <p:cNvSpPr/>
            <p:nvPr/>
          </p:nvSpPr>
          <p:spPr>
            <a:xfrm>
              <a:off x="20480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20602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208008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2093040" y="1809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21042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2117160" y="18525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213660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21492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2162160" y="19227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217332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2193120" y="197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8" name=""/>
            <p:cNvSpPr/>
            <p:nvPr/>
          </p:nvSpPr>
          <p:spPr>
            <a:xfrm>
              <a:off x="2205720" y="199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221868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22366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224964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2" name=""/>
            <p:cNvSpPr/>
            <p:nvPr/>
          </p:nvSpPr>
          <p:spPr>
            <a:xfrm>
              <a:off x="226224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2274840" y="2114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229356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230580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23187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233136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23497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23626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237528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2395080" y="22989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2" name=""/>
            <p:cNvSpPr/>
            <p:nvPr/>
          </p:nvSpPr>
          <p:spPr>
            <a:xfrm>
              <a:off x="240660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2418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243180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5" name=""/>
            <p:cNvSpPr/>
            <p:nvPr/>
          </p:nvSpPr>
          <p:spPr>
            <a:xfrm>
              <a:off x="245160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246420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7" name=""/>
            <p:cNvSpPr/>
            <p:nvPr/>
          </p:nvSpPr>
          <p:spPr>
            <a:xfrm>
              <a:off x="247680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8" name=""/>
            <p:cNvSpPr/>
            <p:nvPr/>
          </p:nvSpPr>
          <p:spPr>
            <a:xfrm>
              <a:off x="24879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25077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252072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1" name=""/>
            <p:cNvSpPr/>
            <p:nvPr/>
          </p:nvSpPr>
          <p:spPr>
            <a:xfrm>
              <a:off x="253332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2" name=""/>
            <p:cNvSpPr/>
            <p:nvPr/>
          </p:nvSpPr>
          <p:spPr>
            <a:xfrm>
              <a:off x="254592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256428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257724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2589840" y="262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260820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7" name=""/>
            <p:cNvSpPr/>
            <p:nvPr/>
          </p:nvSpPr>
          <p:spPr>
            <a:xfrm>
              <a:off x="262080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8" name=""/>
            <p:cNvSpPr/>
            <p:nvPr/>
          </p:nvSpPr>
          <p:spPr>
            <a:xfrm>
              <a:off x="2633760" y="2694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2646360" y="271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0" name=""/>
            <p:cNvSpPr/>
            <p:nvPr/>
          </p:nvSpPr>
          <p:spPr>
            <a:xfrm>
              <a:off x="2664720" y="27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267732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2" name=""/>
            <p:cNvSpPr/>
            <p:nvPr/>
          </p:nvSpPr>
          <p:spPr>
            <a:xfrm>
              <a:off x="26899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27028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4" name=""/>
            <p:cNvSpPr/>
            <p:nvPr/>
          </p:nvSpPr>
          <p:spPr>
            <a:xfrm>
              <a:off x="272124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2733840" y="285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27464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7" name=""/>
            <p:cNvSpPr/>
            <p:nvPr/>
          </p:nvSpPr>
          <p:spPr>
            <a:xfrm>
              <a:off x="2766240" y="290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8" name=""/>
            <p:cNvSpPr/>
            <p:nvPr/>
          </p:nvSpPr>
          <p:spPr>
            <a:xfrm>
              <a:off x="2779200" y="2927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2791440" y="29498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2802960" y="2978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28227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2" name=""/>
            <p:cNvSpPr/>
            <p:nvPr/>
          </p:nvSpPr>
          <p:spPr>
            <a:xfrm>
              <a:off x="2835360" y="301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3" name=""/>
            <p:cNvSpPr/>
            <p:nvPr/>
          </p:nvSpPr>
          <p:spPr>
            <a:xfrm>
              <a:off x="284832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4" name=""/>
            <p:cNvSpPr/>
            <p:nvPr/>
          </p:nvSpPr>
          <p:spPr>
            <a:xfrm>
              <a:off x="2860920" y="3070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2879280" y="3090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2892240" y="31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7" name=""/>
            <p:cNvSpPr/>
            <p:nvPr/>
          </p:nvSpPr>
          <p:spPr>
            <a:xfrm>
              <a:off x="2904480" y="3140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8" name=""/>
            <p:cNvSpPr/>
            <p:nvPr/>
          </p:nvSpPr>
          <p:spPr>
            <a:xfrm>
              <a:off x="2923200" y="3162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9" name=""/>
            <p:cNvSpPr/>
            <p:nvPr/>
          </p:nvSpPr>
          <p:spPr>
            <a:xfrm>
              <a:off x="2935800" y="318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0" name=""/>
            <p:cNvSpPr/>
            <p:nvPr/>
          </p:nvSpPr>
          <p:spPr>
            <a:xfrm>
              <a:off x="2948400" y="320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2961360" y="3232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2" name=""/>
            <p:cNvSpPr/>
            <p:nvPr/>
          </p:nvSpPr>
          <p:spPr>
            <a:xfrm>
              <a:off x="2979360" y="32544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3" name=""/>
            <p:cNvSpPr/>
            <p:nvPr/>
          </p:nvSpPr>
          <p:spPr>
            <a:xfrm>
              <a:off x="2992320" y="327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4" name=""/>
            <p:cNvSpPr/>
            <p:nvPr/>
          </p:nvSpPr>
          <p:spPr>
            <a:xfrm>
              <a:off x="3004920" y="330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5" name=""/>
            <p:cNvSpPr/>
            <p:nvPr/>
          </p:nvSpPr>
          <p:spPr>
            <a:xfrm>
              <a:off x="3017520" y="332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6" name=""/>
            <p:cNvSpPr/>
            <p:nvPr/>
          </p:nvSpPr>
          <p:spPr>
            <a:xfrm>
              <a:off x="3035880" y="334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7" name=""/>
            <p:cNvSpPr/>
            <p:nvPr/>
          </p:nvSpPr>
          <p:spPr>
            <a:xfrm>
              <a:off x="3048840" y="336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8" name=""/>
            <p:cNvSpPr/>
            <p:nvPr/>
          </p:nvSpPr>
          <p:spPr>
            <a:xfrm>
              <a:off x="3061440" y="3395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3080880" y="341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0" name=""/>
            <p:cNvSpPr/>
            <p:nvPr/>
          </p:nvSpPr>
          <p:spPr>
            <a:xfrm>
              <a:off x="3093840" y="3436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1" name=""/>
            <p:cNvSpPr/>
            <p:nvPr/>
          </p:nvSpPr>
          <p:spPr>
            <a:xfrm>
              <a:off x="3105000" y="346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22" name=""/>
          <p:cNvGrpSpPr/>
          <p:nvPr/>
        </p:nvGrpSpPr>
        <p:grpSpPr>
          <a:xfrm>
            <a:off x="3232080" y="903240"/>
            <a:ext cx="1087200" cy="2130120"/>
            <a:chOff x="3232080" y="903240"/>
            <a:chExt cx="1087200" cy="2130120"/>
          </a:xfrm>
        </p:grpSpPr>
        <p:sp>
          <p:nvSpPr>
            <p:cNvPr id="2123" name=""/>
            <p:cNvSpPr/>
            <p:nvPr/>
          </p:nvSpPr>
          <p:spPr>
            <a:xfrm flipV="1">
              <a:off x="3232080" y="981000"/>
              <a:ext cx="1056240" cy="205236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4237560" y="90324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25" name=""/>
          <p:cNvGrpSpPr/>
          <p:nvPr/>
        </p:nvGrpSpPr>
        <p:grpSpPr>
          <a:xfrm>
            <a:off x="3224160" y="1370160"/>
            <a:ext cx="1114200" cy="1671480"/>
            <a:chOff x="3224160" y="1370160"/>
            <a:chExt cx="1114200" cy="1671480"/>
          </a:xfrm>
        </p:grpSpPr>
        <p:sp>
          <p:nvSpPr>
            <p:cNvPr id="2126" name=""/>
            <p:cNvSpPr/>
            <p:nvPr/>
          </p:nvSpPr>
          <p:spPr>
            <a:xfrm>
              <a:off x="32241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323676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3255120" y="298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3267720" y="295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0" name=""/>
            <p:cNvSpPr/>
            <p:nvPr/>
          </p:nvSpPr>
          <p:spPr>
            <a:xfrm>
              <a:off x="3287520" y="293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3300120" y="291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2" name=""/>
            <p:cNvSpPr/>
            <p:nvPr/>
          </p:nvSpPr>
          <p:spPr>
            <a:xfrm>
              <a:off x="3313080" y="2892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333108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4" name=""/>
            <p:cNvSpPr/>
            <p:nvPr/>
          </p:nvSpPr>
          <p:spPr>
            <a:xfrm>
              <a:off x="33440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3362040" y="2822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6" name=""/>
            <p:cNvSpPr/>
            <p:nvPr/>
          </p:nvSpPr>
          <p:spPr>
            <a:xfrm>
              <a:off x="337500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7" name=""/>
            <p:cNvSpPr/>
            <p:nvPr/>
          </p:nvSpPr>
          <p:spPr>
            <a:xfrm>
              <a:off x="3387600" y="277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8" name=""/>
            <p:cNvSpPr/>
            <p:nvPr/>
          </p:nvSpPr>
          <p:spPr>
            <a:xfrm>
              <a:off x="3407400" y="27576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9" name=""/>
            <p:cNvSpPr/>
            <p:nvPr/>
          </p:nvSpPr>
          <p:spPr>
            <a:xfrm>
              <a:off x="3418920" y="2730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0" name=""/>
            <p:cNvSpPr/>
            <p:nvPr/>
          </p:nvSpPr>
          <p:spPr>
            <a:xfrm>
              <a:off x="343836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3450960" y="268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2" name=""/>
            <p:cNvSpPr/>
            <p:nvPr/>
          </p:nvSpPr>
          <p:spPr>
            <a:xfrm>
              <a:off x="3463920" y="26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34822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4" name=""/>
            <p:cNvSpPr/>
            <p:nvPr/>
          </p:nvSpPr>
          <p:spPr>
            <a:xfrm>
              <a:off x="349488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350784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6" name=""/>
            <p:cNvSpPr/>
            <p:nvPr/>
          </p:nvSpPr>
          <p:spPr>
            <a:xfrm>
              <a:off x="35258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353880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8" name=""/>
            <p:cNvSpPr/>
            <p:nvPr/>
          </p:nvSpPr>
          <p:spPr>
            <a:xfrm>
              <a:off x="3558240" y="2524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9" name=""/>
            <p:cNvSpPr/>
            <p:nvPr/>
          </p:nvSpPr>
          <p:spPr>
            <a:xfrm>
              <a:off x="356976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0" name=""/>
            <p:cNvSpPr/>
            <p:nvPr/>
          </p:nvSpPr>
          <p:spPr>
            <a:xfrm>
              <a:off x="35823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36021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2" name=""/>
            <p:cNvSpPr/>
            <p:nvPr/>
          </p:nvSpPr>
          <p:spPr>
            <a:xfrm>
              <a:off x="3614760" y="244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3" name=""/>
            <p:cNvSpPr/>
            <p:nvPr/>
          </p:nvSpPr>
          <p:spPr>
            <a:xfrm>
              <a:off x="363312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4" name=""/>
            <p:cNvSpPr/>
            <p:nvPr/>
          </p:nvSpPr>
          <p:spPr>
            <a:xfrm>
              <a:off x="364608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365832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6" name=""/>
            <p:cNvSpPr/>
            <p:nvPr/>
          </p:nvSpPr>
          <p:spPr>
            <a:xfrm>
              <a:off x="3677040" y="23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7" name=""/>
            <p:cNvSpPr/>
            <p:nvPr/>
          </p:nvSpPr>
          <p:spPr>
            <a:xfrm>
              <a:off x="368964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8" name=""/>
            <p:cNvSpPr/>
            <p:nvPr/>
          </p:nvSpPr>
          <p:spPr>
            <a:xfrm>
              <a:off x="3709440" y="22989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372060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373320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3753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2" name=""/>
            <p:cNvSpPr/>
            <p:nvPr/>
          </p:nvSpPr>
          <p:spPr>
            <a:xfrm>
              <a:off x="376596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3" name=""/>
            <p:cNvSpPr/>
            <p:nvPr/>
          </p:nvSpPr>
          <p:spPr>
            <a:xfrm>
              <a:off x="37843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3796920" y="216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3809520" y="21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3827880" y="2121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7" name=""/>
            <p:cNvSpPr/>
            <p:nvPr/>
          </p:nvSpPr>
          <p:spPr>
            <a:xfrm>
              <a:off x="384048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8" name=""/>
            <p:cNvSpPr/>
            <p:nvPr/>
          </p:nvSpPr>
          <p:spPr>
            <a:xfrm>
              <a:off x="3860280" y="207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9" name=""/>
            <p:cNvSpPr/>
            <p:nvPr/>
          </p:nvSpPr>
          <p:spPr>
            <a:xfrm>
              <a:off x="3873240" y="2049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0" name=""/>
            <p:cNvSpPr/>
            <p:nvPr/>
          </p:nvSpPr>
          <p:spPr>
            <a:xfrm>
              <a:off x="3884400" y="202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1" name=""/>
            <p:cNvSpPr/>
            <p:nvPr/>
          </p:nvSpPr>
          <p:spPr>
            <a:xfrm>
              <a:off x="390420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2" name=""/>
            <p:cNvSpPr/>
            <p:nvPr/>
          </p:nvSpPr>
          <p:spPr>
            <a:xfrm>
              <a:off x="391644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3" name=""/>
            <p:cNvSpPr/>
            <p:nvPr/>
          </p:nvSpPr>
          <p:spPr>
            <a:xfrm>
              <a:off x="39294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4" name=""/>
            <p:cNvSpPr/>
            <p:nvPr/>
          </p:nvSpPr>
          <p:spPr>
            <a:xfrm>
              <a:off x="394776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5" name=""/>
            <p:cNvSpPr/>
            <p:nvPr/>
          </p:nvSpPr>
          <p:spPr>
            <a:xfrm>
              <a:off x="3960360" y="191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6" name=""/>
            <p:cNvSpPr/>
            <p:nvPr/>
          </p:nvSpPr>
          <p:spPr>
            <a:xfrm>
              <a:off x="3978720" y="189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7" name=""/>
            <p:cNvSpPr/>
            <p:nvPr/>
          </p:nvSpPr>
          <p:spPr>
            <a:xfrm>
              <a:off x="399132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8" name=""/>
            <p:cNvSpPr/>
            <p:nvPr/>
          </p:nvSpPr>
          <p:spPr>
            <a:xfrm>
              <a:off x="400428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9" name=""/>
            <p:cNvSpPr/>
            <p:nvPr/>
          </p:nvSpPr>
          <p:spPr>
            <a:xfrm>
              <a:off x="4024080" y="1824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0" name=""/>
            <p:cNvSpPr/>
            <p:nvPr/>
          </p:nvSpPr>
          <p:spPr>
            <a:xfrm>
              <a:off x="40352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1" name=""/>
            <p:cNvSpPr/>
            <p:nvPr/>
          </p:nvSpPr>
          <p:spPr>
            <a:xfrm>
              <a:off x="405504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2" name=""/>
            <p:cNvSpPr/>
            <p:nvPr/>
          </p:nvSpPr>
          <p:spPr>
            <a:xfrm>
              <a:off x="406764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3" name=""/>
            <p:cNvSpPr/>
            <p:nvPr/>
          </p:nvSpPr>
          <p:spPr>
            <a:xfrm>
              <a:off x="4080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4" name=""/>
            <p:cNvSpPr/>
            <p:nvPr/>
          </p:nvSpPr>
          <p:spPr>
            <a:xfrm>
              <a:off x="409860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5" name=""/>
            <p:cNvSpPr/>
            <p:nvPr/>
          </p:nvSpPr>
          <p:spPr>
            <a:xfrm>
              <a:off x="411156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6" name=""/>
            <p:cNvSpPr/>
            <p:nvPr/>
          </p:nvSpPr>
          <p:spPr>
            <a:xfrm>
              <a:off x="4129560" y="166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7" name=""/>
            <p:cNvSpPr/>
            <p:nvPr/>
          </p:nvSpPr>
          <p:spPr>
            <a:xfrm>
              <a:off x="4142520" y="164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8" name=""/>
            <p:cNvSpPr/>
            <p:nvPr/>
          </p:nvSpPr>
          <p:spPr>
            <a:xfrm>
              <a:off x="415512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9" name=""/>
            <p:cNvSpPr/>
            <p:nvPr/>
          </p:nvSpPr>
          <p:spPr>
            <a:xfrm>
              <a:off x="4174920" y="1597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0" name=""/>
            <p:cNvSpPr/>
            <p:nvPr/>
          </p:nvSpPr>
          <p:spPr>
            <a:xfrm>
              <a:off x="4186440" y="1576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1" name=""/>
            <p:cNvSpPr/>
            <p:nvPr/>
          </p:nvSpPr>
          <p:spPr>
            <a:xfrm>
              <a:off x="420588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2" name=""/>
            <p:cNvSpPr/>
            <p:nvPr/>
          </p:nvSpPr>
          <p:spPr>
            <a:xfrm>
              <a:off x="4218480" y="15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3" name=""/>
            <p:cNvSpPr/>
            <p:nvPr/>
          </p:nvSpPr>
          <p:spPr>
            <a:xfrm>
              <a:off x="423144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4" name=""/>
            <p:cNvSpPr/>
            <p:nvPr/>
          </p:nvSpPr>
          <p:spPr>
            <a:xfrm>
              <a:off x="424980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5" name=""/>
            <p:cNvSpPr/>
            <p:nvPr/>
          </p:nvSpPr>
          <p:spPr>
            <a:xfrm>
              <a:off x="4262400" y="1462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6" name=""/>
            <p:cNvSpPr/>
            <p:nvPr/>
          </p:nvSpPr>
          <p:spPr>
            <a:xfrm>
              <a:off x="4280760" y="1441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7" name=""/>
            <p:cNvSpPr/>
            <p:nvPr/>
          </p:nvSpPr>
          <p:spPr>
            <a:xfrm>
              <a:off x="4293360" y="141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8" name=""/>
            <p:cNvSpPr/>
            <p:nvPr/>
          </p:nvSpPr>
          <p:spPr>
            <a:xfrm>
              <a:off x="430596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9" name=""/>
            <p:cNvSpPr/>
            <p:nvPr/>
          </p:nvSpPr>
          <p:spPr>
            <a:xfrm>
              <a:off x="43257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00" name=""/>
          <p:cNvGrpSpPr/>
          <p:nvPr/>
        </p:nvGrpSpPr>
        <p:grpSpPr>
          <a:xfrm>
            <a:off x="3224160" y="1738440"/>
            <a:ext cx="1133280" cy="1317600"/>
            <a:chOff x="3224160" y="1738440"/>
            <a:chExt cx="1133280" cy="1317600"/>
          </a:xfrm>
        </p:grpSpPr>
        <p:sp>
          <p:nvSpPr>
            <p:cNvPr id="2201" name=""/>
            <p:cNvSpPr/>
            <p:nvPr/>
          </p:nvSpPr>
          <p:spPr>
            <a:xfrm>
              <a:off x="32241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2" name=""/>
            <p:cNvSpPr/>
            <p:nvPr/>
          </p:nvSpPr>
          <p:spPr>
            <a:xfrm>
              <a:off x="3243960" y="3019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3" name=""/>
            <p:cNvSpPr/>
            <p:nvPr/>
          </p:nvSpPr>
          <p:spPr>
            <a:xfrm>
              <a:off x="32619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4" name=""/>
            <p:cNvSpPr/>
            <p:nvPr/>
          </p:nvSpPr>
          <p:spPr>
            <a:xfrm>
              <a:off x="3274920" y="29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5" name=""/>
            <p:cNvSpPr/>
            <p:nvPr/>
          </p:nvSpPr>
          <p:spPr>
            <a:xfrm>
              <a:off x="3293280" y="295596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6" name=""/>
            <p:cNvSpPr/>
            <p:nvPr/>
          </p:nvSpPr>
          <p:spPr>
            <a:xfrm>
              <a:off x="33130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7" name=""/>
            <p:cNvSpPr/>
            <p:nvPr/>
          </p:nvSpPr>
          <p:spPr>
            <a:xfrm>
              <a:off x="333108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8" name=""/>
            <p:cNvSpPr/>
            <p:nvPr/>
          </p:nvSpPr>
          <p:spPr>
            <a:xfrm>
              <a:off x="3344040" y="290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9" name=""/>
            <p:cNvSpPr/>
            <p:nvPr/>
          </p:nvSpPr>
          <p:spPr>
            <a:xfrm>
              <a:off x="3362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0" name=""/>
            <p:cNvSpPr/>
            <p:nvPr/>
          </p:nvSpPr>
          <p:spPr>
            <a:xfrm>
              <a:off x="338220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340056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2" name=""/>
            <p:cNvSpPr/>
            <p:nvPr/>
          </p:nvSpPr>
          <p:spPr>
            <a:xfrm>
              <a:off x="3418920" y="2814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3" name=""/>
            <p:cNvSpPr/>
            <p:nvPr/>
          </p:nvSpPr>
          <p:spPr>
            <a:xfrm>
              <a:off x="343152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4" name=""/>
            <p:cNvSpPr/>
            <p:nvPr/>
          </p:nvSpPr>
          <p:spPr>
            <a:xfrm>
              <a:off x="3451320" y="277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5" name=""/>
            <p:cNvSpPr/>
            <p:nvPr/>
          </p:nvSpPr>
          <p:spPr>
            <a:xfrm>
              <a:off x="3470040" y="2757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6" name=""/>
            <p:cNvSpPr/>
            <p:nvPr/>
          </p:nvSpPr>
          <p:spPr>
            <a:xfrm>
              <a:off x="348804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7" name=""/>
            <p:cNvSpPr/>
            <p:nvPr/>
          </p:nvSpPr>
          <p:spPr>
            <a:xfrm>
              <a:off x="3507840" y="27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8" name=""/>
            <p:cNvSpPr/>
            <p:nvPr/>
          </p:nvSpPr>
          <p:spPr>
            <a:xfrm>
              <a:off x="3520440" y="269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9" name=""/>
            <p:cNvSpPr/>
            <p:nvPr/>
          </p:nvSpPr>
          <p:spPr>
            <a:xfrm>
              <a:off x="3539160" y="267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0" name=""/>
            <p:cNvSpPr/>
            <p:nvPr/>
          </p:nvSpPr>
          <p:spPr>
            <a:xfrm>
              <a:off x="3558600" y="26514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1" name=""/>
            <p:cNvSpPr/>
            <p:nvPr/>
          </p:nvSpPr>
          <p:spPr>
            <a:xfrm>
              <a:off x="3576960" y="263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2" name=""/>
            <p:cNvSpPr/>
            <p:nvPr/>
          </p:nvSpPr>
          <p:spPr>
            <a:xfrm>
              <a:off x="358956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3" name=""/>
            <p:cNvSpPr/>
            <p:nvPr/>
          </p:nvSpPr>
          <p:spPr>
            <a:xfrm>
              <a:off x="36082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4" name=""/>
            <p:cNvSpPr/>
            <p:nvPr/>
          </p:nvSpPr>
          <p:spPr>
            <a:xfrm>
              <a:off x="36277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5" name=""/>
            <p:cNvSpPr/>
            <p:nvPr/>
          </p:nvSpPr>
          <p:spPr>
            <a:xfrm>
              <a:off x="36464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6" name=""/>
            <p:cNvSpPr/>
            <p:nvPr/>
          </p:nvSpPr>
          <p:spPr>
            <a:xfrm>
              <a:off x="3664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7" name=""/>
            <p:cNvSpPr/>
            <p:nvPr/>
          </p:nvSpPr>
          <p:spPr>
            <a:xfrm>
              <a:off x="36774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8" name=""/>
            <p:cNvSpPr/>
            <p:nvPr/>
          </p:nvSpPr>
          <p:spPr>
            <a:xfrm>
              <a:off x="369684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9" name=""/>
            <p:cNvSpPr/>
            <p:nvPr/>
          </p:nvSpPr>
          <p:spPr>
            <a:xfrm>
              <a:off x="371556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0" name=""/>
            <p:cNvSpPr/>
            <p:nvPr/>
          </p:nvSpPr>
          <p:spPr>
            <a:xfrm>
              <a:off x="373356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1" name=""/>
            <p:cNvSpPr/>
            <p:nvPr/>
          </p:nvSpPr>
          <p:spPr>
            <a:xfrm>
              <a:off x="3746520" y="2432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2" name=""/>
            <p:cNvSpPr/>
            <p:nvPr/>
          </p:nvSpPr>
          <p:spPr>
            <a:xfrm>
              <a:off x="376632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3" name=""/>
            <p:cNvSpPr/>
            <p:nvPr/>
          </p:nvSpPr>
          <p:spPr>
            <a:xfrm>
              <a:off x="37846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4" name=""/>
            <p:cNvSpPr/>
            <p:nvPr/>
          </p:nvSpPr>
          <p:spPr>
            <a:xfrm>
              <a:off x="380268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5" name=""/>
            <p:cNvSpPr/>
            <p:nvPr/>
          </p:nvSpPr>
          <p:spPr>
            <a:xfrm>
              <a:off x="3822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6" name=""/>
            <p:cNvSpPr/>
            <p:nvPr/>
          </p:nvSpPr>
          <p:spPr>
            <a:xfrm>
              <a:off x="383544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7" name=""/>
            <p:cNvSpPr/>
            <p:nvPr/>
          </p:nvSpPr>
          <p:spPr>
            <a:xfrm>
              <a:off x="385380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8" name=""/>
            <p:cNvSpPr/>
            <p:nvPr/>
          </p:nvSpPr>
          <p:spPr>
            <a:xfrm>
              <a:off x="3873600" y="22910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9" name=""/>
            <p:cNvSpPr/>
            <p:nvPr/>
          </p:nvSpPr>
          <p:spPr>
            <a:xfrm>
              <a:off x="3891960" y="22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0" name=""/>
            <p:cNvSpPr/>
            <p:nvPr/>
          </p:nvSpPr>
          <p:spPr>
            <a:xfrm>
              <a:off x="3904560" y="224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1" name=""/>
            <p:cNvSpPr/>
            <p:nvPr/>
          </p:nvSpPr>
          <p:spPr>
            <a:xfrm>
              <a:off x="39229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2" name=""/>
            <p:cNvSpPr/>
            <p:nvPr/>
          </p:nvSpPr>
          <p:spPr>
            <a:xfrm>
              <a:off x="3942720" y="22068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3" name=""/>
            <p:cNvSpPr/>
            <p:nvPr/>
          </p:nvSpPr>
          <p:spPr>
            <a:xfrm>
              <a:off x="396108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4" name=""/>
            <p:cNvSpPr/>
            <p:nvPr/>
          </p:nvSpPr>
          <p:spPr>
            <a:xfrm>
              <a:off x="397908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5" name=""/>
            <p:cNvSpPr/>
            <p:nvPr/>
          </p:nvSpPr>
          <p:spPr>
            <a:xfrm>
              <a:off x="3992040" y="214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4011840" y="21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7" name=""/>
            <p:cNvSpPr/>
            <p:nvPr/>
          </p:nvSpPr>
          <p:spPr>
            <a:xfrm>
              <a:off x="403020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8" name=""/>
            <p:cNvSpPr/>
            <p:nvPr/>
          </p:nvSpPr>
          <p:spPr>
            <a:xfrm>
              <a:off x="404856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9" name=""/>
            <p:cNvSpPr/>
            <p:nvPr/>
          </p:nvSpPr>
          <p:spPr>
            <a:xfrm>
              <a:off x="4068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0" name=""/>
            <p:cNvSpPr/>
            <p:nvPr/>
          </p:nvSpPr>
          <p:spPr>
            <a:xfrm>
              <a:off x="408096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40993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2" name=""/>
            <p:cNvSpPr/>
            <p:nvPr/>
          </p:nvSpPr>
          <p:spPr>
            <a:xfrm>
              <a:off x="4118040" y="200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3" name=""/>
            <p:cNvSpPr/>
            <p:nvPr/>
          </p:nvSpPr>
          <p:spPr>
            <a:xfrm>
              <a:off x="413748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415008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5" name=""/>
            <p:cNvSpPr/>
            <p:nvPr/>
          </p:nvSpPr>
          <p:spPr>
            <a:xfrm>
              <a:off x="416844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6" name=""/>
            <p:cNvSpPr/>
            <p:nvPr/>
          </p:nvSpPr>
          <p:spPr>
            <a:xfrm>
              <a:off x="41871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42066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8" name=""/>
            <p:cNvSpPr/>
            <p:nvPr/>
          </p:nvSpPr>
          <p:spPr>
            <a:xfrm>
              <a:off x="4224960" y="187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9" name=""/>
            <p:cNvSpPr/>
            <p:nvPr/>
          </p:nvSpPr>
          <p:spPr>
            <a:xfrm>
              <a:off x="4237560" y="185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0" name=""/>
            <p:cNvSpPr/>
            <p:nvPr/>
          </p:nvSpPr>
          <p:spPr>
            <a:xfrm>
              <a:off x="4257360" y="1838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427572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2" name=""/>
            <p:cNvSpPr/>
            <p:nvPr/>
          </p:nvSpPr>
          <p:spPr>
            <a:xfrm>
              <a:off x="42944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3" name=""/>
            <p:cNvSpPr/>
            <p:nvPr/>
          </p:nvSpPr>
          <p:spPr>
            <a:xfrm>
              <a:off x="430668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43264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5" name=""/>
            <p:cNvSpPr/>
            <p:nvPr/>
          </p:nvSpPr>
          <p:spPr>
            <a:xfrm>
              <a:off x="43452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66" name=""/>
          <p:cNvGrpSpPr/>
          <p:nvPr/>
        </p:nvGrpSpPr>
        <p:grpSpPr>
          <a:xfrm>
            <a:off x="3224160" y="2206800"/>
            <a:ext cx="1114200" cy="862920"/>
            <a:chOff x="3224160" y="2206800"/>
            <a:chExt cx="1114200" cy="862920"/>
          </a:xfrm>
        </p:grpSpPr>
        <p:sp>
          <p:nvSpPr>
            <p:cNvPr id="2267" name=""/>
            <p:cNvSpPr/>
            <p:nvPr/>
          </p:nvSpPr>
          <p:spPr>
            <a:xfrm>
              <a:off x="322416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8" name=""/>
            <p:cNvSpPr/>
            <p:nvPr/>
          </p:nvSpPr>
          <p:spPr>
            <a:xfrm>
              <a:off x="3243960" y="304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9" name=""/>
            <p:cNvSpPr/>
            <p:nvPr/>
          </p:nvSpPr>
          <p:spPr>
            <a:xfrm>
              <a:off x="3267720" y="301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0" name=""/>
            <p:cNvSpPr/>
            <p:nvPr/>
          </p:nvSpPr>
          <p:spPr>
            <a:xfrm>
              <a:off x="3287520" y="300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1" name=""/>
            <p:cNvSpPr/>
            <p:nvPr/>
          </p:nvSpPr>
          <p:spPr>
            <a:xfrm>
              <a:off x="3305880" y="29923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2" name=""/>
            <p:cNvSpPr/>
            <p:nvPr/>
          </p:nvSpPr>
          <p:spPr>
            <a:xfrm>
              <a:off x="3325680" y="29779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3" name=""/>
            <p:cNvSpPr/>
            <p:nvPr/>
          </p:nvSpPr>
          <p:spPr>
            <a:xfrm>
              <a:off x="3349800" y="295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4" name=""/>
            <p:cNvSpPr/>
            <p:nvPr/>
          </p:nvSpPr>
          <p:spPr>
            <a:xfrm>
              <a:off x="3369240" y="29415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5" name=""/>
            <p:cNvSpPr/>
            <p:nvPr/>
          </p:nvSpPr>
          <p:spPr>
            <a:xfrm>
              <a:off x="3387600" y="292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6" name=""/>
            <p:cNvSpPr/>
            <p:nvPr/>
          </p:nvSpPr>
          <p:spPr>
            <a:xfrm>
              <a:off x="3413160" y="291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7" name=""/>
            <p:cNvSpPr/>
            <p:nvPr/>
          </p:nvSpPr>
          <p:spPr>
            <a:xfrm>
              <a:off x="343116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8" name=""/>
            <p:cNvSpPr/>
            <p:nvPr/>
          </p:nvSpPr>
          <p:spPr>
            <a:xfrm>
              <a:off x="3450960" y="287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9" name=""/>
            <p:cNvSpPr/>
            <p:nvPr/>
          </p:nvSpPr>
          <p:spPr>
            <a:xfrm>
              <a:off x="3476880" y="2863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0" name=""/>
            <p:cNvSpPr/>
            <p:nvPr/>
          </p:nvSpPr>
          <p:spPr>
            <a:xfrm>
              <a:off x="3494880" y="2849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1" name=""/>
            <p:cNvSpPr/>
            <p:nvPr/>
          </p:nvSpPr>
          <p:spPr>
            <a:xfrm>
              <a:off x="3513240" y="282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2" name=""/>
            <p:cNvSpPr/>
            <p:nvPr/>
          </p:nvSpPr>
          <p:spPr>
            <a:xfrm>
              <a:off x="3533040" y="2814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3" name=""/>
            <p:cNvSpPr/>
            <p:nvPr/>
          </p:nvSpPr>
          <p:spPr>
            <a:xfrm>
              <a:off x="3558240" y="2800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4" name=""/>
            <p:cNvSpPr/>
            <p:nvPr/>
          </p:nvSpPr>
          <p:spPr>
            <a:xfrm>
              <a:off x="3576960" y="278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5" name=""/>
            <p:cNvSpPr/>
            <p:nvPr/>
          </p:nvSpPr>
          <p:spPr>
            <a:xfrm>
              <a:off x="3594960" y="276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6" name=""/>
            <p:cNvSpPr/>
            <p:nvPr/>
          </p:nvSpPr>
          <p:spPr>
            <a:xfrm>
              <a:off x="3620520" y="275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7" name=""/>
            <p:cNvSpPr/>
            <p:nvPr/>
          </p:nvSpPr>
          <p:spPr>
            <a:xfrm>
              <a:off x="3640320" y="2736720"/>
              <a:ext cx="1116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8" name=""/>
            <p:cNvSpPr/>
            <p:nvPr/>
          </p:nvSpPr>
          <p:spPr>
            <a:xfrm>
              <a:off x="3658320" y="272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9" name=""/>
            <p:cNvSpPr/>
            <p:nvPr/>
          </p:nvSpPr>
          <p:spPr>
            <a:xfrm>
              <a:off x="3683880" y="27018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0" name=""/>
            <p:cNvSpPr/>
            <p:nvPr/>
          </p:nvSpPr>
          <p:spPr>
            <a:xfrm>
              <a:off x="3702240" y="268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1" name=""/>
            <p:cNvSpPr/>
            <p:nvPr/>
          </p:nvSpPr>
          <p:spPr>
            <a:xfrm>
              <a:off x="3720600" y="2673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2" name=""/>
            <p:cNvSpPr/>
            <p:nvPr/>
          </p:nvSpPr>
          <p:spPr>
            <a:xfrm>
              <a:off x="3740400" y="2651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3" name=""/>
            <p:cNvSpPr/>
            <p:nvPr/>
          </p:nvSpPr>
          <p:spPr>
            <a:xfrm>
              <a:off x="3765960" y="2638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4" name=""/>
            <p:cNvSpPr/>
            <p:nvPr/>
          </p:nvSpPr>
          <p:spPr>
            <a:xfrm>
              <a:off x="3784320" y="2624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5" name=""/>
            <p:cNvSpPr/>
            <p:nvPr/>
          </p:nvSpPr>
          <p:spPr>
            <a:xfrm>
              <a:off x="3802320" y="260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6" name=""/>
            <p:cNvSpPr/>
            <p:nvPr/>
          </p:nvSpPr>
          <p:spPr>
            <a:xfrm>
              <a:off x="3827880" y="258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7" name=""/>
            <p:cNvSpPr/>
            <p:nvPr/>
          </p:nvSpPr>
          <p:spPr>
            <a:xfrm>
              <a:off x="3847680" y="2573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8" name=""/>
            <p:cNvSpPr/>
            <p:nvPr/>
          </p:nvSpPr>
          <p:spPr>
            <a:xfrm>
              <a:off x="3866040" y="2560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9" name=""/>
            <p:cNvSpPr/>
            <p:nvPr/>
          </p:nvSpPr>
          <p:spPr>
            <a:xfrm>
              <a:off x="3891240" y="2546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0" name=""/>
            <p:cNvSpPr/>
            <p:nvPr/>
          </p:nvSpPr>
          <p:spPr>
            <a:xfrm>
              <a:off x="3909600" y="2523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1" name=""/>
            <p:cNvSpPr/>
            <p:nvPr/>
          </p:nvSpPr>
          <p:spPr>
            <a:xfrm>
              <a:off x="3929400" y="250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2" name=""/>
            <p:cNvSpPr/>
            <p:nvPr/>
          </p:nvSpPr>
          <p:spPr>
            <a:xfrm>
              <a:off x="3947760" y="249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3" name=""/>
            <p:cNvSpPr/>
            <p:nvPr/>
          </p:nvSpPr>
          <p:spPr>
            <a:xfrm>
              <a:off x="3973320" y="24811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4" name=""/>
            <p:cNvSpPr/>
            <p:nvPr/>
          </p:nvSpPr>
          <p:spPr>
            <a:xfrm>
              <a:off x="3991320" y="246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5" name=""/>
            <p:cNvSpPr/>
            <p:nvPr/>
          </p:nvSpPr>
          <p:spPr>
            <a:xfrm>
              <a:off x="4011480" y="24462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6" name=""/>
            <p:cNvSpPr/>
            <p:nvPr/>
          </p:nvSpPr>
          <p:spPr>
            <a:xfrm>
              <a:off x="4035240" y="243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7" name=""/>
            <p:cNvSpPr/>
            <p:nvPr/>
          </p:nvSpPr>
          <p:spPr>
            <a:xfrm>
              <a:off x="4055040" y="241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8" name=""/>
            <p:cNvSpPr/>
            <p:nvPr/>
          </p:nvSpPr>
          <p:spPr>
            <a:xfrm>
              <a:off x="4073400" y="239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9" name=""/>
            <p:cNvSpPr/>
            <p:nvPr/>
          </p:nvSpPr>
          <p:spPr>
            <a:xfrm>
              <a:off x="4098600" y="238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0" name=""/>
            <p:cNvSpPr/>
            <p:nvPr/>
          </p:nvSpPr>
          <p:spPr>
            <a:xfrm>
              <a:off x="4117320" y="23684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1" name=""/>
            <p:cNvSpPr/>
            <p:nvPr/>
          </p:nvSpPr>
          <p:spPr>
            <a:xfrm>
              <a:off x="4136760" y="234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2" name=""/>
            <p:cNvSpPr/>
            <p:nvPr/>
          </p:nvSpPr>
          <p:spPr>
            <a:xfrm>
              <a:off x="4155120" y="23335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3" name=""/>
            <p:cNvSpPr/>
            <p:nvPr/>
          </p:nvSpPr>
          <p:spPr>
            <a:xfrm>
              <a:off x="4180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4" name=""/>
            <p:cNvSpPr/>
            <p:nvPr/>
          </p:nvSpPr>
          <p:spPr>
            <a:xfrm>
              <a:off x="4198680" y="230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5" name=""/>
            <p:cNvSpPr/>
            <p:nvPr/>
          </p:nvSpPr>
          <p:spPr>
            <a:xfrm>
              <a:off x="421848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6" name=""/>
            <p:cNvSpPr/>
            <p:nvPr/>
          </p:nvSpPr>
          <p:spPr>
            <a:xfrm>
              <a:off x="4244040" y="226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7" name=""/>
            <p:cNvSpPr/>
            <p:nvPr/>
          </p:nvSpPr>
          <p:spPr>
            <a:xfrm>
              <a:off x="4262400" y="2255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8" name=""/>
            <p:cNvSpPr/>
            <p:nvPr/>
          </p:nvSpPr>
          <p:spPr>
            <a:xfrm>
              <a:off x="428076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9" name=""/>
            <p:cNvSpPr/>
            <p:nvPr/>
          </p:nvSpPr>
          <p:spPr>
            <a:xfrm>
              <a:off x="4305960" y="2219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0" name=""/>
            <p:cNvSpPr/>
            <p:nvPr/>
          </p:nvSpPr>
          <p:spPr>
            <a:xfrm>
              <a:off x="4325760" y="220680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21" name=""/>
          <p:cNvGrpSpPr/>
          <p:nvPr/>
        </p:nvGrpSpPr>
        <p:grpSpPr>
          <a:xfrm>
            <a:off x="3224160" y="2624040"/>
            <a:ext cx="1088640" cy="417240"/>
            <a:chOff x="3224160" y="2624040"/>
            <a:chExt cx="1088640" cy="417240"/>
          </a:xfrm>
        </p:grpSpPr>
        <p:sp>
          <p:nvSpPr>
            <p:cNvPr id="2322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3" name=""/>
            <p:cNvSpPr/>
            <p:nvPr/>
          </p:nvSpPr>
          <p:spPr>
            <a:xfrm>
              <a:off x="324972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327492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3292920" y="299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3318480" y="2992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3344040" y="298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8" name=""/>
            <p:cNvSpPr/>
            <p:nvPr/>
          </p:nvSpPr>
          <p:spPr>
            <a:xfrm>
              <a:off x="336924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9" name=""/>
            <p:cNvSpPr/>
            <p:nvPr/>
          </p:nvSpPr>
          <p:spPr>
            <a:xfrm>
              <a:off x="3394800" y="296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3413160" y="295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3438360" y="2949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3463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348768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4" name=""/>
            <p:cNvSpPr/>
            <p:nvPr/>
          </p:nvSpPr>
          <p:spPr>
            <a:xfrm>
              <a:off x="351324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353304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3558240" y="29001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35823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3607920" y="28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362736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365112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3677040" y="285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3702240" y="28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3" name=""/>
            <p:cNvSpPr/>
            <p:nvPr/>
          </p:nvSpPr>
          <p:spPr>
            <a:xfrm>
              <a:off x="37274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4" name=""/>
            <p:cNvSpPr/>
            <p:nvPr/>
          </p:nvSpPr>
          <p:spPr>
            <a:xfrm>
              <a:off x="3745800" y="282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377136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3796920" y="280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382212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3847320" y="27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3866040" y="278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3891240" y="277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391644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394200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3966120" y="275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398556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5" name=""/>
            <p:cNvSpPr/>
            <p:nvPr/>
          </p:nvSpPr>
          <p:spPr>
            <a:xfrm>
              <a:off x="4011120" y="2730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4035240" y="272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4060440" y="270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4086000" y="270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9" name=""/>
            <p:cNvSpPr/>
            <p:nvPr/>
          </p:nvSpPr>
          <p:spPr>
            <a:xfrm>
              <a:off x="4105440" y="26938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0" name=""/>
            <p:cNvSpPr/>
            <p:nvPr/>
          </p:nvSpPr>
          <p:spPr>
            <a:xfrm>
              <a:off x="4129560" y="26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415512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4180320" y="266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419868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4224240" y="265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4249440" y="26380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4274640" y="263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4300200" y="26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68" name=""/>
          <p:cNvGrpSpPr/>
          <p:nvPr/>
        </p:nvGrpSpPr>
        <p:grpSpPr>
          <a:xfrm>
            <a:off x="3224160" y="3019320"/>
            <a:ext cx="1120320" cy="21960"/>
            <a:chOff x="3224160" y="3019320"/>
            <a:chExt cx="1120320" cy="21960"/>
          </a:xfrm>
        </p:grpSpPr>
        <p:sp>
          <p:nvSpPr>
            <p:cNvPr id="2369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0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32749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33001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33256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334980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33750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6" name=""/>
            <p:cNvSpPr/>
            <p:nvPr/>
          </p:nvSpPr>
          <p:spPr>
            <a:xfrm>
              <a:off x="3400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34257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34513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34768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35006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3526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35514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3576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4" name=""/>
            <p:cNvSpPr/>
            <p:nvPr/>
          </p:nvSpPr>
          <p:spPr>
            <a:xfrm>
              <a:off x="3602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5" name=""/>
            <p:cNvSpPr/>
            <p:nvPr/>
          </p:nvSpPr>
          <p:spPr>
            <a:xfrm>
              <a:off x="3627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6" name=""/>
            <p:cNvSpPr/>
            <p:nvPr/>
          </p:nvSpPr>
          <p:spPr>
            <a:xfrm>
              <a:off x="3651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7" name=""/>
            <p:cNvSpPr/>
            <p:nvPr/>
          </p:nvSpPr>
          <p:spPr>
            <a:xfrm>
              <a:off x="36770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8" name=""/>
            <p:cNvSpPr/>
            <p:nvPr/>
          </p:nvSpPr>
          <p:spPr>
            <a:xfrm>
              <a:off x="370224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9" name=""/>
            <p:cNvSpPr/>
            <p:nvPr/>
          </p:nvSpPr>
          <p:spPr>
            <a:xfrm>
              <a:off x="37278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0" name=""/>
            <p:cNvSpPr/>
            <p:nvPr/>
          </p:nvSpPr>
          <p:spPr>
            <a:xfrm>
              <a:off x="3753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1" name=""/>
            <p:cNvSpPr/>
            <p:nvPr/>
          </p:nvSpPr>
          <p:spPr>
            <a:xfrm>
              <a:off x="3778560" y="301932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2" name=""/>
            <p:cNvSpPr/>
            <p:nvPr/>
          </p:nvSpPr>
          <p:spPr>
            <a:xfrm>
              <a:off x="3802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3" name=""/>
            <p:cNvSpPr/>
            <p:nvPr/>
          </p:nvSpPr>
          <p:spPr>
            <a:xfrm>
              <a:off x="38282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4" name=""/>
            <p:cNvSpPr/>
            <p:nvPr/>
          </p:nvSpPr>
          <p:spPr>
            <a:xfrm>
              <a:off x="38534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5" name=""/>
            <p:cNvSpPr/>
            <p:nvPr/>
          </p:nvSpPr>
          <p:spPr>
            <a:xfrm>
              <a:off x="38786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6" name=""/>
            <p:cNvSpPr/>
            <p:nvPr/>
          </p:nvSpPr>
          <p:spPr>
            <a:xfrm>
              <a:off x="39042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7" name=""/>
            <p:cNvSpPr/>
            <p:nvPr/>
          </p:nvSpPr>
          <p:spPr>
            <a:xfrm>
              <a:off x="39297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39535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39790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0" name=""/>
            <p:cNvSpPr/>
            <p:nvPr/>
          </p:nvSpPr>
          <p:spPr>
            <a:xfrm>
              <a:off x="40046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1" name=""/>
            <p:cNvSpPr/>
            <p:nvPr/>
          </p:nvSpPr>
          <p:spPr>
            <a:xfrm>
              <a:off x="40298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2" name=""/>
            <p:cNvSpPr/>
            <p:nvPr/>
          </p:nvSpPr>
          <p:spPr>
            <a:xfrm>
              <a:off x="40554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3" name=""/>
            <p:cNvSpPr/>
            <p:nvPr/>
          </p:nvSpPr>
          <p:spPr>
            <a:xfrm>
              <a:off x="408060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4" name=""/>
            <p:cNvSpPr/>
            <p:nvPr/>
          </p:nvSpPr>
          <p:spPr>
            <a:xfrm>
              <a:off x="4105800" y="30193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5" name=""/>
            <p:cNvSpPr/>
            <p:nvPr/>
          </p:nvSpPr>
          <p:spPr>
            <a:xfrm>
              <a:off x="41299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6" name=""/>
            <p:cNvSpPr/>
            <p:nvPr/>
          </p:nvSpPr>
          <p:spPr>
            <a:xfrm>
              <a:off x="415548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7" name=""/>
            <p:cNvSpPr/>
            <p:nvPr/>
          </p:nvSpPr>
          <p:spPr>
            <a:xfrm>
              <a:off x="4180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8" name=""/>
            <p:cNvSpPr/>
            <p:nvPr/>
          </p:nvSpPr>
          <p:spPr>
            <a:xfrm>
              <a:off x="42062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9" name=""/>
            <p:cNvSpPr/>
            <p:nvPr/>
          </p:nvSpPr>
          <p:spPr>
            <a:xfrm>
              <a:off x="42318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0" name=""/>
            <p:cNvSpPr/>
            <p:nvPr/>
          </p:nvSpPr>
          <p:spPr>
            <a:xfrm>
              <a:off x="4257000" y="3019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1" name=""/>
            <p:cNvSpPr/>
            <p:nvPr/>
          </p:nvSpPr>
          <p:spPr>
            <a:xfrm>
              <a:off x="42811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2" name=""/>
            <p:cNvSpPr/>
            <p:nvPr/>
          </p:nvSpPr>
          <p:spPr>
            <a:xfrm>
              <a:off x="43063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3" name=""/>
            <p:cNvSpPr/>
            <p:nvPr/>
          </p:nvSpPr>
          <p:spPr>
            <a:xfrm>
              <a:off x="43318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14" name=""/>
          <p:cNvGrpSpPr/>
          <p:nvPr/>
        </p:nvGrpSpPr>
        <p:grpSpPr>
          <a:xfrm>
            <a:off x="3224160" y="3019320"/>
            <a:ext cx="1125720" cy="460080"/>
            <a:chOff x="3224160" y="3019320"/>
            <a:chExt cx="1125720" cy="460080"/>
          </a:xfrm>
        </p:grpSpPr>
        <p:sp>
          <p:nvSpPr>
            <p:cNvPr id="2415" name=""/>
            <p:cNvSpPr/>
            <p:nvPr/>
          </p:nvSpPr>
          <p:spPr>
            <a:xfrm>
              <a:off x="32241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6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7" name=""/>
            <p:cNvSpPr/>
            <p:nvPr/>
          </p:nvSpPr>
          <p:spPr>
            <a:xfrm>
              <a:off x="3274920" y="30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8" name=""/>
            <p:cNvSpPr/>
            <p:nvPr/>
          </p:nvSpPr>
          <p:spPr>
            <a:xfrm>
              <a:off x="329292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9" name=""/>
            <p:cNvSpPr/>
            <p:nvPr/>
          </p:nvSpPr>
          <p:spPr>
            <a:xfrm>
              <a:off x="33188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0" name=""/>
            <p:cNvSpPr/>
            <p:nvPr/>
          </p:nvSpPr>
          <p:spPr>
            <a:xfrm>
              <a:off x="334404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1" name=""/>
            <p:cNvSpPr/>
            <p:nvPr/>
          </p:nvSpPr>
          <p:spPr>
            <a:xfrm>
              <a:off x="3369240" y="307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2" name=""/>
            <p:cNvSpPr/>
            <p:nvPr/>
          </p:nvSpPr>
          <p:spPr>
            <a:xfrm>
              <a:off x="3387600" y="30841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3" name=""/>
            <p:cNvSpPr/>
            <p:nvPr/>
          </p:nvSpPr>
          <p:spPr>
            <a:xfrm>
              <a:off x="341316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4" name=""/>
            <p:cNvSpPr/>
            <p:nvPr/>
          </p:nvSpPr>
          <p:spPr>
            <a:xfrm>
              <a:off x="343836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5" name=""/>
            <p:cNvSpPr/>
            <p:nvPr/>
          </p:nvSpPr>
          <p:spPr>
            <a:xfrm>
              <a:off x="3463920" y="311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6" name=""/>
            <p:cNvSpPr/>
            <p:nvPr/>
          </p:nvSpPr>
          <p:spPr>
            <a:xfrm>
              <a:off x="348228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7" name=""/>
            <p:cNvSpPr/>
            <p:nvPr/>
          </p:nvSpPr>
          <p:spPr>
            <a:xfrm>
              <a:off x="3507840" y="313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8" name=""/>
            <p:cNvSpPr/>
            <p:nvPr/>
          </p:nvSpPr>
          <p:spPr>
            <a:xfrm>
              <a:off x="3533040" y="313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9" name=""/>
            <p:cNvSpPr/>
            <p:nvPr/>
          </p:nvSpPr>
          <p:spPr>
            <a:xfrm>
              <a:off x="3558240" y="3153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0" name=""/>
            <p:cNvSpPr/>
            <p:nvPr/>
          </p:nvSpPr>
          <p:spPr>
            <a:xfrm>
              <a:off x="3582360" y="3162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1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2" name=""/>
            <p:cNvSpPr/>
            <p:nvPr/>
          </p:nvSpPr>
          <p:spPr>
            <a:xfrm>
              <a:off x="3627360" y="318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3" name=""/>
            <p:cNvSpPr/>
            <p:nvPr/>
          </p:nvSpPr>
          <p:spPr>
            <a:xfrm>
              <a:off x="365148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4" name=""/>
            <p:cNvSpPr/>
            <p:nvPr/>
          </p:nvSpPr>
          <p:spPr>
            <a:xfrm>
              <a:off x="367704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5" name=""/>
            <p:cNvSpPr/>
            <p:nvPr/>
          </p:nvSpPr>
          <p:spPr>
            <a:xfrm>
              <a:off x="369648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6" name=""/>
            <p:cNvSpPr/>
            <p:nvPr/>
          </p:nvSpPr>
          <p:spPr>
            <a:xfrm>
              <a:off x="37206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7" name=""/>
            <p:cNvSpPr/>
            <p:nvPr/>
          </p:nvSpPr>
          <p:spPr>
            <a:xfrm>
              <a:off x="3746160" y="32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8" name=""/>
            <p:cNvSpPr/>
            <p:nvPr/>
          </p:nvSpPr>
          <p:spPr>
            <a:xfrm>
              <a:off x="377136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9" name=""/>
            <p:cNvSpPr/>
            <p:nvPr/>
          </p:nvSpPr>
          <p:spPr>
            <a:xfrm>
              <a:off x="3796920" y="324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0" name=""/>
            <p:cNvSpPr/>
            <p:nvPr/>
          </p:nvSpPr>
          <p:spPr>
            <a:xfrm>
              <a:off x="381528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1" name=""/>
            <p:cNvSpPr/>
            <p:nvPr/>
          </p:nvSpPr>
          <p:spPr>
            <a:xfrm>
              <a:off x="3840480" y="326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2" name=""/>
            <p:cNvSpPr/>
            <p:nvPr/>
          </p:nvSpPr>
          <p:spPr>
            <a:xfrm>
              <a:off x="386604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3" name=""/>
            <p:cNvSpPr/>
            <p:nvPr/>
          </p:nvSpPr>
          <p:spPr>
            <a:xfrm>
              <a:off x="3891240" y="328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4" name=""/>
            <p:cNvSpPr/>
            <p:nvPr/>
          </p:nvSpPr>
          <p:spPr>
            <a:xfrm>
              <a:off x="3909600" y="329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5" name=""/>
            <p:cNvSpPr/>
            <p:nvPr/>
          </p:nvSpPr>
          <p:spPr>
            <a:xfrm>
              <a:off x="393516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6" name=""/>
            <p:cNvSpPr/>
            <p:nvPr/>
          </p:nvSpPr>
          <p:spPr>
            <a:xfrm>
              <a:off x="396036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7" name=""/>
            <p:cNvSpPr/>
            <p:nvPr/>
          </p:nvSpPr>
          <p:spPr>
            <a:xfrm>
              <a:off x="3985560" y="332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8" name=""/>
            <p:cNvSpPr/>
            <p:nvPr/>
          </p:nvSpPr>
          <p:spPr>
            <a:xfrm>
              <a:off x="4004280" y="33318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9" name=""/>
            <p:cNvSpPr/>
            <p:nvPr/>
          </p:nvSpPr>
          <p:spPr>
            <a:xfrm>
              <a:off x="402948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0" name=""/>
            <p:cNvSpPr/>
            <p:nvPr/>
          </p:nvSpPr>
          <p:spPr>
            <a:xfrm>
              <a:off x="4055040" y="3352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1" name=""/>
            <p:cNvSpPr/>
            <p:nvPr/>
          </p:nvSpPr>
          <p:spPr>
            <a:xfrm>
              <a:off x="4080240" y="335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2" name=""/>
            <p:cNvSpPr/>
            <p:nvPr/>
          </p:nvSpPr>
          <p:spPr>
            <a:xfrm>
              <a:off x="4105800" y="3366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3" name=""/>
            <p:cNvSpPr/>
            <p:nvPr/>
          </p:nvSpPr>
          <p:spPr>
            <a:xfrm>
              <a:off x="4124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4" name=""/>
            <p:cNvSpPr/>
            <p:nvPr/>
          </p:nvSpPr>
          <p:spPr>
            <a:xfrm>
              <a:off x="4149360" y="338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5" name=""/>
            <p:cNvSpPr/>
            <p:nvPr/>
          </p:nvSpPr>
          <p:spPr>
            <a:xfrm>
              <a:off x="4174920" y="3395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6" name=""/>
            <p:cNvSpPr/>
            <p:nvPr/>
          </p:nvSpPr>
          <p:spPr>
            <a:xfrm>
              <a:off x="4198680" y="34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7" name=""/>
            <p:cNvSpPr/>
            <p:nvPr/>
          </p:nvSpPr>
          <p:spPr>
            <a:xfrm>
              <a:off x="421848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8" name=""/>
            <p:cNvSpPr/>
            <p:nvPr/>
          </p:nvSpPr>
          <p:spPr>
            <a:xfrm>
              <a:off x="4243680" y="3423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9" name=""/>
            <p:cNvSpPr/>
            <p:nvPr/>
          </p:nvSpPr>
          <p:spPr>
            <a:xfrm>
              <a:off x="4267800" y="343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0" name=""/>
            <p:cNvSpPr/>
            <p:nvPr/>
          </p:nvSpPr>
          <p:spPr>
            <a:xfrm>
              <a:off x="4293360" y="344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1" name=""/>
            <p:cNvSpPr/>
            <p:nvPr/>
          </p:nvSpPr>
          <p:spPr>
            <a:xfrm>
              <a:off x="431316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2" name=""/>
            <p:cNvSpPr/>
            <p:nvPr/>
          </p:nvSpPr>
          <p:spPr>
            <a:xfrm>
              <a:off x="4338720" y="346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63" name=""/>
          <p:cNvSpPr/>
          <p:nvPr/>
        </p:nvSpPr>
        <p:spPr>
          <a:xfrm>
            <a:off x="669960" y="7826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4" name=""/>
          <p:cNvSpPr/>
          <p:nvPr/>
        </p:nvSpPr>
        <p:spPr>
          <a:xfrm>
            <a:off x="669960" y="12081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5" name=""/>
          <p:cNvSpPr/>
          <p:nvPr/>
        </p:nvSpPr>
        <p:spPr>
          <a:xfrm>
            <a:off x="669960" y="163980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6" name=""/>
          <p:cNvSpPr/>
          <p:nvPr/>
        </p:nvSpPr>
        <p:spPr>
          <a:xfrm>
            <a:off x="669960" y="20638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7" name=""/>
          <p:cNvSpPr/>
          <p:nvPr/>
        </p:nvSpPr>
        <p:spPr>
          <a:xfrm>
            <a:off x="669960" y="25034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8" name=""/>
          <p:cNvSpPr/>
          <p:nvPr/>
        </p:nvSpPr>
        <p:spPr>
          <a:xfrm>
            <a:off x="669960" y="2927520"/>
            <a:ext cx="1872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9" name=""/>
          <p:cNvSpPr/>
          <p:nvPr/>
        </p:nvSpPr>
        <p:spPr>
          <a:xfrm>
            <a:off x="669960" y="335916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0" name=""/>
          <p:cNvSpPr/>
          <p:nvPr/>
        </p:nvSpPr>
        <p:spPr>
          <a:xfrm>
            <a:off x="1865160" y="7826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1" name=""/>
          <p:cNvSpPr/>
          <p:nvPr/>
        </p:nvSpPr>
        <p:spPr>
          <a:xfrm>
            <a:off x="1865160" y="12081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2" name=""/>
          <p:cNvSpPr/>
          <p:nvPr/>
        </p:nvSpPr>
        <p:spPr>
          <a:xfrm>
            <a:off x="1865160" y="163980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3" name=""/>
          <p:cNvSpPr/>
          <p:nvPr/>
        </p:nvSpPr>
        <p:spPr>
          <a:xfrm>
            <a:off x="1865160" y="20638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4" name=""/>
          <p:cNvSpPr/>
          <p:nvPr/>
        </p:nvSpPr>
        <p:spPr>
          <a:xfrm>
            <a:off x="1865160" y="25034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5" name=""/>
          <p:cNvSpPr/>
          <p:nvPr/>
        </p:nvSpPr>
        <p:spPr>
          <a:xfrm>
            <a:off x="1865160" y="2927520"/>
            <a:ext cx="1890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6" name=""/>
          <p:cNvSpPr/>
          <p:nvPr/>
        </p:nvSpPr>
        <p:spPr>
          <a:xfrm>
            <a:off x="1865160" y="335916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7" name=""/>
          <p:cNvSpPr/>
          <p:nvPr/>
        </p:nvSpPr>
        <p:spPr>
          <a:xfrm>
            <a:off x="30862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8" name=""/>
          <p:cNvSpPr/>
          <p:nvPr/>
        </p:nvSpPr>
        <p:spPr>
          <a:xfrm>
            <a:off x="30862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9" name=""/>
          <p:cNvSpPr/>
          <p:nvPr/>
        </p:nvSpPr>
        <p:spPr>
          <a:xfrm>
            <a:off x="30862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0" name=""/>
          <p:cNvSpPr/>
          <p:nvPr/>
        </p:nvSpPr>
        <p:spPr>
          <a:xfrm>
            <a:off x="30862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1" name=""/>
          <p:cNvSpPr/>
          <p:nvPr/>
        </p:nvSpPr>
        <p:spPr>
          <a:xfrm>
            <a:off x="30862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2" name=""/>
          <p:cNvSpPr/>
          <p:nvPr/>
        </p:nvSpPr>
        <p:spPr>
          <a:xfrm>
            <a:off x="30862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3" name=""/>
          <p:cNvSpPr/>
          <p:nvPr/>
        </p:nvSpPr>
        <p:spPr>
          <a:xfrm>
            <a:off x="30862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4" name=""/>
          <p:cNvSpPr/>
          <p:nvPr/>
        </p:nvSpPr>
        <p:spPr>
          <a:xfrm>
            <a:off x="42814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5" name=""/>
          <p:cNvSpPr/>
          <p:nvPr/>
        </p:nvSpPr>
        <p:spPr>
          <a:xfrm>
            <a:off x="42814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6" name=""/>
          <p:cNvSpPr/>
          <p:nvPr/>
        </p:nvSpPr>
        <p:spPr>
          <a:xfrm>
            <a:off x="42814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7" name=""/>
          <p:cNvSpPr/>
          <p:nvPr/>
        </p:nvSpPr>
        <p:spPr>
          <a:xfrm>
            <a:off x="42814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8" name=""/>
          <p:cNvSpPr/>
          <p:nvPr/>
        </p:nvSpPr>
        <p:spPr>
          <a:xfrm>
            <a:off x="42814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9" name=""/>
          <p:cNvSpPr/>
          <p:nvPr/>
        </p:nvSpPr>
        <p:spPr>
          <a:xfrm>
            <a:off x="42814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0" name=""/>
          <p:cNvSpPr/>
          <p:nvPr/>
        </p:nvSpPr>
        <p:spPr>
          <a:xfrm>
            <a:off x="42814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1" name=""/>
          <p:cNvSpPr/>
          <p:nvPr/>
        </p:nvSpPr>
        <p:spPr>
          <a:xfrm>
            <a:off x="1789200" y="14130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2" name=""/>
          <p:cNvSpPr/>
          <p:nvPr/>
        </p:nvSpPr>
        <p:spPr>
          <a:xfrm>
            <a:off x="1852920" y="1455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3" name=""/>
          <p:cNvSpPr/>
          <p:nvPr/>
        </p:nvSpPr>
        <p:spPr>
          <a:xfrm>
            <a:off x="3022560" y="269388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4" name=""/>
          <p:cNvSpPr/>
          <p:nvPr/>
        </p:nvSpPr>
        <p:spPr>
          <a:xfrm>
            <a:off x="3079800" y="2736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5" name=""/>
          <p:cNvSpPr/>
          <p:nvPr/>
        </p:nvSpPr>
        <p:spPr>
          <a:xfrm>
            <a:off x="4206960" y="56340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6" name=""/>
          <p:cNvSpPr/>
          <p:nvPr/>
        </p:nvSpPr>
        <p:spPr>
          <a:xfrm>
            <a:off x="4262760" y="606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7" name=""/>
          <p:cNvSpPr/>
          <p:nvPr/>
        </p:nvSpPr>
        <p:spPr>
          <a:xfrm>
            <a:off x="1041480" y="811080"/>
            <a:ext cx="3333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8" name=""/>
          <p:cNvSpPr/>
          <p:nvPr/>
        </p:nvSpPr>
        <p:spPr>
          <a:xfrm>
            <a:off x="11034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9" name=""/>
          <p:cNvSpPr/>
          <p:nvPr/>
        </p:nvSpPr>
        <p:spPr>
          <a:xfrm>
            <a:off x="2211480" y="81108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0" name=""/>
          <p:cNvSpPr/>
          <p:nvPr/>
        </p:nvSpPr>
        <p:spPr>
          <a:xfrm>
            <a:off x="22752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1" name=""/>
          <p:cNvSpPr/>
          <p:nvPr/>
        </p:nvSpPr>
        <p:spPr>
          <a:xfrm>
            <a:off x="3375000" y="81108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2" name=""/>
          <p:cNvSpPr/>
          <p:nvPr/>
        </p:nvSpPr>
        <p:spPr>
          <a:xfrm>
            <a:off x="343224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"/>
          <p:cNvSpPr/>
          <p:nvPr/>
        </p:nvSpPr>
        <p:spPr>
          <a:xfrm>
            <a:off x="355320" y="74520"/>
            <a:ext cx="4500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4" name=""/>
          <p:cNvSpPr/>
          <p:nvPr/>
        </p:nvSpPr>
        <p:spPr>
          <a:xfrm>
            <a:off x="668160" y="575136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05" name=""/>
          <p:cNvGrpSpPr/>
          <p:nvPr/>
        </p:nvGrpSpPr>
        <p:grpSpPr>
          <a:xfrm>
            <a:off x="863640" y="5826240"/>
            <a:ext cx="971280" cy="75960"/>
            <a:chOff x="863640" y="5826240"/>
            <a:chExt cx="971280" cy="75960"/>
          </a:xfrm>
        </p:grpSpPr>
        <p:sp>
          <p:nvSpPr>
            <p:cNvPr id="2506" name=""/>
            <p:cNvSpPr/>
            <p:nvPr/>
          </p:nvSpPr>
          <p:spPr>
            <a:xfrm>
              <a:off x="863640" y="5860800"/>
              <a:ext cx="92232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177444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08" name=""/>
          <p:cNvGrpSpPr/>
          <p:nvPr/>
        </p:nvGrpSpPr>
        <p:grpSpPr>
          <a:xfrm>
            <a:off x="2013120" y="5826240"/>
            <a:ext cx="1007640" cy="75960"/>
            <a:chOff x="2013120" y="5826240"/>
            <a:chExt cx="1007640" cy="75960"/>
          </a:xfrm>
        </p:grpSpPr>
        <p:sp>
          <p:nvSpPr>
            <p:cNvPr id="2509" name=""/>
            <p:cNvSpPr/>
            <p:nvPr/>
          </p:nvSpPr>
          <p:spPr>
            <a:xfrm>
              <a:off x="2013120" y="5860800"/>
              <a:ext cx="95976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296028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11" name=""/>
          <p:cNvGrpSpPr/>
          <p:nvPr/>
        </p:nvGrpSpPr>
        <p:grpSpPr>
          <a:xfrm>
            <a:off x="3205080" y="5826240"/>
            <a:ext cx="978120" cy="75960"/>
            <a:chOff x="3205080" y="5826240"/>
            <a:chExt cx="978120" cy="75960"/>
          </a:xfrm>
        </p:grpSpPr>
        <p:sp>
          <p:nvSpPr>
            <p:cNvPr id="2512" name=""/>
            <p:cNvSpPr/>
            <p:nvPr/>
          </p:nvSpPr>
          <p:spPr>
            <a:xfrm>
              <a:off x="3205080" y="5860800"/>
              <a:ext cx="92988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412272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14" name=""/>
          <p:cNvSpPr/>
          <p:nvPr/>
        </p:nvSpPr>
        <p:spPr>
          <a:xfrm>
            <a:off x="601560" y="5470560"/>
            <a:ext cx="3240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5" name=""/>
          <p:cNvSpPr/>
          <p:nvPr/>
        </p:nvSpPr>
        <p:spPr>
          <a:xfrm>
            <a:off x="663840" y="55119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6" name=""/>
          <p:cNvSpPr/>
          <p:nvPr/>
        </p:nvSpPr>
        <p:spPr>
          <a:xfrm>
            <a:off x="17496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7" name=""/>
          <p:cNvSpPr/>
          <p:nvPr/>
        </p:nvSpPr>
        <p:spPr>
          <a:xfrm>
            <a:off x="180540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8" name=""/>
          <p:cNvSpPr/>
          <p:nvPr/>
        </p:nvSpPr>
        <p:spPr>
          <a:xfrm>
            <a:off x="29178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9" name=""/>
          <p:cNvSpPr/>
          <p:nvPr/>
        </p:nvSpPr>
        <p:spPr>
          <a:xfrm>
            <a:off x="297396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0" name=""/>
          <p:cNvSpPr/>
          <p:nvPr/>
        </p:nvSpPr>
        <p:spPr>
          <a:xfrm>
            <a:off x="4079880" y="54705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1" name=""/>
          <p:cNvSpPr/>
          <p:nvPr/>
        </p:nvSpPr>
        <p:spPr>
          <a:xfrm>
            <a:off x="413424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2" name=""/>
          <p:cNvSpPr/>
          <p:nvPr/>
        </p:nvSpPr>
        <p:spPr>
          <a:xfrm>
            <a:off x="1182600" y="5572080"/>
            <a:ext cx="3222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3" name=""/>
          <p:cNvSpPr/>
          <p:nvPr/>
        </p:nvSpPr>
        <p:spPr>
          <a:xfrm>
            <a:off x="124308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4" name=""/>
          <p:cNvSpPr/>
          <p:nvPr/>
        </p:nvSpPr>
        <p:spPr>
          <a:xfrm>
            <a:off x="2355840" y="5572080"/>
            <a:ext cx="3240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5" name=""/>
          <p:cNvSpPr/>
          <p:nvPr/>
        </p:nvSpPr>
        <p:spPr>
          <a:xfrm>
            <a:off x="241776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6" name=""/>
          <p:cNvSpPr/>
          <p:nvPr/>
        </p:nvSpPr>
        <p:spPr>
          <a:xfrm>
            <a:off x="3552840" y="5572080"/>
            <a:ext cx="31752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7" name=""/>
          <p:cNvSpPr/>
          <p:nvPr/>
        </p:nvSpPr>
        <p:spPr>
          <a:xfrm>
            <a:off x="360864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8" name=""/>
          <p:cNvSpPr/>
          <p:nvPr/>
        </p:nvSpPr>
        <p:spPr>
          <a:xfrm>
            <a:off x="1822320" y="575136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9" name=""/>
          <p:cNvSpPr/>
          <p:nvPr/>
        </p:nvSpPr>
        <p:spPr>
          <a:xfrm>
            <a:off x="3016080" y="575136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0" name=""/>
          <p:cNvSpPr/>
          <p:nvPr/>
        </p:nvSpPr>
        <p:spPr>
          <a:xfrm>
            <a:off x="4183200" y="575136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1" name=""/>
          <p:cNvSpPr/>
          <p:nvPr/>
        </p:nvSpPr>
        <p:spPr>
          <a:xfrm>
            <a:off x="588960" y="1838160"/>
            <a:ext cx="33192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2" name=""/>
          <p:cNvSpPr/>
          <p:nvPr/>
        </p:nvSpPr>
        <p:spPr>
          <a:xfrm>
            <a:off x="650880" y="1881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33" name=""/>
          <p:cNvGrpSpPr/>
          <p:nvPr/>
        </p:nvGrpSpPr>
        <p:grpSpPr>
          <a:xfrm>
            <a:off x="833400" y="896760"/>
            <a:ext cx="1088640" cy="1287360"/>
            <a:chOff x="833400" y="896760"/>
            <a:chExt cx="1088640" cy="1287360"/>
          </a:xfrm>
        </p:grpSpPr>
        <p:sp>
          <p:nvSpPr>
            <p:cNvPr id="2534" name=""/>
            <p:cNvSpPr/>
            <p:nvPr/>
          </p:nvSpPr>
          <p:spPr>
            <a:xfrm>
              <a:off x="833400" y="216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85140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870120" y="212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88272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90252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920880" y="206352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939240" y="204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952200" y="202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971640" y="2008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990000" y="19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1009800" y="19652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1021320" y="19443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1040760" y="192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1059480" y="19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1078920" y="18792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1090440" y="185868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0" name=""/>
            <p:cNvSpPr/>
            <p:nvPr/>
          </p:nvSpPr>
          <p:spPr>
            <a:xfrm>
              <a:off x="1109880" y="184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1" name=""/>
            <p:cNvSpPr/>
            <p:nvPr/>
          </p:nvSpPr>
          <p:spPr>
            <a:xfrm>
              <a:off x="1128600" y="182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2" name=""/>
            <p:cNvSpPr/>
            <p:nvPr/>
          </p:nvSpPr>
          <p:spPr>
            <a:xfrm>
              <a:off x="1148400" y="180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1161000" y="1780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4" name=""/>
            <p:cNvSpPr/>
            <p:nvPr/>
          </p:nvSpPr>
          <p:spPr>
            <a:xfrm>
              <a:off x="1179360" y="1760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5" name=""/>
            <p:cNvSpPr/>
            <p:nvPr/>
          </p:nvSpPr>
          <p:spPr>
            <a:xfrm>
              <a:off x="119772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6" name=""/>
            <p:cNvSpPr/>
            <p:nvPr/>
          </p:nvSpPr>
          <p:spPr>
            <a:xfrm>
              <a:off x="1217520" y="1717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7" name=""/>
            <p:cNvSpPr/>
            <p:nvPr/>
          </p:nvSpPr>
          <p:spPr>
            <a:xfrm>
              <a:off x="1230120" y="16952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8" name=""/>
            <p:cNvSpPr/>
            <p:nvPr/>
          </p:nvSpPr>
          <p:spPr>
            <a:xfrm>
              <a:off x="1248480" y="1674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9" name=""/>
            <p:cNvSpPr/>
            <p:nvPr/>
          </p:nvSpPr>
          <p:spPr>
            <a:xfrm>
              <a:off x="1266840" y="165384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0" name=""/>
            <p:cNvSpPr/>
            <p:nvPr/>
          </p:nvSpPr>
          <p:spPr>
            <a:xfrm>
              <a:off x="1286640" y="1639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1" name=""/>
            <p:cNvSpPr/>
            <p:nvPr/>
          </p:nvSpPr>
          <p:spPr>
            <a:xfrm>
              <a:off x="129924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2" name=""/>
            <p:cNvSpPr/>
            <p:nvPr/>
          </p:nvSpPr>
          <p:spPr>
            <a:xfrm>
              <a:off x="1317960" y="1596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3" name=""/>
            <p:cNvSpPr/>
            <p:nvPr/>
          </p:nvSpPr>
          <p:spPr>
            <a:xfrm>
              <a:off x="133596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4" name=""/>
            <p:cNvSpPr/>
            <p:nvPr/>
          </p:nvSpPr>
          <p:spPr>
            <a:xfrm>
              <a:off x="135612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5" name=""/>
            <p:cNvSpPr/>
            <p:nvPr/>
          </p:nvSpPr>
          <p:spPr>
            <a:xfrm>
              <a:off x="1368360" y="153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6" name=""/>
            <p:cNvSpPr/>
            <p:nvPr/>
          </p:nvSpPr>
          <p:spPr>
            <a:xfrm>
              <a:off x="138708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7" name=""/>
            <p:cNvSpPr/>
            <p:nvPr/>
          </p:nvSpPr>
          <p:spPr>
            <a:xfrm>
              <a:off x="1405440" y="1490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8" name=""/>
            <p:cNvSpPr/>
            <p:nvPr/>
          </p:nvSpPr>
          <p:spPr>
            <a:xfrm>
              <a:off x="1425240" y="1469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9" name=""/>
            <p:cNvSpPr/>
            <p:nvPr/>
          </p:nvSpPr>
          <p:spPr>
            <a:xfrm>
              <a:off x="1437840" y="144756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0" name=""/>
            <p:cNvSpPr/>
            <p:nvPr/>
          </p:nvSpPr>
          <p:spPr>
            <a:xfrm>
              <a:off x="1456200" y="143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1" name=""/>
            <p:cNvSpPr/>
            <p:nvPr/>
          </p:nvSpPr>
          <p:spPr>
            <a:xfrm>
              <a:off x="147456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2" name=""/>
            <p:cNvSpPr/>
            <p:nvPr/>
          </p:nvSpPr>
          <p:spPr>
            <a:xfrm>
              <a:off x="1494360" y="1392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3" name=""/>
            <p:cNvSpPr/>
            <p:nvPr/>
          </p:nvSpPr>
          <p:spPr>
            <a:xfrm>
              <a:off x="1507320" y="1369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4" name=""/>
            <p:cNvSpPr/>
            <p:nvPr/>
          </p:nvSpPr>
          <p:spPr>
            <a:xfrm>
              <a:off x="15253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5" name=""/>
            <p:cNvSpPr/>
            <p:nvPr/>
          </p:nvSpPr>
          <p:spPr>
            <a:xfrm>
              <a:off x="1545120" y="132840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6" name=""/>
            <p:cNvSpPr/>
            <p:nvPr/>
          </p:nvSpPr>
          <p:spPr>
            <a:xfrm>
              <a:off x="1563480" y="13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7" name=""/>
            <p:cNvSpPr/>
            <p:nvPr/>
          </p:nvSpPr>
          <p:spPr>
            <a:xfrm>
              <a:off x="157644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8" name=""/>
            <p:cNvSpPr/>
            <p:nvPr/>
          </p:nvSpPr>
          <p:spPr>
            <a:xfrm>
              <a:off x="1594440" y="126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9" name=""/>
            <p:cNvSpPr/>
            <p:nvPr/>
          </p:nvSpPr>
          <p:spPr>
            <a:xfrm>
              <a:off x="1614600" y="124272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0" name=""/>
            <p:cNvSpPr/>
            <p:nvPr/>
          </p:nvSpPr>
          <p:spPr>
            <a:xfrm>
              <a:off x="1632600" y="1228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1" name=""/>
            <p:cNvSpPr/>
            <p:nvPr/>
          </p:nvSpPr>
          <p:spPr>
            <a:xfrm>
              <a:off x="1645560" y="1207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2" name=""/>
            <p:cNvSpPr/>
            <p:nvPr/>
          </p:nvSpPr>
          <p:spPr>
            <a:xfrm>
              <a:off x="1663920" y="1185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3" name=""/>
            <p:cNvSpPr/>
            <p:nvPr/>
          </p:nvSpPr>
          <p:spPr>
            <a:xfrm>
              <a:off x="1683720" y="1164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4" name=""/>
            <p:cNvSpPr/>
            <p:nvPr/>
          </p:nvSpPr>
          <p:spPr>
            <a:xfrm>
              <a:off x="1701720" y="1144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5" name=""/>
            <p:cNvSpPr/>
            <p:nvPr/>
          </p:nvSpPr>
          <p:spPr>
            <a:xfrm>
              <a:off x="1720080" y="1122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6" name=""/>
            <p:cNvSpPr/>
            <p:nvPr/>
          </p:nvSpPr>
          <p:spPr>
            <a:xfrm>
              <a:off x="1733040" y="1101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7" name=""/>
            <p:cNvSpPr/>
            <p:nvPr/>
          </p:nvSpPr>
          <p:spPr>
            <a:xfrm>
              <a:off x="175284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8" name=""/>
            <p:cNvSpPr/>
            <p:nvPr/>
          </p:nvSpPr>
          <p:spPr>
            <a:xfrm>
              <a:off x="1771200" y="1058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9" name=""/>
            <p:cNvSpPr/>
            <p:nvPr/>
          </p:nvSpPr>
          <p:spPr>
            <a:xfrm>
              <a:off x="1789560" y="103788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0" name=""/>
            <p:cNvSpPr/>
            <p:nvPr/>
          </p:nvSpPr>
          <p:spPr>
            <a:xfrm>
              <a:off x="1802160" y="1023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1" name=""/>
            <p:cNvSpPr/>
            <p:nvPr/>
          </p:nvSpPr>
          <p:spPr>
            <a:xfrm>
              <a:off x="1821960" y="1001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2" name=""/>
            <p:cNvSpPr/>
            <p:nvPr/>
          </p:nvSpPr>
          <p:spPr>
            <a:xfrm>
              <a:off x="184032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3" name=""/>
            <p:cNvSpPr/>
            <p:nvPr/>
          </p:nvSpPr>
          <p:spPr>
            <a:xfrm>
              <a:off x="1860120" y="960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4" name=""/>
            <p:cNvSpPr/>
            <p:nvPr/>
          </p:nvSpPr>
          <p:spPr>
            <a:xfrm>
              <a:off x="18712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5" name=""/>
            <p:cNvSpPr/>
            <p:nvPr/>
          </p:nvSpPr>
          <p:spPr>
            <a:xfrm>
              <a:off x="1891080" y="917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6" name=""/>
            <p:cNvSpPr/>
            <p:nvPr/>
          </p:nvSpPr>
          <p:spPr>
            <a:xfrm>
              <a:off x="1909440" y="896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97" name=""/>
          <p:cNvGrpSpPr/>
          <p:nvPr/>
        </p:nvGrpSpPr>
        <p:grpSpPr>
          <a:xfrm>
            <a:off x="826920" y="1355760"/>
            <a:ext cx="1076040" cy="822240"/>
            <a:chOff x="826920" y="1355760"/>
            <a:chExt cx="1076040" cy="822240"/>
          </a:xfrm>
        </p:grpSpPr>
        <p:sp>
          <p:nvSpPr>
            <p:cNvPr id="2598" name=""/>
            <p:cNvSpPr/>
            <p:nvPr/>
          </p:nvSpPr>
          <p:spPr>
            <a:xfrm>
              <a:off x="8269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9" name=""/>
            <p:cNvSpPr/>
            <p:nvPr/>
          </p:nvSpPr>
          <p:spPr>
            <a:xfrm>
              <a:off x="846720" y="214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0" name=""/>
            <p:cNvSpPr/>
            <p:nvPr/>
          </p:nvSpPr>
          <p:spPr>
            <a:xfrm>
              <a:off x="87048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1" name=""/>
            <p:cNvSpPr/>
            <p:nvPr/>
          </p:nvSpPr>
          <p:spPr>
            <a:xfrm>
              <a:off x="89028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2" name=""/>
            <p:cNvSpPr/>
            <p:nvPr/>
          </p:nvSpPr>
          <p:spPr>
            <a:xfrm>
              <a:off x="90864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93384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952560" y="207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972000" y="20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6" name=""/>
            <p:cNvSpPr/>
            <p:nvPr/>
          </p:nvSpPr>
          <p:spPr>
            <a:xfrm>
              <a:off x="99756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7" name=""/>
            <p:cNvSpPr/>
            <p:nvPr/>
          </p:nvSpPr>
          <p:spPr>
            <a:xfrm>
              <a:off x="10159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1033920" y="200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105948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1079280" y="1971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1097640" y="195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2" name=""/>
            <p:cNvSpPr/>
            <p:nvPr/>
          </p:nvSpPr>
          <p:spPr>
            <a:xfrm>
              <a:off x="111600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114120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1161000" y="1908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1179720" y="189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6" name=""/>
            <p:cNvSpPr/>
            <p:nvPr/>
          </p:nvSpPr>
          <p:spPr>
            <a:xfrm>
              <a:off x="120492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7" name=""/>
            <p:cNvSpPr/>
            <p:nvPr/>
          </p:nvSpPr>
          <p:spPr>
            <a:xfrm>
              <a:off x="1222920" y="186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124164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126684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1286640" y="18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1" name=""/>
            <p:cNvSpPr/>
            <p:nvPr/>
          </p:nvSpPr>
          <p:spPr>
            <a:xfrm>
              <a:off x="130500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2" name=""/>
            <p:cNvSpPr/>
            <p:nvPr/>
          </p:nvSpPr>
          <p:spPr>
            <a:xfrm>
              <a:off x="133020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1348920" y="176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136836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13939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6" name=""/>
            <p:cNvSpPr/>
            <p:nvPr/>
          </p:nvSpPr>
          <p:spPr>
            <a:xfrm>
              <a:off x="1412280" y="171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7" name=""/>
            <p:cNvSpPr/>
            <p:nvPr/>
          </p:nvSpPr>
          <p:spPr>
            <a:xfrm>
              <a:off x="143028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8" name=""/>
            <p:cNvSpPr/>
            <p:nvPr/>
          </p:nvSpPr>
          <p:spPr>
            <a:xfrm>
              <a:off x="145584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9" name=""/>
            <p:cNvSpPr/>
            <p:nvPr/>
          </p:nvSpPr>
          <p:spPr>
            <a:xfrm>
              <a:off x="147420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149400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1" name=""/>
            <p:cNvSpPr/>
            <p:nvPr/>
          </p:nvSpPr>
          <p:spPr>
            <a:xfrm>
              <a:off x="1519200" y="1640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153792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155592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4" name=""/>
            <p:cNvSpPr/>
            <p:nvPr/>
          </p:nvSpPr>
          <p:spPr>
            <a:xfrm>
              <a:off x="1576080" y="159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160128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6" name=""/>
            <p:cNvSpPr/>
            <p:nvPr/>
          </p:nvSpPr>
          <p:spPr>
            <a:xfrm>
              <a:off x="161928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7" name=""/>
            <p:cNvSpPr/>
            <p:nvPr/>
          </p:nvSpPr>
          <p:spPr>
            <a:xfrm>
              <a:off x="1638000" y="154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166320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9" name=""/>
            <p:cNvSpPr/>
            <p:nvPr/>
          </p:nvSpPr>
          <p:spPr>
            <a:xfrm>
              <a:off x="1683000" y="1513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170136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1726920" y="1484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1745280" y="147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1765080" y="145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1788840" y="143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18086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6" name=""/>
            <p:cNvSpPr/>
            <p:nvPr/>
          </p:nvSpPr>
          <p:spPr>
            <a:xfrm>
              <a:off x="182700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7" name=""/>
            <p:cNvSpPr/>
            <p:nvPr/>
          </p:nvSpPr>
          <p:spPr>
            <a:xfrm>
              <a:off x="185220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8" name=""/>
            <p:cNvSpPr/>
            <p:nvPr/>
          </p:nvSpPr>
          <p:spPr>
            <a:xfrm>
              <a:off x="18705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9" name=""/>
            <p:cNvSpPr/>
            <p:nvPr/>
          </p:nvSpPr>
          <p:spPr>
            <a:xfrm>
              <a:off x="189036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50" name=""/>
          <p:cNvGrpSpPr/>
          <p:nvPr/>
        </p:nvGrpSpPr>
        <p:grpSpPr>
          <a:xfrm>
            <a:off x="833400" y="1738440"/>
            <a:ext cx="1069560" cy="439560"/>
            <a:chOff x="833400" y="1738440"/>
            <a:chExt cx="1069560" cy="439560"/>
          </a:xfrm>
        </p:grpSpPr>
        <p:sp>
          <p:nvSpPr>
            <p:cNvPr id="2651" name=""/>
            <p:cNvSpPr/>
            <p:nvPr/>
          </p:nvSpPr>
          <p:spPr>
            <a:xfrm flipV="1">
              <a:off x="833400" y="1787760"/>
              <a:ext cx="993600" cy="39024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2" name=""/>
            <p:cNvSpPr/>
            <p:nvPr/>
          </p:nvSpPr>
          <p:spPr>
            <a:xfrm>
              <a:off x="1801440" y="173844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53" name=""/>
          <p:cNvGrpSpPr/>
          <p:nvPr/>
        </p:nvGrpSpPr>
        <p:grpSpPr>
          <a:xfrm>
            <a:off x="833400" y="2170080"/>
            <a:ext cx="1069560" cy="22320"/>
            <a:chOff x="833400" y="2170080"/>
            <a:chExt cx="1069560" cy="22320"/>
          </a:xfrm>
        </p:grpSpPr>
        <p:sp>
          <p:nvSpPr>
            <p:cNvPr id="2654" name=""/>
            <p:cNvSpPr/>
            <p:nvPr/>
          </p:nvSpPr>
          <p:spPr>
            <a:xfrm>
              <a:off x="8334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5" name=""/>
            <p:cNvSpPr/>
            <p:nvPr/>
          </p:nvSpPr>
          <p:spPr>
            <a:xfrm>
              <a:off x="857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6" name=""/>
            <p:cNvSpPr/>
            <p:nvPr/>
          </p:nvSpPr>
          <p:spPr>
            <a:xfrm>
              <a:off x="8823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7" name=""/>
            <p:cNvSpPr/>
            <p:nvPr/>
          </p:nvSpPr>
          <p:spPr>
            <a:xfrm>
              <a:off x="9082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8" name=""/>
            <p:cNvSpPr/>
            <p:nvPr/>
          </p:nvSpPr>
          <p:spPr>
            <a:xfrm>
              <a:off x="9334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9" name=""/>
            <p:cNvSpPr/>
            <p:nvPr/>
          </p:nvSpPr>
          <p:spPr>
            <a:xfrm>
              <a:off x="95904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9842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1009440" y="21780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2" name=""/>
            <p:cNvSpPr/>
            <p:nvPr/>
          </p:nvSpPr>
          <p:spPr>
            <a:xfrm>
              <a:off x="10335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3" name=""/>
            <p:cNvSpPr/>
            <p:nvPr/>
          </p:nvSpPr>
          <p:spPr>
            <a:xfrm>
              <a:off x="10591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4" name=""/>
            <p:cNvSpPr/>
            <p:nvPr/>
          </p:nvSpPr>
          <p:spPr>
            <a:xfrm>
              <a:off x="10843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5" name=""/>
            <p:cNvSpPr/>
            <p:nvPr/>
          </p:nvSpPr>
          <p:spPr>
            <a:xfrm>
              <a:off x="1109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6" name=""/>
            <p:cNvSpPr/>
            <p:nvPr/>
          </p:nvSpPr>
          <p:spPr>
            <a:xfrm>
              <a:off x="11354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7" name=""/>
            <p:cNvSpPr/>
            <p:nvPr/>
          </p:nvSpPr>
          <p:spPr>
            <a:xfrm>
              <a:off x="11606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8" name=""/>
            <p:cNvSpPr/>
            <p:nvPr/>
          </p:nvSpPr>
          <p:spPr>
            <a:xfrm>
              <a:off x="11847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12103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12355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1" name=""/>
            <p:cNvSpPr/>
            <p:nvPr/>
          </p:nvSpPr>
          <p:spPr>
            <a:xfrm>
              <a:off x="12607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2" name=""/>
            <p:cNvSpPr/>
            <p:nvPr/>
          </p:nvSpPr>
          <p:spPr>
            <a:xfrm>
              <a:off x="128628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3" name=""/>
            <p:cNvSpPr/>
            <p:nvPr/>
          </p:nvSpPr>
          <p:spPr>
            <a:xfrm>
              <a:off x="13118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4" name=""/>
            <p:cNvSpPr/>
            <p:nvPr/>
          </p:nvSpPr>
          <p:spPr>
            <a:xfrm>
              <a:off x="13356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5" name=""/>
            <p:cNvSpPr/>
            <p:nvPr/>
          </p:nvSpPr>
          <p:spPr>
            <a:xfrm>
              <a:off x="1361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6" name=""/>
            <p:cNvSpPr/>
            <p:nvPr/>
          </p:nvSpPr>
          <p:spPr>
            <a:xfrm>
              <a:off x="138672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7" name=""/>
            <p:cNvSpPr/>
            <p:nvPr/>
          </p:nvSpPr>
          <p:spPr>
            <a:xfrm>
              <a:off x="14119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8" name=""/>
            <p:cNvSpPr/>
            <p:nvPr/>
          </p:nvSpPr>
          <p:spPr>
            <a:xfrm>
              <a:off x="14374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1462680" y="217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14868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15120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2" name=""/>
            <p:cNvSpPr/>
            <p:nvPr/>
          </p:nvSpPr>
          <p:spPr>
            <a:xfrm>
              <a:off x="15375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3" name=""/>
            <p:cNvSpPr/>
            <p:nvPr/>
          </p:nvSpPr>
          <p:spPr>
            <a:xfrm>
              <a:off x="15631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4" name=""/>
            <p:cNvSpPr/>
            <p:nvPr/>
          </p:nvSpPr>
          <p:spPr>
            <a:xfrm>
              <a:off x="15883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5" name=""/>
            <p:cNvSpPr/>
            <p:nvPr/>
          </p:nvSpPr>
          <p:spPr>
            <a:xfrm>
              <a:off x="16138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6" name=""/>
            <p:cNvSpPr/>
            <p:nvPr/>
          </p:nvSpPr>
          <p:spPr>
            <a:xfrm>
              <a:off x="163800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7" name=""/>
            <p:cNvSpPr/>
            <p:nvPr/>
          </p:nvSpPr>
          <p:spPr>
            <a:xfrm>
              <a:off x="16632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8" name=""/>
            <p:cNvSpPr/>
            <p:nvPr/>
          </p:nvSpPr>
          <p:spPr>
            <a:xfrm>
              <a:off x="16884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9" name=""/>
            <p:cNvSpPr/>
            <p:nvPr/>
          </p:nvSpPr>
          <p:spPr>
            <a:xfrm>
              <a:off x="17139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0" name=""/>
            <p:cNvSpPr/>
            <p:nvPr/>
          </p:nvSpPr>
          <p:spPr>
            <a:xfrm>
              <a:off x="17391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1" name=""/>
            <p:cNvSpPr/>
            <p:nvPr/>
          </p:nvSpPr>
          <p:spPr>
            <a:xfrm>
              <a:off x="17650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2" name=""/>
            <p:cNvSpPr/>
            <p:nvPr/>
          </p:nvSpPr>
          <p:spPr>
            <a:xfrm>
              <a:off x="178884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3" name=""/>
            <p:cNvSpPr/>
            <p:nvPr/>
          </p:nvSpPr>
          <p:spPr>
            <a:xfrm>
              <a:off x="181404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4" name=""/>
            <p:cNvSpPr/>
            <p:nvPr/>
          </p:nvSpPr>
          <p:spPr>
            <a:xfrm>
              <a:off x="18396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5" name=""/>
            <p:cNvSpPr/>
            <p:nvPr/>
          </p:nvSpPr>
          <p:spPr>
            <a:xfrm>
              <a:off x="18651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6" name=""/>
            <p:cNvSpPr/>
            <p:nvPr/>
          </p:nvSpPr>
          <p:spPr>
            <a:xfrm>
              <a:off x="18903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97" name=""/>
          <p:cNvGrpSpPr/>
          <p:nvPr/>
        </p:nvGrpSpPr>
        <p:grpSpPr>
          <a:xfrm>
            <a:off x="826920" y="2178000"/>
            <a:ext cx="1082520" cy="432000"/>
            <a:chOff x="826920" y="2178000"/>
            <a:chExt cx="1082520" cy="432000"/>
          </a:xfrm>
        </p:grpSpPr>
        <p:sp>
          <p:nvSpPr>
            <p:cNvPr id="2698" name=""/>
            <p:cNvSpPr/>
            <p:nvPr/>
          </p:nvSpPr>
          <p:spPr>
            <a:xfrm>
              <a:off x="8269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9" name=""/>
            <p:cNvSpPr/>
            <p:nvPr/>
          </p:nvSpPr>
          <p:spPr>
            <a:xfrm>
              <a:off x="8521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0" name=""/>
            <p:cNvSpPr/>
            <p:nvPr/>
          </p:nvSpPr>
          <p:spPr>
            <a:xfrm>
              <a:off x="87768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1" name=""/>
            <p:cNvSpPr/>
            <p:nvPr/>
          </p:nvSpPr>
          <p:spPr>
            <a:xfrm>
              <a:off x="89604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2" name=""/>
            <p:cNvSpPr/>
            <p:nvPr/>
          </p:nvSpPr>
          <p:spPr>
            <a:xfrm>
              <a:off x="92160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3" name=""/>
            <p:cNvSpPr/>
            <p:nvPr/>
          </p:nvSpPr>
          <p:spPr>
            <a:xfrm>
              <a:off x="94680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4" name=""/>
            <p:cNvSpPr/>
            <p:nvPr/>
          </p:nvSpPr>
          <p:spPr>
            <a:xfrm>
              <a:off x="972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5" name=""/>
            <p:cNvSpPr/>
            <p:nvPr/>
          </p:nvSpPr>
          <p:spPr>
            <a:xfrm>
              <a:off x="990720" y="224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6" name=""/>
            <p:cNvSpPr/>
            <p:nvPr/>
          </p:nvSpPr>
          <p:spPr>
            <a:xfrm>
              <a:off x="101592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7" name=""/>
            <p:cNvSpPr/>
            <p:nvPr/>
          </p:nvSpPr>
          <p:spPr>
            <a:xfrm>
              <a:off x="104112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8" name=""/>
            <p:cNvSpPr/>
            <p:nvPr/>
          </p:nvSpPr>
          <p:spPr>
            <a:xfrm>
              <a:off x="106704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9" name=""/>
            <p:cNvSpPr/>
            <p:nvPr/>
          </p:nvSpPr>
          <p:spPr>
            <a:xfrm>
              <a:off x="109080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0" name=""/>
            <p:cNvSpPr/>
            <p:nvPr/>
          </p:nvSpPr>
          <p:spPr>
            <a:xfrm>
              <a:off x="1110600" y="229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1" name=""/>
            <p:cNvSpPr/>
            <p:nvPr/>
          </p:nvSpPr>
          <p:spPr>
            <a:xfrm>
              <a:off x="1136160" y="2298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2" name=""/>
            <p:cNvSpPr/>
            <p:nvPr/>
          </p:nvSpPr>
          <p:spPr>
            <a:xfrm>
              <a:off x="1161360" y="2305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3" name=""/>
            <p:cNvSpPr/>
            <p:nvPr/>
          </p:nvSpPr>
          <p:spPr>
            <a:xfrm>
              <a:off x="118548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4" name=""/>
            <p:cNvSpPr/>
            <p:nvPr/>
          </p:nvSpPr>
          <p:spPr>
            <a:xfrm>
              <a:off x="120528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5" name=""/>
            <p:cNvSpPr/>
            <p:nvPr/>
          </p:nvSpPr>
          <p:spPr>
            <a:xfrm>
              <a:off x="1230480" y="233388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6" name=""/>
            <p:cNvSpPr/>
            <p:nvPr/>
          </p:nvSpPr>
          <p:spPr>
            <a:xfrm>
              <a:off x="125460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7" name=""/>
            <p:cNvSpPr/>
            <p:nvPr/>
          </p:nvSpPr>
          <p:spPr>
            <a:xfrm>
              <a:off x="128016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8" name=""/>
            <p:cNvSpPr/>
            <p:nvPr/>
          </p:nvSpPr>
          <p:spPr>
            <a:xfrm>
              <a:off x="130536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9" name=""/>
            <p:cNvSpPr/>
            <p:nvPr/>
          </p:nvSpPr>
          <p:spPr>
            <a:xfrm>
              <a:off x="1323720" y="23767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0" name=""/>
            <p:cNvSpPr/>
            <p:nvPr/>
          </p:nvSpPr>
          <p:spPr>
            <a:xfrm>
              <a:off x="1349280" y="2382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1" name=""/>
            <p:cNvSpPr/>
            <p:nvPr/>
          </p:nvSpPr>
          <p:spPr>
            <a:xfrm>
              <a:off x="13744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2" name=""/>
            <p:cNvSpPr/>
            <p:nvPr/>
          </p:nvSpPr>
          <p:spPr>
            <a:xfrm>
              <a:off x="140004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3" name=""/>
            <p:cNvSpPr/>
            <p:nvPr/>
          </p:nvSpPr>
          <p:spPr>
            <a:xfrm>
              <a:off x="141840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4" name=""/>
            <p:cNvSpPr/>
            <p:nvPr/>
          </p:nvSpPr>
          <p:spPr>
            <a:xfrm>
              <a:off x="144360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5" name=""/>
            <p:cNvSpPr/>
            <p:nvPr/>
          </p:nvSpPr>
          <p:spPr>
            <a:xfrm>
              <a:off x="146952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6" name=""/>
            <p:cNvSpPr/>
            <p:nvPr/>
          </p:nvSpPr>
          <p:spPr>
            <a:xfrm>
              <a:off x="149472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7" name=""/>
            <p:cNvSpPr/>
            <p:nvPr/>
          </p:nvSpPr>
          <p:spPr>
            <a:xfrm>
              <a:off x="15199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8" name=""/>
            <p:cNvSpPr/>
            <p:nvPr/>
          </p:nvSpPr>
          <p:spPr>
            <a:xfrm>
              <a:off x="1538640" y="2460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9" name=""/>
            <p:cNvSpPr/>
            <p:nvPr/>
          </p:nvSpPr>
          <p:spPr>
            <a:xfrm>
              <a:off x="156384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0" name=""/>
            <p:cNvSpPr/>
            <p:nvPr/>
          </p:nvSpPr>
          <p:spPr>
            <a:xfrm>
              <a:off x="158904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1" name=""/>
            <p:cNvSpPr/>
            <p:nvPr/>
          </p:nvSpPr>
          <p:spPr>
            <a:xfrm>
              <a:off x="1614600" y="2481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2" name=""/>
            <p:cNvSpPr/>
            <p:nvPr/>
          </p:nvSpPr>
          <p:spPr>
            <a:xfrm>
              <a:off x="163296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3" name=""/>
            <p:cNvSpPr/>
            <p:nvPr/>
          </p:nvSpPr>
          <p:spPr>
            <a:xfrm>
              <a:off x="1658160" y="250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4" name=""/>
            <p:cNvSpPr/>
            <p:nvPr/>
          </p:nvSpPr>
          <p:spPr>
            <a:xfrm>
              <a:off x="168408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5" name=""/>
            <p:cNvSpPr/>
            <p:nvPr/>
          </p:nvSpPr>
          <p:spPr>
            <a:xfrm>
              <a:off x="1707840" y="252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6" name=""/>
            <p:cNvSpPr/>
            <p:nvPr/>
          </p:nvSpPr>
          <p:spPr>
            <a:xfrm>
              <a:off x="173340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7" name=""/>
            <p:cNvSpPr/>
            <p:nvPr/>
          </p:nvSpPr>
          <p:spPr>
            <a:xfrm>
              <a:off x="1753200" y="253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8" name=""/>
            <p:cNvSpPr/>
            <p:nvPr/>
          </p:nvSpPr>
          <p:spPr>
            <a:xfrm>
              <a:off x="1778400" y="25527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9" name=""/>
            <p:cNvSpPr/>
            <p:nvPr/>
          </p:nvSpPr>
          <p:spPr>
            <a:xfrm>
              <a:off x="180252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0" name=""/>
            <p:cNvSpPr/>
            <p:nvPr/>
          </p:nvSpPr>
          <p:spPr>
            <a:xfrm>
              <a:off x="182808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1" name=""/>
            <p:cNvSpPr/>
            <p:nvPr/>
          </p:nvSpPr>
          <p:spPr>
            <a:xfrm>
              <a:off x="184752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2" name=""/>
            <p:cNvSpPr/>
            <p:nvPr/>
          </p:nvSpPr>
          <p:spPr>
            <a:xfrm>
              <a:off x="187164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3" name=""/>
            <p:cNvSpPr/>
            <p:nvPr/>
          </p:nvSpPr>
          <p:spPr>
            <a:xfrm>
              <a:off x="189720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44" name=""/>
          <p:cNvGrpSpPr/>
          <p:nvPr/>
        </p:nvGrpSpPr>
        <p:grpSpPr>
          <a:xfrm>
            <a:off x="857160" y="2184480"/>
            <a:ext cx="1045800" cy="871560"/>
            <a:chOff x="857160" y="2184480"/>
            <a:chExt cx="1045800" cy="871560"/>
          </a:xfrm>
        </p:grpSpPr>
        <p:sp>
          <p:nvSpPr>
            <p:cNvPr id="2745" name=""/>
            <p:cNvSpPr/>
            <p:nvPr/>
          </p:nvSpPr>
          <p:spPr>
            <a:xfrm>
              <a:off x="8571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6" name=""/>
            <p:cNvSpPr/>
            <p:nvPr/>
          </p:nvSpPr>
          <p:spPr>
            <a:xfrm>
              <a:off x="87696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7" name=""/>
            <p:cNvSpPr/>
            <p:nvPr/>
          </p:nvSpPr>
          <p:spPr>
            <a:xfrm>
              <a:off x="894960" y="221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8" name=""/>
            <p:cNvSpPr/>
            <p:nvPr/>
          </p:nvSpPr>
          <p:spPr>
            <a:xfrm>
              <a:off x="920520" y="223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9" name=""/>
            <p:cNvSpPr/>
            <p:nvPr/>
          </p:nvSpPr>
          <p:spPr>
            <a:xfrm>
              <a:off x="9388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0" name=""/>
            <p:cNvSpPr/>
            <p:nvPr/>
          </p:nvSpPr>
          <p:spPr>
            <a:xfrm>
              <a:off x="95868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1" name=""/>
            <p:cNvSpPr/>
            <p:nvPr/>
          </p:nvSpPr>
          <p:spPr>
            <a:xfrm>
              <a:off x="97704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2" name=""/>
            <p:cNvSpPr/>
            <p:nvPr/>
          </p:nvSpPr>
          <p:spPr>
            <a:xfrm>
              <a:off x="1002240" y="230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3" name=""/>
            <p:cNvSpPr/>
            <p:nvPr/>
          </p:nvSpPr>
          <p:spPr>
            <a:xfrm>
              <a:off x="102096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4" name=""/>
            <p:cNvSpPr/>
            <p:nvPr/>
          </p:nvSpPr>
          <p:spPr>
            <a:xfrm>
              <a:off x="1040400" y="233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5" name=""/>
            <p:cNvSpPr/>
            <p:nvPr/>
          </p:nvSpPr>
          <p:spPr>
            <a:xfrm>
              <a:off x="105912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6" name=""/>
            <p:cNvSpPr/>
            <p:nvPr/>
          </p:nvSpPr>
          <p:spPr>
            <a:xfrm>
              <a:off x="1078560" y="23688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7" name=""/>
            <p:cNvSpPr/>
            <p:nvPr/>
          </p:nvSpPr>
          <p:spPr>
            <a:xfrm>
              <a:off x="1102680" y="238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8" name=""/>
            <p:cNvSpPr/>
            <p:nvPr/>
          </p:nvSpPr>
          <p:spPr>
            <a:xfrm>
              <a:off x="112248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9" name=""/>
            <p:cNvSpPr/>
            <p:nvPr/>
          </p:nvSpPr>
          <p:spPr>
            <a:xfrm>
              <a:off x="114048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0" name=""/>
            <p:cNvSpPr/>
            <p:nvPr/>
          </p:nvSpPr>
          <p:spPr>
            <a:xfrm>
              <a:off x="116064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1" name=""/>
            <p:cNvSpPr/>
            <p:nvPr/>
          </p:nvSpPr>
          <p:spPr>
            <a:xfrm>
              <a:off x="118440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2" name=""/>
            <p:cNvSpPr/>
            <p:nvPr/>
          </p:nvSpPr>
          <p:spPr>
            <a:xfrm>
              <a:off x="120420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3" name=""/>
            <p:cNvSpPr/>
            <p:nvPr/>
          </p:nvSpPr>
          <p:spPr>
            <a:xfrm>
              <a:off x="122256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4" name=""/>
            <p:cNvSpPr/>
            <p:nvPr/>
          </p:nvSpPr>
          <p:spPr>
            <a:xfrm>
              <a:off x="124128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5" name=""/>
            <p:cNvSpPr/>
            <p:nvPr/>
          </p:nvSpPr>
          <p:spPr>
            <a:xfrm>
              <a:off x="1260720" y="251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6" name=""/>
            <p:cNvSpPr/>
            <p:nvPr/>
          </p:nvSpPr>
          <p:spPr>
            <a:xfrm>
              <a:off x="1286280" y="253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7" name=""/>
            <p:cNvSpPr/>
            <p:nvPr/>
          </p:nvSpPr>
          <p:spPr>
            <a:xfrm>
              <a:off x="130464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8" name=""/>
            <p:cNvSpPr/>
            <p:nvPr/>
          </p:nvSpPr>
          <p:spPr>
            <a:xfrm>
              <a:off x="13226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9" name=""/>
            <p:cNvSpPr/>
            <p:nvPr/>
          </p:nvSpPr>
          <p:spPr>
            <a:xfrm>
              <a:off x="134280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0" name=""/>
            <p:cNvSpPr/>
            <p:nvPr/>
          </p:nvSpPr>
          <p:spPr>
            <a:xfrm>
              <a:off x="136800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1" name=""/>
            <p:cNvSpPr/>
            <p:nvPr/>
          </p:nvSpPr>
          <p:spPr>
            <a:xfrm>
              <a:off x="1386360" y="262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2" name=""/>
            <p:cNvSpPr/>
            <p:nvPr/>
          </p:nvSpPr>
          <p:spPr>
            <a:xfrm>
              <a:off x="1404720" y="26384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3" name=""/>
            <p:cNvSpPr/>
            <p:nvPr/>
          </p:nvSpPr>
          <p:spPr>
            <a:xfrm>
              <a:off x="1424520" y="265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4" name=""/>
            <p:cNvSpPr/>
            <p:nvPr/>
          </p:nvSpPr>
          <p:spPr>
            <a:xfrm>
              <a:off x="144288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5" name=""/>
            <p:cNvSpPr/>
            <p:nvPr/>
          </p:nvSpPr>
          <p:spPr>
            <a:xfrm>
              <a:off x="146844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6" name=""/>
            <p:cNvSpPr/>
            <p:nvPr/>
          </p:nvSpPr>
          <p:spPr>
            <a:xfrm>
              <a:off x="148680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7" name=""/>
            <p:cNvSpPr/>
            <p:nvPr/>
          </p:nvSpPr>
          <p:spPr>
            <a:xfrm>
              <a:off x="1506600" y="2722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8" name=""/>
            <p:cNvSpPr/>
            <p:nvPr/>
          </p:nvSpPr>
          <p:spPr>
            <a:xfrm>
              <a:off x="152496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9" name=""/>
            <p:cNvSpPr/>
            <p:nvPr/>
          </p:nvSpPr>
          <p:spPr>
            <a:xfrm>
              <a:off x="155016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0" name=""/>
            <p:cNvSpPr/>
            <p:nvPr/>
          </p:nvSpPr>
          <p:spPr>
            <a:xfrm>
              <a:off x="1568520" y="277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1" name=""/>
            <p:cNvSpPr/>
            <p:nvPr/>
          </p:nvSpPr>
          <p:spPr>
            <a:xfrm>
              <a:off x="15883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2" name=""/>
            <p:cNvSpPr/>
            <p:nvPr/>
          </p:nvSpPr>
          <p:spPr>
            <a:xfrm>
              <a:off x="16066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3" name=""/>
            <p:cNvSpPr/>
            <p:nvPr/>
          </p:nvSpPr>
          <p:spPr>
            <a:xfrm>
              <a:off x="1626120" y="28227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4" name=""/>
            <p:cNvSpPr/>
            <p:nvPr/>
          </p:nvSpPr>
          <p:spPr>
            <a:xfrm>
              <a:off x="16502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5" name=""/>
            <p:cNvSpPr/>
            <p:nvPr/>
          </p:nvSpPr>
          <p:spPr>
            <a:xfrm>
              <a:off x="167004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6" name=""/>
            <p:cNvSpPr/>
            <p:nvPr/>
          </p:nvSpPr>
          <p:spPr>
            <a:xfrm>
              <a:off x="168840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7" name=""/>
            <p:cNvSpPr/>
            <p:nvPr/>
          </p:nvSpPr>
          <p:spPr>
            <a:xfrm>
              <a:off x="1706760" y="289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8" name=""/>
            <p:cNvSpPr/>
            <p:nvPr/>
          </p:nvSpPr>
          <p:spPr>
            <a:xfrm>
              <a:off x="1726920" y="2907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9" name=""/>
            <p:cNvSpPr/>
            <p:nvPr/>
          </p:nvSpPr>
          <p:spPr>
            <a:xfrm>
              <a:off x="175212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0" name=""/>
            <p:cNvSpPr/>
            <p:nvPr/>
          </p:nvSpPr>
          <p:spPr>
            <a:xfrm>
              <a:off x="17704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1" name=""/>
            <p:cNvSpPr/>
            <p:nvPr/>
          </p:nvSpPr>
          <p:spPr>
            <a:xfrm>
              <a:off x="1788840" y="29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2" name=""/>
            <p:cNvSpPr/>
            <p:nvPr/>
          </p:nvSpPr>
          <p:spPr>
            <a:xfrm>
              <a:off x="1808280" y="297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3" name=""/>
            <p:cNvSpPr/>
            <p:nvPr/>
          </p:nvSpPr>
          <p:spPr>
            <a:xfrm>
              <a:off x="1834200" y="2992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4" name=""/>
            <p:cNvSpPr/>
            <p:nvPr/>
          </p:nvSpPr>
          <p:spPr>
            <a:xfrm>
              <a:off x="185220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5" name=""/>
            <p:cNvSpPr/>
            <p:nvPr/>
          </p:nvSpPr>
          <p:spPr>
            <a:xfrm>
              <a:off x="18705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6" name=""/>
            <p:cNvSpPr/>
            <p:nvPr/>
          </p:nvSpPr>
          <p:spPr>
            <a:xfrm>
              <a:off x="18903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97" name=""/>
          <p:cNvGrpSpPr/>
          <p:nvPr/>
        </p:nvGrpSpPr>
        <p:grpSpPr>
          <a:xfrm>
            <a:off x="852480" y="2163600"/>
            <a:ext cx="1107720" cy="1309680"/>
            <a:chOff x="852480" y="2163600"/>
            <a:chExt cx="1107720" cy="1309680"/>
          </a:xfrm>
        </p:grpSpPr>
        <p:sp>
          <p:nvSpPr>
            <p:cNvPr id="2798" name=""/>
            <p:cNvSpPr/>
            <p:nvPr/>
          </p:nvSpPr>
          <p:spPr>
            <a:xfrm>
              <a:off x="85248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9" name=""/>
            <p:cNvSpPr/>
            <p:nvPr/>
          </p:nvSpPr>
          <p:spPr>
            <a:xfrm>
              <a:off x="87084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0" name=""/>
            <p:cNvSpPr/>
            <p:nvPr/>
          </p:nvSpPr>
          <p:spPr>
            <a:xfrm>
              <a:off x="890640" y="2206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1" name=""/>
            <p:cNvSpPr/>
            <p:nvPr/>
          </p:nvSpPr>
          <p:spPr>
            <a:xfrm>
              <a:off x="903240" y="2226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2" name=""/>
            <p:cNvSpPr/>
            <p:nvPr/>
          </p:nvSpPr>
          <p:spPr>
            <a:xfrm>
              <a:off x="921600" y="224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3" name=""/>
            <p:cNvSpPr/>
            <p:nvPr/>
          </p:nvSpPr>
          <p:spPr>
            <a:xfrm>
              <a:off x="93996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4" name=""/>
            <p:cNvSpPr/>
            <p:nvPr/>
          </p:nvSpPr>
          <p:spPr>
            <a:xfrm>
              <a:off x="95976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5" name=""/>
            <p:cNvSpPr/>
            <p:nvPr/>
          </p:nvSpPr>
          <p:spPr>
            <a:xfrm>
              <a:off x="972360" y="2304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6" name=""/>
            <p:cNvSpPr/>
            <p:nvPr/>
          </p:nvSpPr>
          <p:spPr>
            <a:xfrm>
              <a:off x="99072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7" name=""/>
            <p:cNvSpPr/>
            <p:nvPr/>
          </p:nvSpPr>
          <p:spPr>
            <a:xfrm>
              <a:off x="1010520" y="23475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8" name=""/>
            <p:cNvSpPr/>
            <p:nvPr/>
          </p:nvSpPr>
          <p:spPr>
            <a:xfrm>
              <a:off x="1028880" y="236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9" name=""/>
            <p:cNvSpPr/>
            <p:nvPr/>
          </p:nvSpPr>
          <p:spPr>
            <a:xfrm>
              <a:off x="1041480" y="23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0" name=""/>
            <p:cNvSpPr/>
            <p:nvPr/>
          </p:nvSpPr>
          <p:spPr>
            <a:xfrm>
              <a:off x="1060200" y="2411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1" name=""/>
            <p:cNvSpPr/>
            <p:nvPr/>
          </p:nvSpPr>
          <p:spPr>
            <a:xfrm>
              <a:off x="1079640" y="24318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2" name=""/>
            <p:cNvSpPr/>
            <p:nvPr/>
          </p:nvSpPr>
          <p:spPr>
            <a:xfrm>
              <a:off x="1098000" y="2454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3" name=""/>
            <p:cNvSpPr/>
            <p:nvPr/>
          </p:nvSpPr>
          <p:spPr>
            <a:xfrm>
              <a:off x="1110600" y="2468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4" name=""/>
            <p:cNvSpPr/>
            <p:nvPr/>
          </p:nvSpPr>
          <p:spPr>
            <a:xfrm>
              <a:off x="1129320" y="2489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5" name=""/>
            <p:cNvSpPr/>
            <p:nvPr/>
          </p:nvSpPr>
          <p:spPr>
            <a:xfrm>
              <a:off x="114912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6" name=""/>
            <p:cNvSpPr/>
            <p:nvPr/>
          </p:nvSpPr>
          <p:spPr>
            <a:xfrm>
              <a:off x="11671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7" name=""/>
            <p:cNvSpPr/>
            <p:nvPr/>
          </p:nvSpPr>
          <p:spPr>
            <a:xfrm>
              <a:off x="11800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8" name=""/>
            <p:cNvSpPr/>
            <p:nvPr/>
          </p:nvSpPr>
          <p:spPr>
            <a:xfrm>
              <a:off x="1198440" y="257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9" name=""/>
            <p:cNvSpPr/>
            <p:nvPr/>
          </p:nvSpPr>
          <p:spPr>
            <a:xfrm>
              <a:off x="1218240" y="2595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0" name=""/>
            <p:cNvSpPr/>
            <p:nvPr/>
          </p:nvSpPr>
          <p:spPr>
            <a:xfrm>
              <a:off x="1236240" y="261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1" name=""/>
            <p:cNvSpPr/>
            <p:nvPr/>
          </p:nvSpPr>
          <p:spPr>
            <a:xfrm>
              <a:off x="1249200" y="26380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2" name=""/>
            <p:cNvSpPr/>
            <p:nvPr/>
          </p:nvSpPr>
          <p:spPr>
            <a:xfrm>
              <a:off x="126756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3" name=""/>
            <p:cNvSpPr/>
            <p:nvPr/>
          </p:nvSpPr>
          <p:spPr>
            <a:xfrm>
              <a:off x="128736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4" name=""/>
            <p:cNvSpPr/>
            <p:nvPr/>
          </p:nvSpPr>
          <p:spPr>
            <a:xfrm>
              <a:off x="1305360" y="269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5" name=""/>
            <p:cNvSpPr/>
            <p:nvPr/>
          </p:nvSpPr>
          <p:spPr>
            <a:xfrm>
              <a:off x="1318320" y="271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6" name=""/>
            <p:cNvSpPr/>
            <p:nvPr/>
          </p:nvSpPr>
          <p:spPr>
            <a:xfrm>
              <a:off x="133668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7" name=""/>
            <p:cNvSpPr/>
            <p:nvPr/>
          </p:nvSpPr>
          <p:spPr>
            <a:xfrm>
              <a:off x="1356480" y="275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8" name=""/>
            <p:cNvSpPr/>
            <p:nvPr/>
          </p:nvSpPr>
          <p:spPr>
            <a:xfrm>
              <a:off x="1374840" y="27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9" name=""/>
            <p:cNvSpPr/>
            <p:nvPr/>
          </p:nvSpPr>
          <p:spPr>
            <a:xfrm>
              <a:off x="1387440" y="280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0" name=""/>
            <p:cNvSpPr/>
            <p:nvPr/>
          </p:nvSpPr>
          <p:spPr>
            <a:xfrm>
              <a:off x="140580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1" name=""/>
            <p:cNvSpPr/>
            <p:nvPr/>
          </p:nvSpPr>
          <p:spPr>
            <a:xfrm>
              <a:off x="1425600" y="284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2" name=""/>
            <p:cNvSpPr/>
            <p:nvPr/>
          </p:nvSpPr>
          <p:spPr>
            <a:xfrm>
              <a:off x="144396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3" name=""/>
            <p:cNvSpPr/>
            <p:nvPr/>
          </p:nvSpPr>
          <p:spPr>
            <a:xfrm>
              <a:off x="145656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4" name=""/>
            <p:cNvSpPr/>
            <p:nvPr/>
          </p:nvSpPr>
          <p:spPr>
            <a:xfrm>
              <a:off x="1474920" y="29001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5" name=""/>
            <p:cNvSpPr/>
            <p:nvPr/>
          </p:nvSpPr>
          <p:spPr>
            <a:xfrm>
              <a:off x="149472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6" name=""/>
            <p:cNvSpPr/>
            <p:nvPr/>
          </p:nvSpPr>
          <p:spPr>
            <a:xfrm>
              <a:off x="151308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7" name=""/>
            <p:cNvSpPr/>
            <p:nvPr/>
          </p:nvSpPr>
          <p:spPr>
            <a:xfrm>
              <a:off x="1532880" y="296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8" name=""/>
            <p:cNvSpPr/>
            <p:nvPr/>
          </p:nvSpPr>
          <p:spPr>
            <a:xfrm>
              <a:off x="1545480" y="29844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9" name=""/>
            <p:cNvSpPr/>
            <p:nvPr/>
          </p:nvSpPr>
          <p:spPr>
            <a:xfrm>
              <a:off x="156384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0" name=""/>
            <p:cNvSpPr/>
            <p:nvPr/>
          </p:nvSpPr>
          <p:spPr>
            <a:xfrm>
              <a:off x="1582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1" name=""/>
            <p:cNvSpPr/>
            <p:nvPr/>
          </p:nvSpPr>
          <p:spPr>
            <a:xfrm>
              <a:off x="160200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2" name=""/>
            <p:cNvSpPr/>
            <p:nvPr/>
          </p:nvSpPr>
          <p:spPr>
            <a:xfrm>
              <a:off x="1614600" y="30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3" name=""/>
            <p:cNvSpPr/>
            <p:nvPr/>
          </p:nvSpPr>
          <p:spPr>
            <a:xfrm>
              <a:off x="1632960" y="30841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4" name=""/>
            <p:cNvSpPr/>
            <p:nvPr/>
          </p:nvSpPr>
          <p:spPr>
            <a:xfrm>
              <a:off x="165132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5" name=""/>
            <p:cNvSpPr/>
            <p:nvPr/>
          </p:nvSpPr>
          <p:spPr>
            <a:xfrm>
              <a:off x="167112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6" name=""/>
            <p:cNvSpPr/>
            <p:nvPr/>
          </p:nvSpPr>
          <p:spPr>
            <a:xfrm>
              <a:off x="168372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7" name=""/>
            <p:cNvSpPr/>
            <p:nvPr/>
          </p:nvSpPr>
          <p:spPr>
            <a:xfrm>
              <a:off x="170208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8" name=""/>
            <p:cNvSpPr/>
            <p:nvPr/>
          </p:nvSpPr>
          <p:spPr>
            <a:xfrm>
              <a:off x="172044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9" name=""/>
            <p:cNvSpPr/>
            <p:nvPr/>
          </p:nvSpPr>
          <p:spPr>
            <a:xfrm>
              <a:off x="174024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0" name=""/>
            <p:cNvSpPr/>
            <p:nvPr/>
          </p:nvSpPr>
          <p:spPr>
            <a:xfrm>
              <a:off x="175284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1" name=""/>
            <p:cNvSpPr/>
            <p:nvPr/>
          </p:nvSpPr>
          <p:spPr>
            <a:xfrm>
              <a:off x="177120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2" name=""/>
            <p:cNvSpPr/>
            <p:nvPr/>
          </p:nvSpPr>
          <p:spPr>
            <a:xfrm>
              <a:off x="178992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3" name=""/>
            <p:cNvSpPr/>
            <p:nvPr/>
          </p:nvSpPr>
          <p:spPr>
            <a:xfrm>
              <a:off x="1809360" y="32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4" name=""/>
            <p:cNvSpPr/>
            <p:nvPr/>
          </p:nvSpPr>
          <p:spPr>
            <a:xfrm>
              <a:off x="182232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5" name=""/>
            <p:cNvSpPr/>
            <p:nvPr/>
          </p:nvSpPr>
          <p:spPr>
            <a:xfrm>
              <a:off x="1840320" y="3331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6" name=""/>
            <p:cNvSpPr/>
            <p:nvPr/>
          </p:nvSpPr>
          <p:spPr>
            <a:xfrm>
              <a:off x="1860120" y="3352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7" name=""/>
            <p:cNvSpPr/>
            <p:nvPr/>
          </p:nvSpPr>
          <p:spPr>
            <a:xfrm>
              <a:off x="187848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8" name=""/>
            <p:cNvSpPr/>
            <p:nvPr/>
          </p:nvSpPr>
          <p:spPr>
            <a:xfrm>
              <a:off x="1891440" y="33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9" name=""/>
            <p:cNvSpPr/>
            <p:nvPr/>
          </p:nvSpPr>
          <p:spPr>
            <a:xfrm>
              <a:off x="1909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0" name=""/>
            <p:cNvSpPr/>
            <p:nvPr/>
          </p:nvSpPr>
          <p:spPr>
            <a:xfrm>
              <a:off x="1929240" y="343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1" name=""/>
            <p:cNvSpPr/>
            <p:nvPr/>
          </p:nvSpPr>
          <p:spPr>
            <a:xfrm>
              <a:off x="194760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62" name=""/>
          <p:cNvGrpSpPr/>
          <p:nvPr/>
        </p:nvGrpSpPr>
        <p:grpSpPr>
          <a:xfrm>
            <a:off x="2022480" y="888840"/>
            <a:ext cx="1095120" cy="842760"/>
            <a:chOff x="2022480" y="888840"/>
            <a:chExt cx="1095120" cy="842760"/>
          </a:xfrm>
        </p:grpSpPr>
        <p:sp>
          <p:nvSpPr>
            <p:cNvPr id="2863" name=""/>
            <p:cNvSpPr/>
            <p:nvPr/>
          </p:nvSpPr>
          <p:spPr>
            <a:xfrm>
              <a:off x="2022480" y="171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4" name=""/>
            <p:cNvSpPr/>
            <p:nvPr/>
          </p:nvSpPr>
          <p:spPr>
            <a:xfrm>
              <a:off x="2042280" y="170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5" name=""/>
            <p:cNvSpPr/>
            <p:nvPr/>
          </p:nvSpPr>
          <p:spPr>
            <a:xfrm>
              <a:off x="2067480" y="1682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6" name=""/>
            <p:cNvSpPr/>
            <p:nvPr/>
          </p:nvSpPr>
          <p:spPr>
            <a:xfrm>
              <a:off x="2085840" y="1668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7" name=""/>
            <p:cNvSpPr/>
            <p:nvPr/>
          </p:nvSpPr>
          <p:spPr>
            <a:xfrm>
              <a:off x="2104200" y="1653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8" name=""/>
            <p:cNvSpPr/>
            <p:nvPr/>
          </p:nvSpPr>
          <p:spPr>
            <a:xfrm>
              <a:off x="2129400" y="163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9" name=""/>
            <p:cNvSpPr/>
            <p:nvPr/>
          </p:nvSpPr>
          <p:spPr>
            <a:xfrm>
              <a:off x="214956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0" name=""/>
            <p:cNvSpPr/>
            <p:nvPr/>
          </p:nvSpPr>
          <p:spPr>
            <a:xfrm>
              <a:off x="2167560" y="1603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1" name=""/>
            <p:cNvSpPr/>
            <p:nvPr/>
          </p:nvSpPr>
          <p:spPr>
            <a:xfrm>
              <a:off x="2186280" y="1590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2" name=""/>
            <p:cNvSpPr/>
            <p:nvPr/>
          </p:nvSpPr>
          <p:spPr>
            <a:xfrm>
              <a:off x="221148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3" name=""/>
            <p:cNvSpPr/>
            <p:nvPr/>
          </p:nvSpPr>
          <p:spPr>
            <a:xfrm>
              <a:off x="223128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4" name=""/>
            <p:cNvSpPr/>
            <p:nvPr/>
          </p:nvSpPr>
          <p:spPr>
            <a:xfrm>
              <a:off x="2249640" y="153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5" name=""/>
            <p:cNvSpPr/>
            <p:nvPr/>
          </p:nvSpPr>
          <p:spPr>
            <a:xfrm>
              <a:off x="2274840" y="1525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6" name=""/>
            <p:cNvSpPr/>
            <p:nvPr/>
          </p:nvSpPr>
          <p:spPr>
            <a:xfrm>
              <a:off x="229356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7" name=""/>
            <p:cNvSpPr/>
            <p:nvPr/>
          </p:nvSpPr>
          <p:spPr>
            <a:xfrm>
              <a:off x="2313360" y="1490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8" name=""/>
            <p:cNvSpPr/>
            <p:nvPr/>
          </p:nvSpPr>
          <p:spPr>
            <a:xfrm>
              <a:off x="2337480" y="1476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9" name=""/>
            <p:cNvSpPr/>
            <p:nvPr/>
          </p:nvSpPr>
          <p:spPr>
            <a:xfrm>
              <a:off x="2356920" y="14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0" name=""/>
            <p:cNvSpPr/>
            <p:nvPr/>
          </p:nvSpPr>
          <p:spPr>
            <a:xfrm>
              <a:off x="2375280" y="1447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1" name=""/>
            <p:cNvSpPr/>
            <p:nvPr/>
          </p:nvSpPr>
          <p:spPr>
            <a:xfrm>
              <a:off x="2395080" y="14270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2" name=""/>
            <p:cNvSpPr/>
            <p:nvPr/>
          </p:nvSpPr>
          <p:spPr>
            <a:xfrm>
              <a:off x="241884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3" name=""/>
            <p:cNvSpPr/>
            <p:nvPr/>
          </p:nvSpPr>
          <p:spPr>
            <a:xfrm>
              <a:off x="2438640" y="1398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4" name=""/>
            <p:cNvSpPr/>
            <p:nvPr/>
          </p:nvSpPr>
          <p:spPr>
            <a:xfrm>
              <a:off x="2457000" y="13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5" name=""/>
            <p:cNvSpPr/>
            <p:nvPr/>
          </p:nvSpPr>
          <p:spPr>
            <a:xfrm>
              <a:off x="2482560" y="1363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6" name=""/>
            <p:cNvSpPr/>
            <p:nvPr/>
          </p:nvSpPr>
          <p:spPr>
            <a:xfrm>
              <a:off x="25009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7" name=""/>
            <p:cNvSpPr/>
            <p:nvPr/>
          </p:nvSpPr>
          <p:spPr>
            <a:xfrm>
              <a:off x="2520720" y="1334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8" name=""/>
            <p:cNvSpPr/>
            <p:nvPr/>
          </p:nvSpPr>
          <p:spPr>
            <a:xfrm>
              <a:off x="2545920" y="1320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9" name=""/>
            <p:cNvSpPr/>
            <p:nvPr/>
          </p:nvSpPr>
          <p:spPr>
            <a:xfrm>
              <a:off x="2564280" y="129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0" name=""/>
            <p:cNvSpPr/>
            <p:nvPr/>
          </p:nvSpPr>
          <p:spPr>
            <a:xfrm>
              <a:off x="258300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1" name=""/>
            <p:cNvSpPr/>
            <p:nvPr/>
          </p:nvSpPr>
          <p:spPr>
            <a:xfrm>
              <a:off x="2608200" y="1271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2" name=""/>
            <p:cNvSpPr/>
            <p:nvPr/>
          </p:nvSpPr>
          <p:spPr>
            <a:xfrm>
              <a:off x="2628000" y="1257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3" name=""/>
            <p:cNvSpPr/>
            <p:nvPr/>
          </p:nvSpPr>
          <p:spPr>
            <a:xfrm>
              <a:off x="2646360" y="1236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4" name=""/>
            <p:cNvSpPr/>
            <p:nvPr/>
          </p:nvSpPr>
          <p:spPr>
            <a:xfrm>
              <a:off x="2664720" y="122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5" name=""/>
            <p:cNvSpPr/>
            <p:nvPr/>
          </p:nvSpPr>
          <p:spPr>
            <a:xfrm>
              <a:off x="2690280" y="120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6" name=""/>
            <p:cNvSpPr/>
            <p:nvPr/>
          </p:nvSpPr>
          <p:spPr>
            <a:xfrm>
              <a:off x="2710080" y="1193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7" name=""/>
            <p:cNvSpPr/>
            <p:nvPr/>
          </p:nvSpPr>
          <p:spPr>
            <a:xfrm>
              <a:off x="2728080" y="11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8" name=""/>
            <p:cNvSpPr/>
            <p:nvPr/>
          </p:nvSpPr>
          <p:spPr>
            <a:xfrm>
              <a:off x="2753640" y="1158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9" name=""/>
            <p:cNvSpPr/>
            <p:nvPr/>
          </p:nvSpPr>
          <p:spPr>
            <a:xfrm>
              <a:off x="2772000" y="1144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0" name=""/>
            <p:cNvSpPr/>
            <p:nvPr/>
          </p:nvSpPr>
          <p:spPr>
            <a:xfrm>
              <a:off x="2791440" y="11300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1" name=""/>
            <p:cNvSpPr/>
            <p:nvPr/>
          </p:nvSpPr>
          <p:spPr>
            <a:xfrm>
              <a:off x="2815560" y="1107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2" name=""/>
            <p:cNvSpPr/>
            <p:nvPr/>
          </p:nvSpPr>
          <p:spPr>
            <a:xfrm>
              <a:off x="2835360" y="1093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3" name=""/>
            <p:cNvSpPr/>
            <p:nvPr/>
          </p:nvSpPr>
          <p:spPr>
            <a:xfrm>
              <a:off x="285372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4" name=""/>
            <p:cNvSpPr/>
            <p:nvPr/>
          </p:nvSpPr>
          <p:spPr>
            <a:xfrm>
              <a:off x="2872440" y="1066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5" name=""/>
            <p:cNvSpPr/>
            <p:nvPr/>
          </p:nvSpPr>
          <p:spPr>
            <a:xfrm>
              <a:off x="2897640" y="1044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2917440" y="102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2935800" y="1015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2961360" y="10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9" name=""/>
            <p:cNvSpPr/>
            <p:nvPr/>
          </p:nvSpPr>
          <p:spPr>
            <a:xfrm>
              <a:off x="297936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0" name=""/>
            <p:cNvSpPr/>
            <p:nvPr/>
          </p:nvSpPr>
          <p:spPr>
            <a:xfrm>
              <a:off x="2999520" y="966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1" name=""/>
            <p:cNvSpPr/>
            <p:nvPr/>
          </p:nvSpPr>
          <p:spPr>
            <a:xfrm>
              <a:off x="3023280" y="95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2" name=""/>
            <p:cNvSpPr/>
            <p:nvPr/>
          </p:nvSpPr>
          <p:spPr>
            <a:xfrm>
              <a:off x="30430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3" name=""/>
            <p:cNvSpPr/>
            <p:nvPr/>
          </p:nvSpPr>
          <p:spPr>
            <a:xfrm>
              <a:off x="3061440" y="917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4" name=""/>
            <p:cNvSpPr/>
            <p:nvPr/>
          </p:nvSpPr>
          <p:spPr>
            <a:xfrm>
              <a:off x="3086640" y="902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5" name=""/>
            <p:cNvSpPr/>
            <p:nvPr/>
          </p:nvSpPr>
          <p:spPr>
            <a:xfrm>
              <a:off x="3105000" y="888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16" name=""/>
          <p:cNvGrpSpPr/>
          <p:nvPr/>
        </p:nvGrpSpPr>
        <p:grpSpPr>
          <a:xfrm>
            <a:off x="2022480" y="1355760"/>
            <a:ext cx="1095120" cy="382680"/>
            <a:chOff x="2022480" y="1355760"/>
            <a:chExt cx="1095120" cy="382680"/>
          </a:xfrm>
        </p:grpSpPr>
        <p:sp>
          <p:nvSpPr>
            <p:cNvPr id="2917" name=""/>
            <p:cNvSpPr/>
            <p:nvPr/>
          </p:nvSpPr>
          <p:spPr>
            <a:xfrm>
              <a:off x="2022480" y="17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204804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9" name=""/>
            <p:cNvSpPr/>
            <p:nvPr/>
          </p:nvSpPr>
          <p:spPr>
            <a:xfrm>
              <a:off x="207324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0" name=""/>
            <p:cNvSpPr/>
            <p:nvPr/>
          </p:nvSpPr>
          <p:spPr>
            <a:xfrm>
              <a:off x="2093040" y="1703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1" name=""/>
            <p:cNvSpPr/>
            <p:nvPr/>
          </p:nvSpPr>
          <p:spPr>
            <a:xfrm>
              <a:off x="2117160" y="1689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2" name=""/>
            <p:cNvSpPr/>
            <p:nvPr/>
          </p:nvSpPr>
          <p:spPr>
            <a:xfrm>
              <a:off x="2142360" y="16830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216756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4" name=""/>
            <p:cNvSpPr/>
            <p:nvPr/>
          </p:nvSpPr>
          <p:spPr>
            <a:xfrm>
              <a:off x="2193120" y="166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5" name=""/>
            <p:cNvSpPr/>
            <p:nvPr/>
          </p:nvSpPr>
          <p:spPr>
            <a:xfrm>
              <a:off x="221868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6" name=""/>
            <p:cNvSpPr/>
            <p:nvPr/>
          </p:nvSpPr>
          <p:spPr>
            <a:xfrm>
              <a:off x="2236680" y="165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7" name=""/>
            <p:cNvSpPr/>
            <p:nvPr/>
          </p:nvSpPr>
          <p:spPr>
            <a:xfrm>
              <a:off x="2262240" y="1640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8" name=""/>
            <p:cNvSpPr/>
            <p:nvPr/>
          </p:nvSpPr>
          <p:spPr>
            <a:xfrm>
              <a:off x="2287800" y="163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9" name=""/>
            <p:cNvSpPr/>
            <p:nvPr/>
          </p:nvSpPr>
          <p:spPr>
            <a:xfrm>
              <a:off x="231336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0" name=""/>
            <p:cNvSpPr/>
            <p:nvPr/>
          </p:nvSpPr>
          <p:spPr>
            <a:xfrm>
              <a:off x="233748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1" name=""/>
            <p:cNvSpPr/>
            <p:nvPr/>
          </p:nvSpPr>
          <p:spPr>
            <a:xfrm>
              <a:off x="236268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2" name=""/>
            <p:cNvSpPr/>
            <p:nvPr/>
          </p:nvSpPr>
          <p:spPr>
            <a:xfrm>
              <a:off x="2382480" y="16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3" name=""/>
            <p:cNvSpPr/>
            <p:nvPr/>
          </p:nvSpPr>
          <p:spPr>
            <a:xfrm>
              <a:off x="2406600" y="159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4" name=""/>
            <p:cNvSpPr/>
            <p:nvPr/>
          </p:nvSpPr>
          <p:spPr>
            <a:xfrm>
              <a:off x="2431800" y="158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5" name=""/>
            <p:cNvSpPr/>
            <p:nvPr/>
          </p:nvSpPr>
          <p:spPr>
            <a:xfrm>
              <a:off x="245700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6" name=""/>
            <p:cNvSpPr/>
            <p:nvPr/>
          </p:nvSpPr>
          <p:spPr>
            <a:xfrm>
              <a:off x="2482560" y="156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7" name=""/>
            <p:cNvSpPr/>
            <p:nvPr/>
          </p:nvSpPr>
          <p:spPr>
            <a:xfrm>
              <a:off x="250812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252612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2551680" y="154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257724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1" name=""/>
            <p:cNvSpPr/>
            <p:nvPr/>
          </p:nvSpPr>
          <p:spPr>
            <a:xfrm>
              <a:off x="2602800" y="152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2628000" y="1519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2652120" y="1513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4" name=""/>
            <p:cNvSpPr/>
            <p:nvPr/>
          </p:nvSpPr>
          <p:spPr>
            <a:xfrm>
              <a:off x="267192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5" name=""/>
            <p:cNvSpPr/>
            <p:nvPr/>
          </p:nvSpPr>
          <p:spPr>
            <a:xfrm>
              <a:off x="269712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272124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2746440" y="14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2772000" y="1470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2797200" y="146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2815560" y="145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2841120" y="14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2866680" y="143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2892240" y="142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29174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2935800" y="1413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296136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2986560" y="139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3011760" y="13845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3035880" y="137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0" name=""/>
            <p:cNvSpPr/>
            <p:nvPr/>
          </p:nvSpPr>
          <p:spPr>
            <a:xfrm>
              <a:off x="3061440" y="13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1" name=""/>
            <p:cNvSpPr/>
            <p:nvPr/>
          </p:nvSpPr>
          <p:spPr>
            <a:xfrm>
              <a:off x="3080880" y="1363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2" name=""/>
            <p:cNvSpPr/>
            <p:nvPr/>
          </p:nvSpPr>
          <p:spPr>
            <a:xfrm>
              <a:off x="310500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63" name=""/>
          <p:cNvGrpSpPr/>
          <p:nvPr/>
        </p:nvGrpSpPr>
        <p:grpSpPr>
          <a:xfrm>
            <a:off x="2041560" y="1738440"/>
            <a:ext cx="1069560" cy="36360"/>
            <a:chOff x="2041560" y="1738440"/>
            <a:chExt cx="1069560" cy="36360"/>
          </a:xfrm>
        </p:grpSpPr>
        <p:sp>
          <p:nvSpPr>
            <p:cNvPr id="2964" name=""/>
            <p:cNvSpPr/>
            <p:nvPr/>
          </p:nvSpPr>
          <p:spPr>
            <a:xfrm>
              <a:off x="20415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5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20923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7" name=""/>
            <p:cNvSpPr/>
            <p:nvPr/>
          </p:nvSpPr>
          <p:spPr>
            <a:xfrm>
              <a:off x="21164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8" name=""/>
            <p:cNvSpPr/>
            <p:nvPr/>
          </p:nvSpPr>
          <p:spPr>
            <a:xfrm>
              <a:off x="21416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9" name=""/>
            <p:cNvSpPr/>
            <p:nvPr/>
          </p:nvSpPr>
          <p:spPr>
            <a:xfrm>
              <a:off x="21668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0" name=""/>
            <p:cNvSpPr/>
            <p:nvPr/>
          </p:nvSpPr>
          <p:spPr>
            <a:xfrm>
              <a:off x="21924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22179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22431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22669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229284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23180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23436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23688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23943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24181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244368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24692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2" name=""/>
            <p:cNvSpPr/>
            <p:nvPr/>
          </p:nvSpPr>
          <p:spPr>
            <a:xfrm>
              <a:off x="2494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3" name=""/>
            <p:cNvSpPr/>
            <p:nvPr/>
          </p:nvSpPr>
          <p:spPr>
            <a:xfrm>
              <a:off x="25200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25452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5" name=""/>
            <p:cNvSpPr/>
            <p:nvPr/>
          </p:nvSpPr>
          <p:spPr>
            <a:xfrm>
              <a:off x="25693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6" name=""/>
            <p:cNvSpPr/>
            <p:nvPr/>
          </p:nvSpPr>
          <p:spPr>
            <a:xfrm>
              <a:off x="2594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7" name=""/>
            <p:cNvSpPr/>
            <p:nvPr/>
          </p:nvSpPr>
          <p:spPr>
            <a:xfrm>
              <a:off x="26200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8" name=""/>
            <p:cNvSpPr/>
            <p:nvPr/>
          </p:nvSpPr>
          <p:spPr>
            <a:xfrm>
              <a:off x="26456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9" name=""/>
            <p:cNvSpPr/>
            <p:nvPr/>
          </p:nvSpPr>
          <p:spPr>
            <a:xfrm>
              <a:off x="26712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0" name=""/>
            <p:cNvSpPr/>
            <p:nvPr/>
          </p:nvSpPr>
          <p:spPr>
            <a:xfrm>
              <a:off x="26964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1" name=""/>
            <p:cNvSpPr/>
            <p:nvPr/>
          </p:nvSpPr>
          <p:spPr>
            <a:xfrm>
              <a:off x="2720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2" name=""/>
            <p:cNvSpPr/>
            <p:nvPr/>
          </p:nvSpPr>
          <p:spPr>
            <a:xfrm>
              <a:off x="27457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3" name=""/>
            <p:cNvSpPr/>
            <p:nvPr/>
          </p:nvSpPr>
          <p:spPr>
            <a:xfrm>
              <a:off x="27712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4" name=""/>
            <p:cNvSpPr/>
            <p:nvPr/>
          </p:nvSpPr>
          <p:spPr>
            <a:xfrm>
              <a:off x="27964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5" name=""/>
            <p:cNvSpPr/>
            <p:nvPr/>
          </p:nvSpPr>
          <p:spPr>
            <a:xfrm>
              <a:off x="28220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6" name=""/>
            <p:cNvSpPr/>
            <p:nvPr/>
          </p:nvSpPr>
          <p:spPr>
            <a:xfrm>
              <a:off x="28476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7" name=""/>
            <p:cNvSpPr/>
            <p:nvPr/>
          </p:nvSpPr>
          <p:spPr>
            <a:xfrm>
              <a:off x="287172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8" name=""/>
            <p:cNvSpPr/>
            <p:nvPr/>
          </p:nvSpPr>
          <p:spPr>
            <a:xfrm>
              <a:off x="28969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9" name=""/>
            <p:cNvSpPr/>
            <p:nvPr/>
          </p:nvSpPr>
          <p:spPr>
            <a:xfrm>
              <a:off x="29224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0" name=""/>
            <p:cNvSpPr/>
            <p:nvPr/>
          </p:nvSpPr>
          <p:spPr>
            <a:xfrm>
              <a:off x="29476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1" name=""/>
            <p:cNvSpPr/>
            <p:nvPr/>
          </p:nvSpPr>
          <p:spPr>
            <a:xfrm>
              <a:off x="29728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2" name=""/>
            <p:cNvSpPr/>
            <p:nvPr/>
          </p:nvSpPr>
          <p:spPr>
            <a:xfrm>
              <a:off x="299880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3" name=""/>
            <p:cNvSpPr/>
            <p:nvPr/>
          </p:nvSpPr>
          <p:spPr>
            <a:xfrm>
              <a:off x="302256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4" name=""/>
            <p:cNvSpPr/>
            <p:nvPr/>
          </p:nvSpPr>
          <p:spPr>
            <a:xfrm>
              <a:off x="30481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5" name=""/>
            <p:cNvSpPr/>
            <p:nvPr/>
          </p:nvSpPr>
          <p:spPr>
            <a:xfrm>
              <a:off x="30733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6" name=""/>
            <p:cNvSpPr/>
            <p:nvPr/>
          </p:nvSpPr>
          <p:spPr>
            <a:xfrm>
              <a:off x="309888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07" name=""/>
          <p:cNvGrpSpPr/>
          <p:nvPr/>
        </p:nvGrpSpPr>
        <p:grpSpPr>
          <a:xfrm>
            <a:off x="2048040" y="1724040"/>
            <a:ext cx="1075680" cy="453960"/>
            <a:chOff x="2048040" y="1724040"/>
            <a:chExt cx="1075680" cy="453960"/>
          </a:xfrm>
        </p:grpSpPr>
        <p:sp>
          <p:nvSpPr>
            <p:cNvPr id="3008" name=""/>
            <p:cNvSpPr/>
            <p:nvPr/>
          </p:nvSpPr>
          <p:spPr>
            <a:xfrm>
              <a:off x="2048040" y="1724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9" name=""/>
            <p:cNvSpPr/>
            <p:nvPr/>
          </p:nvSpPr>
          <p:spPr>
            <a:xfrm>
              <a:off x="2073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0" name=""/>
            <p:cNvSpPr/>
            <p:nvPr/>
          </p:nvSpPr>
          <p:spPr>
            <a:xfrm>
              <a:off x="2098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1" name=""/>
            <p:cNvSpPr/>
            <p:nvPr/>
          </p:nvSpPr>
          <p:spPr>
            <a:xfrm>
              <a:off x="21168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2" name=""/>
            <p:cNvSpPr/>
            <p:nvPr/>
          </p:nvSpPr>
          <p:spPr>
            <a:xfrm>
              <a:off x="2142360" y="176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3" name=""/>
            <p:cNvSpPr/>
            <p:nvPr/>
          </p:nvSpPr>
          <p:spPr>
            <a:xfrm>
              <a:off x="216756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4" name=""/>
            <p:cNvSpPr/>
            <p:nvPr/>
          </p:nvSpPr>
          <p:spPr>
            <a:xfrm>
              <a:off x="219312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5" name=""/>
            <p:cNvSpPr/>
            <p:nvPr/>
          </p:nvSpPr>
          <p:spPr>
            <a:xfrm>
              <a:off x="2211480" y="179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6" name=""/>
            <p:cNvSpPr/>
            <p:nvPr/>
          </p:nvSpPr>
          <p:spPr>
            <a:xfrm>
              <a:off x="223668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7" name=""/>
            <p:cNvSpPr/>
            <p:nvPr/>
          </p:nvSpPr>
          <p:spPr>
            <a:xfrm>
              <a:off x="2262240" y="1809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8" name=""/>
            <p:cNvSpPr/>
            <p:nvPr/>
          </p:nvSpPr>
          <p:spPr>
            <a:xfrm>
              <a:off x="228744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9" name=""/>
            <p:cNvSpPr/>
            <p:nvPr/>
          </p:nvSpPr>
          <p:spPr>
            <a:xfrm>
              <a:off x="23058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0" name=""/>
            <p:cNvSpPr/>
            <p:nvPr/>
          </p:nvSpPr>
          <p:spPr>
            <a:xfrm>
              <a:off x="2331360" y="1844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1" name=""/>
            <p:cNvSpPr/>
            <p:nvPr/>
          </p:nvSpPr>
          <p:spPr>
            <a:xfrm>
              <a:off x="23565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2" name=""/>
            <p:cNvSpPr/>
            <p:nvPr/>
          </p:nvSpPr>
          <p:spPr>
            <a:xfrm>
              <a:off x="2382120" y="185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3" name=""/>
            <p:cNvSpPr/>
            <p:nvPr/>
          </p:nvSpPr>
          <p:spPr>
            <a:xfrm>
              <a:off x="240048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4" name=""/>
            <p:cNvSpPr/>
            <p:nvPr/>
          </p:nvSpPr>
          <p:spPr>
            <a:xfrm>
              <a:off x="242568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5" name=""/>
            <p:cNvSpPr/>
            <p:nvPr/>
          </p:nvSpPr>
          <p:spPr>
            <a:xfrm>
              <a:off x="2451240" y="188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6" name=""/>
            <p:cNvSpPr/>
            <p:nvPr/>
          </p:nvSpPr>
          <p:spPr>
            <a:xfrm>
              <a:off x="2476440" y="190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7" name=""/>
            <p:cNvSpPr/>
            <p:nvPr/>
          </p:nvSpPr>
          <p:spPr>
            <a:xfrm>
              <a:off x="249480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8" name=""/>
            <p:cNvSpPr/>
            <p:nvPr/>
          </p:nvSpPr>
          <p:spPr>
            <a:xfrm>
              <a:off x="25203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9" name=""/>
            <p:cNvSpPr/>
            <p:nvPr/>
          </p:nvSpPr>
          <p:spPr>
            <a:xfrm>
              <a:off x="254556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0" name=""/>
            <p:cNvSpPr/>
            <p:nvPr/>
          </p:nvSpPr>
          <p:spPr>
            <a:xfrm>
              <a:off x="256968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1" name=""/>
            <p:cNvSpPr/>
            <p:nvPr/>
          </p:nvSpPr>
          <p:spPr>
            <a:xfrm>
              <a:off x="258948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2" name=""/>
            <p:cNvSpPr/>
            <p:nvPr/>
          </p:nvSpPr>
          <p:spPr>
            <a:xfrm>
              <a:off x="261468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3" name=""/>
            <p:cNvSpPr/>
            <p:nvPr/>
          </p:nvSpPr>
          <p:spPr>
            <a:xfrm>
              <a:off x="263880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4" name=""/>
            <p:cNvSpPr/>
            <p:nvPr/>
          </p:nvSpPr>
          <p:spPr>
            <a:xfrm>
              <a:off x="2664360" y="197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5" name=""/>
            <p:cNvSpPr/>
            <p:nvPr/>
          </p:nvSpPr>
          <p:spPr>
            <a:xfrm>
              <a:off x="268380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2709360" y="200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7" name=""/>
            <p:cNvSpPr/>
            <p:nvPr/>
          </p:nvSpPr>
          <p:spPr>
            <a:xfrm>
              <a:off x="273348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8" name=""/>
            <p:cNvSpPr/>
            <p:nvPr/>
          </p:nvSpPr>
          <p:spPr>
            <a:xfrm>
              <a:off x="2758680" y="201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9" name=""/>
            <p:cNvSpPr/>
            <p:nvPr/>
          </p:nvSpPr>
          <p:spPr>
            <a:xfrm>
              <a:off x="2778480" y="2028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0" name=""/>
            <p:cNvSpPr/>
            <p:nvPr/>
          </p:nvSpPr>
          <p:spPr>
            <a:xfrm>
              <a:off x="280260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1" name=""/>
            <p:cNvSpPr/>
            <p:nvPr/>
          </p:nvSpPr>
          <p:spPr>
            <a:xfrm>
              <a:off x="282780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285300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2871720" y="206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2896920" y="207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292248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294768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296604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8" name=""/>
            <p:cNvSpPr/>
            <p:nvPr/>
          </p:nvSpPr>
          <p:spPr>
            <a:xfrm>
              <a:off x="299160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9" name=""/>
            <p:cNvSpPr/>
            <p:nvPr/>
          </p:nvSpPr>
          <p:spPr>
            <a:xfrm>
              <a:off x="30168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0" name=""/>
            <p:cNvSpPr/>
            <p:nvPr/>
          </p:nvSpPr>
          <p:spPr>
            <a:xfrm>
              <a:off x="3042000" y="213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1" name=""/>
            <p:cNvSpPr/>
            <p:nvPr/>
          </p:nvSpPr>
          <p:spPr>
            <a:xfrm>
              <a:off x="306756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2" name=""/>
            <p:cNvSpPr/>
            <p:nvPr/>
          </p:nvSpPr>
          <p:spPr>
            <a:xfrm>
              <a:off x="30859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3" name=""/>
            <p:cNvSpPr/>
            <p:nvPr/>
          </p:nvSpPr>
          <p:spPr>
            <a:xfrm>
              <a:off x="31111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54" name=""/>
          <p:cNvGrpSpPr/>
          <p:nvPr/>
        </p:nvGrpSpPr>
        <p:grpSpPr>
          <a:xfrm>
            <a:off x="2028960" y="1703520"/>
            <a:ext cx="1082160" cy="906480"/>
            <a:chOff x="2028960" y="1703520"/>
            <a:chExt cx="1082160" cy="906480"/>
          </a:xfrm>
        </p:grpSpPr>
        <p:sp>
          <p:nvSpPr>
            <p:cNvPr id="3055" name=""/>
            <p:cNvSpPr/>
            <p:nvPr/>
          </p:nvSpPr>
          <p:spPr>
            <a:xfrm>
              <a:off x="202896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6" name=""/>
            <p:cNvSpPr/>
            <p:nvPr/>
          </p:nvSpPr>
          <p:spPr>
            <a:xfrm>
              <a:off x="204732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7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8" name=""/>
            <p:cNvSpPr/>
            <p:nvPr/>
          </p:nvSpPr>
          <p:spPr>
            <a:xfrm>
              <a:off x="2092320" y="175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9" name=""/>
            <p:cNvSpPr/>
            <p:nvPr/>
          </p:nvSpPr>
          <p:spPr>
            <a:xfrm>
              <a:off x="211068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0" name=""/>
            <p:cNvSpPr/>
            <p:nvPr/>
          </p:nvSpPr>
          <p:spPr>
            <a:xfrm>
              <a:off x="212904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1" name=""/>
            <p:cNvSpPr/>
            <p:nvPr/>
          </p:nvSpPr>
          <p:spPr>
            <a:xfrm>
              <a:off x="214884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2" name=""/>
            <p:cNvSpPr/>
            <p:nvPr/>
          </p:nvSpPr>
          <p:spPr>
            <a:xfrm>
              <a:off x="217296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3" name=""/>
            <p:cNvSpPr/>
            <p:nvPr/>
          </p:nvSpPr>
          <p:spPr>
            <a:xfrm>
              <a:off x="2192760" y="183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4" name=""/>
            <p:cNvSpPr/>
            <p:nvPr/>
          </p:nvSpPr>
          <p:spPr>
            <a:xfrm>
              <a:off x="22107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5" name=""/>
            <p:cNvSpPr/>
            <p:nvPr/>
          </p:nvSpPr>
          <p:spPr>
            <a:xfrm>
              <a:off x="2230920" y="187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6" name=""/>
            <p:cNvSpPr/>
            <p:nvPr/>
          </p:nvSpPr>
          <p:spPr>
            <a:xfrm>
              <a:off x="2248920" y="188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7" name=""/>
            <p:cNvSpPr/>
            <p:nvPr/>
          </p:nvSpPr>
          <p:spPr>
            <a:xfrm>
              <a:off x="227412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8" name=""/>
            <p:cNvSpPr/>
            <p:nvPr/>
          </p:nvSpPr>
          <p:spPr>
            <a:xfrm>
              <a:off x="229284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2312640" y="1936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0" name=""/>
            <p:cNvSpPr/>
            <p:nvPr/>
          </p:nvSpPr>
          <p:spPr>
            <a:xfrm>
              <a:off x="23310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1" name=""/>
            <p:cNvSpPr/>
            <p:nvPr/>
          </p:nvSpPr>
          <p:spPr>
            <a:xfrm>
              <a:off x="2349360" y="197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2" name=""/>
            <p:cNvSpPr/>
            <p:nvPr/>
          </p:nvSpPr>
          <p:spPr>
            <a:xfrm>
              <a:off x="237492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3" name=""/>
            <p:cNvSpPr/>
            <p:nvPr/>
          </p:nvSpPr>
          <p:spPr>
            <a:xfrm>
              <a:off x="2394360" y="2008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2412720" y="2022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5" name=""/>
            <p:cNvSpPr/>
            <p:nvPr/>
          </p:nvSpPr>
          <p:spPr>
            <a:xfrm>
              <a:off x="24310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245628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7" name=""/>
            <p:cNvSpPr/>
            <p:nvPr/>
          </p:nvSpPr>
          <p:spPr>
            <a:xfrm>
              <a:off x="2476440" y="20718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8" name=""/>
            <p:cNvSpPr/>
            <p:nvPr/>
          </p:nvSpPr>
          <p:spPr>
            <a:xfrm>
              <a:off x="249444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2513160" y="210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25326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2558160" y="21416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25765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3" name=""/>
            <p:cNvSpPr/>
            <p:nvPr/>
          </p:nvSpPr>
          <p:spPr>
            <a:xfrm>
              <a:off x="2594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4" name=""/>
            <p:cNvSpPr/>
            <p:nvPr/>
          </p:nvSpPr>
          <p:spPr>
            <a:xfrm>
              <a:off x="2614680" y="219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5" name=""/>
            <p:cNvSpPr/>
            <p:nvPr/>
          </p:nvSpPr>
          <p:spPr>
            <a:xfrm>
              <a:off x="2633040" y="2206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265824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7" name=""/>
            <p:cNvSpPr/>
            <p:nvPr/>
          </p:nvSpPr>
          <p:spPr>
            <a:xfrm>
              <a:off x="26766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8" name=""/>
            <p:cNvSpPr/>
            <p:nvPr/>
          </p:nvSpPr>
          <p:spPr>
            <a:xfrm>
              <a:off x="269640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9" name=""/>
            <p:cNvSpPr/>
            <p:nvPr/>
          </p:nvSpPr>
          <p:spPr>
            <a:xfrm>
              <a:off x="271476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0" name=""/>
            <p:cNvSpPr/>
            <p:nvPr/>
          </p:nvSpPr>
          <p:spPr>
            <a:xfrm>
              <a:off x="2740320" y="229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1" name=""/>
            <p:cNvSpPr/>
            <p:nvPr/>
          </p:nvSpPr>
          <p:spPr>
            <a:xfrm>
              <a:off x="275868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2" name=""/>
            <p:cNvSpPr/>
            <p:nvPr/>
          </p:nvSpPr>
          <p:spPr>
            <a:xfrm>
              <a:off x="277848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3" name=""/>
            <p:cNvSpPr/>
            <p:nvPr/>
          </p:nvSpPr>
          <p:spPr>
            <a:xfrm>
              <a:off x="2796840" y="23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4" name=""/>
            <p:cNvSpPr/>
            <p:nvPr/>
          </p:nvSpPr>
          <p:spPr>
            <a:xfrm>
              <a:off x="281484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5" name=""/>
            <p:cNvSpPr/>
            <p:nvPr/>
          </p:nvSpPr>
          <p:spPr>
            <a:xfrm>
              <a:off x="2840400" y="2376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6" name=""/>
            <p:cNvSpPr/>
            <p:nvPr/>
          </p:nvSpPr>
          <p:spPr>
            <a:xfrm>
              <a:off x="2860560" y="239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7" name=""/>
            <p:cNvSpPr/>
            <p:nvPr/>
          </p:nvSpPr>
          <p:spPr>
            <a:xfrm>
              <a:off x="287856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8" name=""/>
            <p:cNvSpPr/>
            <p:nvPr/>
          </p:nvSpPr>
          <p:spPr>
            <a:xfrm>
              <a:off x="2896920" y="24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9" name=""/>
            <p:cNvSpPr/>
            <p:nvPr/>
          </p:nvSpPr>
          <p:spPr>
            <a:xfrm>
              <a:off x="29167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0" name=""/>
            <p:cNvSpPr/>
            <p:nvPr/>
          </p:nvSpPr>
          <p:spPr>
            <a:xfrm>
              <a:off x="2941920" y="24606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1" name=""/>
            <p:cNvSpPr/>
            <p:nvPr/>
          </p:nvSpPr>
          <p:spPr>
            <a:xfrm>
              <a:off x="296064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2" name=""/>
            <p:cNvSpPr/>
            <p:nvPr/>
          </p:nvSpPr>
          <p:spPr>
            <a:xfrm>
              <a:off x="297900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3" name=""/>
            <p:cNvSpPr/>
            <p:nvPr/>
          </p:nvSpPr>
          <p:spPr>
            <a:xfrm>
              <a:off x="29988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4" name=""/>
            <p:cNvSpPr/>
            <p:nvPr/>
          </p:nvSpPr>
          <p:spPr>
            <a:xfrm>
              <a:off x="3022560" y="253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5" name=""/>
            <p:cNvSpPr/>
            <p:nvPr/>
          </p:nvSpPr>
          <p:spPr>
            <a:xfrm>
              <a:off x="3042360" y="254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6" name=""/>
            <p:cNvSpPr/>
            <p:nvPr/>
          </p:nvSpPr>
          <p:spPr>
            <a:xfrm>
              <a:off x="3060720" y="25606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7" name=""/>
            <p:cNvSpPr/>
            <p:nvPr/>
          </p:nvSpPr>
          <p:spPr>
            <a:xfrm>
              <a:off x="308016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8" name=""/>
            <p:cNvSpPr/>
            <p:nvPr/>
          </p:nvSpPr>
          <p:spPr>
            <a:xfrm>
              <a:off x="30988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09" name=""/>
          <p:cNvGrpSpPr/>
          <p:nvPr/>
        </p:nvGrpSpPr>
        <p:grpSpPr>
          <a:xfrm>
            <a:off x="2035080" y="1717560"/>
            <a:ext cx="1101600" cy="1344600"/>
            <a:chOff x="2035080" y="1717560"/>
            <a:chExt cx="1101600" cy="1344600"/>
          </a:xfrm>
        </p:grpSpPr>
        <p:sp>
          <p:nvSpPr>
            <p:cNvPr id="3110" name=""/>
            <p:cNvSpPr/>
            <p:nvPr/>
          </p:nvSpPr>
          <p:spPr>
            <a:xfrm>
              <a:off x="2035080" y="1717560"/>
              <a:ext cx="1050840" cy="128088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1" name=""/>
            <p:cNvSpPr/>
            <p:nvPr/>
          </p:nvSpPr>
          <p:spPr>
            <a:xfrm>
              <a:off x="3035160" y="294948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12" name=""/>
          <p:cNvGrpSpPr/>
          <p:nvPr/>
        </p:nvGrpSpPr>
        <p:grpSpPr>
          <a:xfrm>
            <a:off x="2048040" y="1738440"/>
            <a:ext cx="1069560" cy="1741320"/>
            <a:chOff x="2048040" y="1738440"/>
            <a:chExt cx="1069560" cy="1741320"/>
          </a:xfrm>
        </p:grpSpPr>
        <p:sp>
          <p:nvSpPr>
            <p:cNvPr id="3113" name=""/>
            <p:cNvSpPr/>
            <p:nvPr/>
          </p:nvSpPr>
          <p:spPr>
            <a:xfrm>
              <a:off x="20480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4" name=""/>
            <p:cNvSpPr/>
            <p:nvPr/>
          </p:nvSpPr>
          <p:spPr>
            <a:xfrm>
              <a:off x="20602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5" name=""/>
            <p:cNvSpPr/>
            <p:nvPr/>
          </p:nvSpPr>
          <p:spPr>
            <a:xfrm>
              <a:off x="208008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6" name=""/>
            <p:cNvSpPr/>
            <p:nvPr/>
          </p:nvSpPr>
          <p:spPr>
            <a:xfrm>
              <a:off x="2093040" y="1809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7" name=""/>
            <p:cNvSpPr/>
            <p:nvPr/>
          </p:nvSpPr>
          <p:spPr>
            <a:xfrm>
              <a:off x="21042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8" name=""/>
            <p:cNvSpPr/>
            <p:nvPr/>
          </p:nvSpPr>
          <p:spPr>
            <a:xfrm>
              <a:off x="2117160" y="18525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9" name=""/>
            <p:cNvSpPr/>
            <p:nvPr/>
          </p:nvSpPr>
          <p:spPr>
            <a:xfrm>
              <a:off x="213660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0" name=""/>
            <p:cNvSpPr/>
            <p:nvPr/>
          </p:nvSpPr>
          <p:spPr>
            <a:xfrm>
              <a:off x="21492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1" name=""/>
            <p:cNvSpPr/>
            <p:nvPr/>
          </p:nvSpPr>
          <p:spPr>
            <a:xfrm>
              <a:off x="2162160" y="19227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2" name=""/>
            <p:cNvSpPr/>
            <p:nvPr/>
          </p:nvSpPr>
          <p:spPr>
            <a:xfrm>
              <a:off x="217332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3" name=""/>
            <p:cNvSpPr/>
            <p:nvPr/>
          </p:nvSpPr>
          <p:spPr>
            <a:xfrm>
              <a:off x="2193120" y="197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4" name=""/>
            <p:cNvSpPr/>
            <p:nvPr/>
          </p:nvSpPr>
          <p:spPr>
            <a:xfrm>
              <a:off x="2205720" y="199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5" name=""/>
            <p:cNvSpPr/>
            <p:nvPr/>
          </p:nvSpPr>
          <p:spPr>
            <a:xfrm>
              <a:off x="221868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6" name=""/>
            <p:cNvSpPr/>
            <p:nvPr/>
          </p:nvSpPr>
          <p:spPr>
            <a:xfrm>
              <a:off x="22366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7" name=""/>
            <p:cNvSpPr/>
            <p:nvPr/>
          </p:nvSpPr>
          <p:spPr>
            <a:xfrm>
              <a:off x="224964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8" name=""/>
            <p:cNvSpPr/>
            <p:nvPr/>
          </p:nvSpPr>
          <p:spPr>
            <a:xfrm>
              <a:off x="226224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9" name=""/>
            <p:cNvSpPr/>
            <p:nvPr/>
          </p:nvSpPr>
          <p:spPr>
            <a:xfrm>
              <a:off x="2274840" y="2114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0" name=""/>
            <p:cNvSpPr/>
            <p:nvPr/>
          </p:nvSpPr>
          <p:spPr>
            <a:xfrm>
              <a:off x="229356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1" name=""/>
            <p:cNvSpPr/>
            <p:nvPr/>
          </p:nvSpPr>
          <p:spPr>
            <a:xfrm>
              <a:off x="230580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2" name=""/>
            <p:cNvSpPr/>
            <p:nvPr/>
          </p:nvSpPr>
          <p:spPr>
            <a:xfrm>
              <a:off x="23187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3" name=""/>
            <p:cNvSpPr/>
            <p:nvPr/>
          </p:nvSpPr>
          <p:spPr>
            <a:xfrm>
              <a:off x="233136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4" name=""/>
            <p:cNvSpPr/>
            <p:nvPr/>
          </p:nvSpPr>
          <p:spPr>
            <a:xfrm>
              <a:off x="23497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5" name=""/>
            <p:cNvSpPr/>
            <p:nvPr/>
          </p:nvSpPr>
          <p:spPr>
            <a:xfrm>
              <a:off x="23626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6" name=""/>
            <p:cNvSpPr/>
            <p:nvPr/>
          </p:nvSpPr>
          <p:spPr>
            <a:xfrm>
              <a:off x="237528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7" name=""/>
            <p:cNvSpPr/>
            <p:nvPr/>
          </p:nvSpPr>
          <p:spPr>
            <a:xfrm>
              <a:off x="2395080" y="22989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8" name=""/>
            <p:cNvSpPr/>
            <p:nvPr/>
          </p:nvSpPr>
          <p:spPr>
            <a:xfrm>
              <a:off x="240660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9" name=""/>
            <p:cNvSpPr/>
            <p:nvPr/>
          </p:nvSpPr>
          <p:spPr>
            <a:xfrm>
              <a:off x="2418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0" name=""/>
            <p:cNvSpPr/>
            <p:nvPr/>
          </p:nvSpPr>
          <p:spPr>
            <a:xfrm>
              <a:off x="243180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1" name=""/>
            <p:cNvSpPr/>
            <p:nvPr/>
          </p:nvSpPr>
          <p:spPr>
            <a:xfrm>
              <a:off x="245160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2" name=""/>
            <p:cNvSpPr/>
            <p:nvPr/>
          </p:nvSpPr>
          <p:spPr>
            <a:xfrm>
              <a:off x="246420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3" name=""/>
            <p:cNvSpPr/>
            <p:nvPr/>
          </p:nvSpPr>
          <p:spPr>
            <a:xfrm>
              <a:off x="247680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4" name=""/>
            <p:cNvSpPr/>
            <p:nvPr/>
          </p:nvSpPr>
          <p:spPr>
            <a:xfrm>
              <a:off x="24879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5" name=""/>
            <p:cNvSpPr/>
            <p:nvPr/>
          </p:nvSpPr>
          <p:spPr>
            <a:xfrm>
              <a:off x="25077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6" name=""/>
            <p:cNvSpPr/>
            <p:nvPr/>
          </p:nvSpPr>
          <p:spPr>
            <a:xfrm>
              <a:off x="252072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7" name=""/>
            <p:cNvSpPr/>
            <p:nvPr/>
          </p:nvSpPr>
          <p:spPr>
            <a:xfrm>
              <a:off x="253332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8" name=""/>
            <p:cNvSpPr/>
            <p:nvPr/>
          </p:nvSpPr>
          <p:spPr>
            <a:xfrm>
              <a:off x="254592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9" name=""/>
            <p:cNvSpPr/>
            <p:nvPr/>
          </p:nvSpPr>
          <p:spPr>
            <a:xfrm>
              <a:off x="256428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0" name=""/>
            <p:cNvSpPr/>
            <p:nvPr/>
          </p:nvSpPr>
          <p:spPr>
            <a:xfrm>
              <a:off x="257724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1" name=""/>
            <p:cNvSpPr/>
            <p:nvPr/>
          </p:nvSpPr>
          <p:spPr>
            <a:xfrm>
              <a:off x="2589840" y="262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2" name=""/>
            <p:cNvSpPr/>
            <p:nvPr/>
          </p:nvSpPr>
          <p:spPr>
            <a:xfrm>
              <a:off x="260820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3" name=""/>
            <p:cNvSpPr/>
            <p:nvPr/>
          </p:nvSpPr>
          <p:spPr>
            <a:xfrm>
              <a:off x="262080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4" name=""/>
            <p:cNvSpPr/>
            <p:nvPr/>
          </p:nvSpPr>
          <p:spPr>
            <a:xfrm>
              <a:off x="2633760" y="2694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5" name=""/>
            <p:cNvSpPr/>
            <p:nvPr/>
          </p:nvSpPr>
          <p:spPr>
            <a:xfrm>
              <a:off x="2646360" y="271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6" name=""/>
            <p:cNvSpPr/>
            <p:nvPr/>
          </p:nvSpPr>
          <p:spPr>
            <a:xfrm>
              <a:off x="2664720" y="27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7" name=""/>
            <p:cNvSpPr/>
            <p:nvPr/>
          </p:nvSpPr>
          <p:spPr>
            <a:xfrm>
              <a:off x="267732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8" name=""/>
            <p:cNvSpPr/>
            <p:nvPr/>
          </p:nvSpPr>
          <p:spPr>
            <a:xfrm>
              <a:off x="26899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9" name=""/>
            <p:cNvSpPr/>
            <p:nvPr/>
          </p:nvSpPr>
          <p:spPr>
            <a:xfrm>
              <a:off x="27028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0" name=""/>
            <p:cNvSpPr/>
            <p:nvPr/>
          </p:nvSpPr>
          <p:spPr>
            <a:xfrm>
              <a:off x="272124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1" name=""/>
            <p:cNvSpPr/>
            <p:nvPr/>
          </p:nvSpPr>
          <p:spPr>
            <a:xfrm>
              <a:off x="2733840" y="285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2" name=""/>
            <p:cNvSpPr/>
            <p:nvPr/>
          </p:nvSpPr>
          <p:spPr>
            <a:xfrm>
              <a:off x="27464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3" name=""/>
            <p:cNvSpPr/>
            <p:nvPr/>
          </p:nvSpPr>
          <p:spPr>
            <a:xfrm>
              <a:off x="2766240" y="290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4" name=""/>
            <p:cNvSpPr/>
            <p:nvPr/>
          </p:nvSpPr>
          <p:spPr>
            <a:xfrm>
              <a:off x="2779200" y="2927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5" name=""/>
            <p:cNvSpPr/>
            <p:nvPr/>
          </p:nvSpPr>
          <p:spPr>
            <a:xfrm>
              <a:off x="2791440" y="29498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6" name=""/>
            <p:cNvSpPr/>
            <p:nvPr/>
          </p:nvSpPr>
          <p:spPr>
            <a:xfrm>
              <a:off x="2802960" y="2978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7" name=""/>
            <p:cNvSpPr/>
            <p:nvPr/>
          </p:nvSpPr>
          <p:spPr>
            <a:xfrm>
              <a:off x="28227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8" name=""/>
            <p:cNvSpPr/>
            <p:nvPr/>
          </p:nvSpPr>
          <p:spPr>
            <a:xfrm>
              <a:off x="2835360" y="301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9" name=""/>
            <p:cNvSpPr/>
            <p:nvPr/>
          </p:nvSpPr>
          <p:spPr>
            <a:xfrm>
              <a:off x="284832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0" name=""/>
            <p:cNvSpPr/>
            <p:nvPr/>
          </p:nvSpPr>
          <p:spPr>
            <a:xfrm>
              <a:off x="2860920" y="3070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1" name=""/>
            <p:cNvSpPr/>
            <p:nvPr/>
          </p:nvSpPr>
          <p:spPr>
            <a:xfrm>
              <a:off x="2879280" y="3090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2" name=""/>
            <p:cNvSpPr/>
            <p:nvPr/>
          </p:nvSpPr>
          <p:spPr>
            <a:xfrm>
              <a:off x="2892240" y="31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3" name=""/>
            <p:cNvSpPr/>
            <p:nvPr/>
          </p:nvSpPr>
          <p:spPr>
            <a:xfrm>
              <a:off x="2904480" y="3140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4" name=""/>
            <p:cNvSpPr/>
            <p:nvPr/>
          </p:nvSpPr>
          <p:spPr>
            <a:xfrm>
              <a:off x="2923200" y="3162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5" name=""/>
            <p:cNvSpPr/>
            <p:nvPr/>
          </p:nvSpPr>
          <p:spPr>
            <a:xfrm>
              <a:off x="2935800" y="318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6" name=""/>
            <p:cNvSpPr/>
            <p:nvPr/>
          </p:nvSpPr>
          <p:spPr>
            <a:xfrm>
              <a:off x="2948400" y="320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7" name=""/>
            <p:cNvSpPr/>
            <p:nvPr/>
          </p:nvSpPr>
          <p:spPr>
            <a:xfrm>
              <a:off x="2961360" y="3232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8" name=""/>
            <p:cNvSpPr/>
            <p:nvPr/>
          </p:nvSpPr>
          <p:spPr>
            <a:xfrm>
              <a:off x="2979360" y="32544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9" name=""/>
            <p:cNvSpPr/>
            <p:nvPr/>
          </p:nvSpPr>
          <p:spPr>
            <a:xfrm>
              <a:off x="2992320" y="327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0" name=""/>
            <p:cNvSpPr/>
            <p:nvPr/>
          </p:nvSpPr>
          <p:spPr>
            <a:xfrm>
              <a:off x="3004920" y="330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1" name=""/>
            <p:cNvSpPr/>
            <p:nvPr/>
          </p:nvSpPr>
          <p:spPr>
            <a:xfrm>
              <a:off x="3017520" y="332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2" name=""/>
            <p:cNvSpPr/>
            <p:nvPr/>
          </p:nvSpPr>
          <p:spPr>
            <a:xfrm>
              <a:off x="3035880" y="334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3" name=""/>
            <p:cNvSpPr/>
            <p:nvPr/>
          </p:nvSpPr>
          <p:spPr>
            <a:xfrm>
              <a:off x="3048840" y="336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4" name=""/>
            <p:cNvSpPr/>
            <p:nvPr/>
          </p:nvSpPr>
          <p:spPr>
            <a:xfrm>
              <a:off x="3061440" y="3395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5" name=""/>
            <p:cNvSpPr/>
            <p:nvPr/>
          </p:nvSpPr>
          <p:spPr>
            <a:xfrm>
              <a:off x="3080880" y="341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6" name=""/>
            <p:cNvSpPr/>
            <p:nvPr/>
          </p:nvSpPr>
          <p:spPr>
            <a:xfrm>
              <a:off x="3093840" y="3436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7" name=""/>
            <p:cNvSpPr/>
            <p:nvPr/>
          </p:nvSpPr>
          <p:spPr>
            <a:xfrm>
              <a:off x="3105000" y="346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88" name=""/>
          <p:cNvGrpSpPr/>
          <p:nvPr/>
        </p:nvGrpSpPr>
        <p:grpSpPr>
          <a:xfrm>
            <a:off x="3232080" y="903240"/>
            <a:ext cx="1087200" cy="2130120"/>
            <a:chOff x="3232080" y="903240"/>
            <a:chExt cx="1087200" cy="2130120"/>
          </a:xfrm>
        </p:grpSpPr>
        <p:sp>
          <p:nvSpPr>
            <p:cNvPr id="3189" name=""/>
            <p:cNvSpPr/>
            <p:nvPr/>
          </p:nvSpPr>
          <p:spPr>
            <a:xfrm flipV="1">
              <a:off x="3232080" y="981000"/>
              <a:ext cx="1056240" cy="205236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0" name=""/>
            <p:cNvSpPr/>
            <p:nvPr/>
          </p:nvSpPr>
          <p:spPr>
            <a:xfrm>
              <a:off x="4237560" y="90324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91" name=""/>
          <p:cNvGrpSpPr/>
          <p:nvPr/>
        </p:nvGrpSpPr>
        <p:grpSpPr>
          <a:xfrm>
            <a:off x="3224160" y="1370160"/>
            <a:ext cx="1114200" cy="1671480"/>
            <a:chOff x="3224160" y="1370160"/>
            <a:chExt cx="1114200" cy="1671480"/>
          </a:xfrm>
        </p:grpSpPr>
        <p:sp>
          <p:nvSpPr>
            <p:cNvPr id="3192" name=""/>
            <p:cNvSpPr/>
            <p:nvPr/>
          </p:nvSpPr>
          <p:spPr>
            <a:xfrm>
              <a:off x="32241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3" name=""/>
            <p:cNvSpPr/>
            <p:nvPr/>
          </p:nvSpPr>
          <p:spPr>
            <a:xfrm>
              <a:off x="323676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4" name=""/>
            <p:cNvSpPr/>
            <p:nvPr/>
          </p:nvSpPr>
          <p:spPr>
            <a:xfrm>
              <a:off x="3255120" y="298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5" name=""/>
            <p:cNvSpPr/>
            <p:nvPr/>
          </p:nvSpPr>
          <p:spPr>
            <a:xfrm>
              <a:off x="3267720" y="295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6" name=""/>
            <p:cNvSpPr/>
            <p:nvPr/>
          </p:nvSpPr>
          <p:spPr>
            <a:xfrm>
              <a:off x="3287520" y="293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7" name=""/>
            <p:cNvSpPr/>
            <p:nvPr/>
          </p:nvSpPr>
          <p:spPr>
            <a:xfrm>
              <a:off x="3300120" y="291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8" name=""/>
            <p:cNvSpPr/>
            <p:nvPr/>
          </p:nvSpPr>
          <p:spPr>
            <a:xfrm>
              <a:off x="3313080" y="2892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9" name=""/>
            <p:cNvSpPr/>
            <p:nvPr/>
          </p:nvSpPr>
          <p:spPr>
            <a:xfrm>
              <a:off x="333108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0" name=""/>
            <p:cNvSpPr/>
            <p:nvPr/>
          </p:nvSpPr>
          <p:spPr>
            <a:xfrm>
              <a:off x="33440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1" name=""/>
            <p:cNvSpPr/>
            <p:nvPr/>
          </p:nvSpPr>
          <p:spPr>
            <a:xfrm>
              <a:off x="3362040" y="2822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2" name=""/>
            <p:cNvSpPr/>
            <p:nvPr/>
          </p:nvSpPr>
          <p:spPr>
            <a:xfrm>
              <a:off x="337500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3" name=""/>
            <p:cNvSpPr/>
            <p:nvPr/>
          </p:nvSpPr>
          <p:spPr>
            <a:xfrm>
              <a:off x="3387600" y="277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4" name=""/>
            <p:cNvSpPr/>
            <p:nvPr/>
          </p:nvSpPr>
          <p:spPr>
            <a:xfrm>
              <a:off x="3407400" y="27576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5" name=""/>
            <p:cNvSpPr/>
            <p:nvPr/>
          </p:nvSpPr>
          <p:spPr>
            <a:xfrm>
              <a:off x="3418920" y="2730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6" name=""/>
            <p:cNvSpPr/>
            <p:nvPr/>
          </p:nvSpPr>
          <p:spPr>
            <a:xfrm>
              <a:off x="343836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7" name=""/>
            <p:cNvSpPr/>
            <p:nvPr/>
          </p:nvSpPr>
          <p:spPr>
            <a:xfrm>
              <a:off x="3450960" y="268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8" name=""/>
            <p:cNvSpPr/>
            <p:nvPr/>
          </p:nvSpPr>
          <p:spPr>
            <a:xfrm>
              <a:off x="3463920" y="26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9" name=""/>
            <p:cNvSpPr/>
            <p:nvPr/>
          </p:nvSpPr>
          <p:spPr>
            <a:xfrm>
              <a:off x="34822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0" name=""/>
            <p:cNvSpPr/>
            <p:nvPr/>
          </p:nvSpPr>
          <p:spPr>
            <a:xfrm>
              <a:off x="349488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1" name=""/>
            <p:cNvSpPr/>
            <p:nvPr/>
          </p:nvSpPr>
          <p:spPr>
            <a:xfrm>
              <a:off x="350784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2" name=""/>
            <p:cNvSpPr/>
            <p:nvPr/>
          </p:nvSpPr>
          <p:spPr>
            <a:xfrm>
              <a:off x="35258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3" name=""/>
            <p:cNvSpPr/>
            <p:nvPr/>
          </p:nvSpPr>
          <p:spPr>
            <a:xfrm>
              <a:off x="353880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4" name=""/>
            <p:cNvSpPr/>
            <p:nvPr/>
          </p:nvSpPr>
          <p:spPr>
            <a:xfrm>
              <a:off x="3558240" y="2524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5" name=""/>
            <p:cNvSpPr/>
            <p:nvPr/>
          </p:nvSpPr>
          <p:spPr>
            <a:xfrm>
              <a:off x="356976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6" name=""/>
            <p:cNvSpPr/>
            <p:nvPr/>
          </p:nvSpPr>
          <p:spPr>
            <a:xfrm>
              <a:off x="35823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7" name=""/>
            <p:cNvSpPr/>
            <p:nvPr/>
          </p:nvSpPr>
          <p:spPr>
            <a:xfrm>
              <a:off x="36021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8" name=""/>
            <p:cNvSpPr/>
            <p:nvPr/>
          </p:nvSpPr>
          <p:spPr>
            <a:xfrm>
              <a:off x="3614760" y="244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9" name=""/>
            <p:cNvSpPr/>
            <p:nvPr/>
          </p:nvSpPr>
          <p:spPr>
            <a:xfrm>
              <a:off x="363312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0" name=""/>
            <p:cNvSpPr/>
            <p:nvPr/>
          </p:nvSpPr>
          <p:spPr>
            <a:xfrm>
              <a:off x="364608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1" name=""/>
            <p:cNvSpPr/>
            <p:nvPr/>
          </p:nvSpPr>
          <p:spPr>
            <a:xfrm>
              <a:off x="365832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2" name=""/>
            <p:cNvSpPr/>
            <p:nvPr/>
          </p:nvSpPr>
          <p:spPr>
            <a:xfrm>
              <a:off x="3677040" y="23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3" name=""/>
            <p:cNvSpPr/>
            <p:nvPr/>
          </p:nvSpPr>
          <p:spPr>
            <a:xfrm>
              <a:off x="368964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4" name=""/>
            <p:cNvSpPr/>
            <p:nvPr/>
          </p:nvSpPr>
          <p:spPr>
            <a:xfrm>
              <a:off x="3709440" y="22989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5" name=""/>
            <p:cNvSpPr/>
            <p:nvPr/>
          </p:nvSpPr>
          <p:spPr>
            <a:xfrm>
              <a:off x="372060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6" name=""/>
            <p:cNvSpPr/>
            <p:nvPr/>
          </p:nvSpPr>
          <p:spPr>
            <a:xfrm>
              <a:off x="373320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7" name=""/>
            <p:cNvSpPr/>
            <p:nvPr/>
          </p:nvSpPr>
          <p:spPr>
            <a:xfrm>
              <a:off x="3753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8" name=""/>
            <p:cNvSpPr/>
            <p:nvPr/>
          </p:nvSpPr>
          <p:spPr>
            <a:xfrm>
              <a:off x="376596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9" name=""/>
            <p:cNvSpPr/>
            <p:nvPr/>
          </p:nvSpPr>
          <p:spPr>
            <a:xfrm>
              <a:off x="37843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0" name=""/>
            <p:cNvSpPr/>
            <p:nvPr/>
          </p:nvSpPr>
          <p:spPr>
            <a:xfrm>
              <a:off x="3796920" y="216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1" name=""/>
            <p:cNvSpPr/>
            <p:nvPr/>
          </p:nvSpPr>
          <p:spPr>
            <a:xfrm>
              <a:off x="3809520" y="21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2" name=""/>
            <p:cNvSpPr/>
            <p:nvPr/>
          </p:nvSpPr>
          <p:spPr>
            <a:xfrm>
              <a:off x="3827880" y="2121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3" name=""/>
            <p:cNvSpPr/>
            <p:nvPr/>
          </p:nvSpPr>
          <p:spPr>
            <a:xfrm>
              <a:off x="384048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4" name=""/>
            <p:cNvSpPr/>
            <p:nvPr/>
          </p:nvSpPr>
          <p:spPr>
            <a:xfrm>
              <a:off x="3860280" y="207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5" name=""/>
            <p:cNvSpPr/>
            <p:nvPr/>
          </p:nvSpPr>
          <p:spPr>
            <a:xfrm>
              <a:off x="3873240" y="2049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6" name=""/>
            <p:cNvSpPr/>
            <p:nvPr/>
          </p:nvSpPr>
          <p:spPr>
            <a:xfrm>
              <a:off x="3884400" y="202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7" name=""/>
            <p:cNvSpPr/>
            <p:nvPr/>
          </p:nvSpPr>
          <p:spPr>
            <a:xfrm>
              <a:off x="390420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8" name=""/>
            <p:cNvSpPr/>
            <p:nvPr/>
          </p:nvSpPr>
          <p:spPr>
            <a:xfrm>
              <a:off x="391644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9" name=""/>
            <p:cNvSpPr/>
            <p:nvPr/>
          </p:nvSpPr>
          <p:spPr>
            <a:xfrm>
              <a:off x="39294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0" name=""/>
            <p:cNvSpPr/>
            <p:nvPr/>
          </p:nvSpPr>
          <p:spPr>
            <a:xfrm>
              <a:off x="394776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1" name=""/>
            <p:cNvSpPr/>
            <p:nvPr/>
          </p:nvSpPr>
          <p:spPr>
            <a:xfrm>
              <a:off x="3960360" y="191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2" name=""/>
            <p:cNvSpPr/>
            <p:nvPr/>
          </p:nvSpPr>
          <p:spPr>
            <a:xfrm>
              <a:off x="3978720" y="189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3" name=""/>
            <p:cNvSpPr/>
            <p:nvPr/>
          </p:nvSpPr>
          <p:spPr>
            <a:xfrm>
              <a:off x="399132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4" name=""/>
            <p:cNvSpPr/>
            <p:nvPr/>
          </p:nvSpPr>
          <p:spPr>
            <a:xfrm>
              <a:off x="400428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5" name=""/>
            <p:cNvSpPr/>
            <p:nvPr/>
          </p:nvSpPr>
          <p:spPr>
            <a:xfrm>
              <a:off x="4024080" y="1824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6" name=""/>
            <p:cNvSpPr/>
            <p:nvPr/>
          </p:nvSpPr>
          <p:spPr>
            <a:xfrm>
              <a:off x="40352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7" name=""/>
            <p:cNvSpPr/>
            <p:nvPr/>
          </p:nvSpPr>
          <p:spPr>
            <a:xfrm>
              <a:off x="405504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8" name=""/>
            <p:cNvSpPr/>
            <p:nvPr/>
          </p:nvSpPr>
          <p:spPr>
            <a:xfrm>
              <a:off x="406764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9" name=""/>
            <p:cNvSpPr/>
            <p:nvPr/>
          </p:nvSpPr>
          <p:spPr>
            <a:xfrm>
              <a:off x="4080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0" name=""/>
            <p:cNvSpPr/>
            <p:nvPr/>
          </p:nvSpPr>
          <p:spPr>
            <a:xfrm>
              <a:off x="409860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1" name=""/>
            <p:cNvSpPr/>
            <p:nvPr/>
          </p:nvSpPr>
          <p:spPr>
            <a:xfrm>
              <a:off x="411156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2" name=""/>
            <p:cNvSpPr/>
            <p:nvPr/>
          </p:nvSpPr>
          <p:spPr>
            <a:xfrm>
              <a:off x="4129560" y="166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3" name=""/>
            <p:cNvSpPr/>
            <p:nvPr/>
          </p:nvSpPr>
          <p:spPr>
            <a:xfrm>
              <a:off x="4142520" y="164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4" name=""/>
            <p:cNvSpPr/>
            <p:nvPr/>
          </p:nvSpPr>
          <p:spPr>
            <a:xfrm>
              <a:off x="415512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5" name=""/>
            <p:cNvSpPr/>
            <p:nvPr/>
          </p:nvSpPr>
          <p:spPr>
            <a:xfrm>
              <a:off x="4174920" y="1597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6" name=""/>
            <p:cNvSpPr/>
            <p:nvPr/>
          </p:nvSpPr>
          <p:spPr>
            <a:xfrm>
              <a:off x="4186440" y="1576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7" name=""/>
            <p:cNvSpPr/>
            <p:nvPr/>
          </p:nvSpPr>
          <p:spPr>
            <a:xfrm>
              <a:off x="420588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8" name=""/>
            <p:cNvSpPr/>
            <p:nvPr/>
          </p:nvSpPr>
          <p:spPr>
            <a:xfrm>
              <a:off x="4218480" y="15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9" name=""/>
            <p:cNvSpPr/>
            <p:nvPr/>
          </p:nvSpPr>
          <p:spPr>
            <a:xfrm>
              <a:off x="423144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0" name=""/>
            <p:cNvSpPr/>
            <p:nvPr/>
          </p:nvSpPr>
          <p:spPr>
            <a:xfrm>
              <a:off x="424980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1" name=""/>
            <p:cNvSpPr/>
            <p:nvPr/>
          </p:nvSpPr>
          <p:spPr>
            <a:xfrm>
              <a:off x="4262400" y="1462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2" name=""/>
            <p:cNvSpPr/>
            <p:nvPr/>
          </p:nvSpPr>
          <p:spPr>
            <a:xfrm>
              <a:off x="4280760" y="1441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3" name=""/>
            <p:cNvSpPr/>
            <p:nvPr/>
          </p:nvSpPr>
          <p:spPr>
            <a:xfrm>
              <a:off x="4293360" y="141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4" name=""/>
            <p:cNvSpPr/>
            <p:nvPr/>
          </p:nvSpPr>
          <p:spPr>
            <a:xfrm>
              <a:off x="430596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5" name=""/>
            <p:cNvSpPr/>
            <p:nvPr/>
          </p:nvSpPr>
          <p:spPr>
            <a:xfrm>
              <a:off x="43257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66" name=""/>
          <p:cNvGrpSpPr/>
          <p:nvPr/>
        </p:nvGrpSpPr>
        <p:grpSpPr>
          <a:xfrm>
            <a:off x="3224160" y="1738440"/>
            <a:ext cx="1133280" cy="1317600"/>
            <a:chOff x="3224160" y="1738440"/>
            <a:chExt cx="1133280" cy="1317600"/>
          </a:xfrm>
        </p:grpSpPr>
        <p:sp>
          <p:nvSpPr>
            <p:cNvPr id="3267" name=""/>
            <p:cNvSpPr/>
            <p:nvPr/>
          </p:nvSpPr>
          <p:spPr>
            <a:xfrm>
              <a:off x="32241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8" name=""/>
            <p:cNvSpPr/>
            <p:nvPr/>
          </p:nvSpPr>
          <p:spPr>
            <a:xfrm>
              <a:off x="3243960" y="3019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9" name=""/>
            <p:cNvSpPr/>
            <p:nvPr/>
          </p:nvSpPr>
          <p:spPr>
            <a:xfrm>
              <a:off x="32619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0" name=""/>
            <p:cNvSpPr/>
            <p:nvPr/>
          </p:nvSpPr>
          <p:spPr>
            <a:xfrm>
              <a:off x="3274920" y="29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1" name=""/>
            <p:cNvSpPr/>
            <p:nvPr/>
          </p:nvSpPr>
          <p:spPr>
            <a:xfrm>
              <a:off x="3293280" y="295596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2" name=""/>
            <p:cNvSpPr/>
            <p:nvPr/>
          </p:nvSpPr>
          <p:spPr>
            <a:xfrm>
              <a:off x="33130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3" name=""/>
            <p:cNvSpPr/>
            <p:nvPr/>
          </p:nvSpPr>
          <p:spPr>
            <a:xfrm>
              <a:off x="333108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4" name=""/>
            <p:cNvSpPr/>
            <p:nvPr/>
          </p:nvSpPr>
          <p:spPr>
            <a:xfrm>
              <a:off x="3344040" y="290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5" name=""/>
            <p:cNvSpPr/>
            <p:nvPr/>
          </p:nvSpPr>
          <p:spPr>
            <a:xfrm>
              <a:off x="3362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6" name=""/>
            <p:cNvSpPr/>
            <p:nvPr/>
          </p:nvSpPr>
          <p:spPr>
            <a:xfrm>
              <a:off x="338220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7" name=""/>
            <p:cNvSpPr/>
            <p:nvPr/>
          </p:nvSpPr>
          <p:spPr>
            <a:xfrm>
              <a:off x="340056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8" name=""/>
            <p:cNvSpPr/>
            <p:nvPr/>
          </p:nvSpPr>
          <p:spPr>
            <a:xfrm>
              <a:off x="3418920" y="2814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9" name=""/>
            <p:cNvSpPr/>
            <p:nvPr/>
          </p:nvSpPr>
          <p:spPr>
            <a:xfrm>
              <a:off x="343152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0" name=""/>
            <p:cNvSpPr/>
            <p:nvPr/>
          </p:nvSpPr>
          <p:spPr>
            <a:xfrm>
              <a:off x="3451320" y="277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1" name=""/>
            <p:cNvSpPr/>
            <p:nvPr/>
          </p:nvSpPr>
          <p:spPr>
            <a:xfrm>
              <a:off x="3470040" y="2757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2" name=""/>
            <p:cNvSpPr/>
            <p:nvPr/>
          </p:nvSpPr>
          <p:spPr>
            <a:xfrm>
              <a:off x="348804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3" name=""/>
            <p:cNvSpPr/>
            <p:nvPr/>
          </p:nvSpPr>
          <p:spPr>
            <a:xfrm>
              <a:off x="3507840" y="27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4" name=""/>
            <p:cNvSpPr/>
            <p:nvPr/>
          </p:nvSpPr>
          <p:spPr>
            <a:xfrm>
              <a:off x="3520440" y="269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5" name=""/>
            <p:cNvSpPr/>
            <p:nvPr/>
          </p:nvSpPr>
          <p:spPr>
            <a:xfrm>
              <a:off x="3539160" y="267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6" name=""/>
            <p:cNvSpPr/>
            <p:nvPr/>
          </p:nvSpPr>
          <p:spPr>
            <a:xfrm>
              <a:off x="3558600" y="26514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7" name=""/>
            <p:cNvSpPr/>
            <p:nvPr/>
          </p:nvSpPr>
          <p:spPr>
            <a:xfrm>
              <a:off x="3576960" y="263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8" name=""/>
            <p:cNvSpPr/>
            <p:nvPr/>
          </p:nvSpPr>
          <p:spPr>
            <a:xfrm>
              <a:off x="358956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9" name=""/>
            <p:cNvSpPr/>
            <p:nvPr/>
          </p:nvSpPr>
          <p:spPr>
            <a:xfrm>
              <a:off x="36082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0" name=""/>
            <p:cNvSpPr/>
            <p:nvPr/>
          </p:nvSpPr>
          <p:spPr>
            <a:xfrm>
              <a:off x="36277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1" name=""/>
            <p:cNvSpPr/>
            <p:nvPr/>
          </p:nvSpPr>
          <p:spPr>
            <a:xfrm>
              <a:off x="36464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2" name=""/>
            <p:cNvSpPr/>
            <p:nvPr/>
          </p:nvSpPr>
          <p:spPr>
            <a:xfrm>
              <a:off x="3664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3" name=""/>
            <p:cNvSpPr/>
            <p:nvPr/>
          </p:nvSpPr>
          <p:spPr>
            <a:xfrm>
              <a:off x="36774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4" name=""/>
            <p:cNvSpPr/>
            <p:nvPr/>
          </p:nvSpPr>
          <p:spPr>
            <a:xfrm>
              <a:off x="369684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5" name=""/>
            <p:cNvSpPr/>
            <p:nvPr/>
          </p:nvSpPr>
          <p:spPr>
            <a:xfrm>
              <a:off x="371556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6" name=""/>
            <p:cNvSpPr/>
            <p:nvPr/>
          </p:nvSpPr>
          <p:spPr>
            <a:xfrm>
              <a:off x="373356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7" name=""/>
            <p:cNvSpPr/>
            <p:nvPr/>
          </p:nvSpPr>
          <p:spPr>
            <a:xfrm>
              <a:off x="3746520" y="2432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8" name=""/>
            <p:cNvSpPr/>
            <p:nvPr/>
          </p:nvSpPr>
          <p:spPr>
            <a:xfrm>
              <a:off x="376632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9" name=""/>
            <p:cNvSpPr/>
            <p:nvPr/>
          </p:nvSpPr>
          <p:spPr>
            <a:xfrm>
              <a:off x="37846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0" name=""/>
            <p:cNvSpPr/>
            <p:nvPr/>
          </p:nvSpPr>
          <p:spPr>
            <a:xfrm>
              <a:off x="380268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1" name=""/>
            <p:cNvSpPr/>
            <p:nvPr/>
          </p:nvSpPr>
          <p:spPr>
            <a:xfrm>
              <a:off x="3822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2" name=""/>
            <p:cNvSpPr/>
            <p:nvPr/>
          </p:nvSpPr>
          <p:spPr>
            <a:xfrm>
              <a:off x="383544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3" name=""/>
            <p:cNvSpPr/>
            <p:nvPr/>
          </p:nvSpPr>
          <p:spPr>
            <a:xfrm>
              <a:off x="385380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4" name=""/>
            <p:cNvSpPr/>
            <p:nvPr/>
          </p:nvSpPr>
          <p:spPr>
            <a:xfrm>
              <a:off x="3873600" y="22910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5" name=""/>
            <p:cNvSpPr/>
            <p:nvPr/>
          </p:nvSpPr>
          <p:spPr>
            <a:xfrm>
              <a:off x="3891960" y="22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6" name=""/>
            <p:cNvSpPr/>
            <p:nvPr/>
          </p:nvSpPr>
          <p:spPr>
            <a:xfrm>
              <a:off x="3904560" y="224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7" name=""/>
            <p:cNvSpPr/>
            <p:nvPr/>
          </p:nvSpPr>
          <p:spPr>
            <a:xfrm>
              <a:off x="39229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8" name=""/>
            <p:cNvSpPr/>
            <p:nvPr/>
          </p:nvSpPr>
          <p:spPr>
            <a:xfrm>
              <a:off x="3942720" y="22068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9" name=""/>
            <p:cNvSpPr/>
            <p:nvPr/>
          </p:nvSpPr>
          <p:spPr>
            <a:xfrm>
              <a:off x="396108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0" name=""/>
            <p:cNvSpPr/>
            <p:nvPr/>
          </p:nvSpPr>
          <p:spPr>
            <a:xfrm>
              <a:off x="397908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1" name=""/>
            <p:cNvSpPr/>
            <p:nvPr/>
          </p:nvSpPr>
          <p:spPr>
            <a:xfrm>
              <a:off x="3992040" y="214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2" name=""/>
            <p:cNvSpPr/>
            <p:nvPr/>
          </p:nvSpPr>
          <p:spPr>
            <a:xfrm>
              <a:off x="4011840" y="21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3" name=""/>
            <p:cNvSpPr/>
            <p:nvPr/>
          </p:nvSpPr>
          <p:spPr>
            <a:xfrm>
              <a:off x="403020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4" name=""/>
            <p:cNvSpPr/>
            <p:nvPr/>
          </p:nvSpPr>
          <p:spPr>
            <a:xfrm>
              <a:off x="404856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5" name=""/>
            <p:cNvSpPr/>
            <p:nvPr/>
          </p:nvSpPr>
          <p:spPr>
            <a:xfrm>
              <a:off x="4068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6" name=""/>
            <p:cNvSpPr/>
            <p:nvPr/>
          </p:nvSpPr>
          <p:spPr>
            <a:xfrm>
              <a:off x="408096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7" name=""/>
            <p:cNvSpPr/>
            <p:nvPr/>
          </p:nvSpPr>
          <p:spPr>
            <a:xfrm>
              <a:off x="40993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8" name=""/>
            <p:cNvSpPr/>
            <p:nvPr/>
          </p:nvSpPr>
          <p:spPr>
            <a:xfrm>
              <a:off x="4118040" y="200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9" name=""/>
            <p:cNvSpPr/>
            <p:nvPr/>
          </p:nvSpPr>
          <p:spPr>
            <a:xfrm>
              <a:off x="413748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0" name=""/>
            <p:cNvSpPr/>
            <p:nvPr/>
          </p:nvSpPr>
          <p:spPr>
            <a:xfrm>
              <a:off x="415008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1" name=""/>
            <p:cNvSpPr/>
            <p:nvPr/>
          </p:nvSpPr>
          <p:spPr>
            <a:xfrm>
              <a:off x="416844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2" name=""/>
            <p:cNvSpPr/>
            <p:nvPr/>
          </p:nvSpPr>
          <p:spPr>
            <a:xfrm>
              <a:off x="41871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3" name=""/>
            <p:cNvSpPr/>
            <p:nvPr/>
          </p:nvSpPr>
          <p:spPr>
            <a:xfrm>
              <a:off x="42066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4" name=""/>
            <p:cNvSpPr/>
            <p:nvPr/>
          </p:nvSpPr>
          <p:spPr>
            <a:xfrm>
              <a:off x="4224960" y="187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5" name=""/>
            <p:cNvSpPr/>
            <p:nvPr/>
          </p:nvSpPr>
          <p:spPr>
            <a:xfrm>
              <a:off x="4237560" y="185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6" name=""/>
            <p:cNvSpPr/>
            <p:nvPr/>
          </p:nvSpPr>
          <p:spPr>
            <a:xfrm>
              <a:off x="4257360" y="1838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7" name=""/>
            <p:cNvSpPr/>
            <p:nvPr/>
          </p:nvSpPr>
          <p:spPr>
            <a:xfrm>
              <a:off x="427572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8" name=""/>
            <p:cNvSpPr/>
            <p:nvPr/>
          </p:nvSpPr>
          <p:spPr>
            <a:xfrm>
              <a:off x="42944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9" name=""/>
            <p:cNvSpPr/>
            <p:nvPr/>
          </p:nvSpPr>
          <p:spPr>
            <a:xfrm>
              <a:off x="430668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0" name=""/>
            <p:cNvSpPr/>
            <p:nvPr/>
          </p:nvSpPr>
          <p:spPr>
            <a:xfrm>
              <a:off x="43264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1" name=""/>
            <p:cNvSpPr/>
            <p:nvPr/>
          </p:nvSpPr>
          <p:spPr>
            <a:xfrm>
              <a:off x="43452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32" name=""/>
          <p:cNvGrpSpPr/>
          <p:nvPr/>
        </p:nvGrpSpPr>
        <p:grpSpPr>
          <a:xfrm>
            <a:off x="3224160" y="2206800"/>
            <a:ext cx="1114200" cy="862920"/>
            <a:chOff x="3224160" y="2206800"/>
            <a:chExt cx="1114200" cy="862920"/>
          </a:xfrm>
        </p:grpSpPr>
        <p:sp>
          <p:nvSpPr>
            <p:cNvPr id="3333" name=""/>
            <p:cNvSpPr/>
            <p:nvPr/>
          </p:nvSpPr>
          <p:spPr>
            <a:xfrm>
              <a:off x="322416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4" name=""/>
            <p:cNvSpPr/>
            <p:nvPr/>
          </p:nvSpPr>
          <p:spPr>
            <a:xfrm>
              <a:off x="3243960" y="304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5" name=""/>
            <p:cNvSpPr/>
            <p:nvPr/>
          </p:nvSpPr>
          <p:spPr>
            <a:xfrm>
              <a:off x="3267720" y="301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6" name=""/>
            <p:cNvSpPr/>
            <p:nvPr/>
          </p:nvSpPr>
          <p:spPr>
            <a:xfrm>
              <a:off x="3287520" y="300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7" name=""/>
            <p:cNvSpPr/>
            <p:nvPr/>
          </p:nvSpPr>
          <p:spPr>
            <a:xfrm>
              <a:off x="3305880" y="29923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8" name=""/>
            <p:cNvSpPr/>
            <p:nvPr/>
          </p:nvSpPr>
          <p:spPr>
            <a:xfrm>
              <a:off x="3325680" y="29779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9" name=""/>
            <p:cNvSpPr/>
            <p:nvPr/>
          </p:nvSpPr>
          <p:spPr>
            <a:xfrm>
              <a:off x="3349800" y="295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0" name=""/>
            <p:cNvSpPr/>
            <p:nvPr/>
          </p:nvSpPr>
          <p:spPr>
            <a:xfrm>
              <a:off x="3369240" y="29415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1" name=""/>
            <p:cNvSpPr/>
            <p:nvPr/>
          </p:nvSpPr>
          <p:spPr>
            <a:xfrm>
              <a:off x="3387600" y="292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2" name=""/>
            <p:cNvSpPr/>
            <p:nvPr/>
          </p:nvSpPr>
          <p:spPr>
            <a:xfrm>
              <a:off x="3413160" y="291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3" name=""/>
            <p:cNvSpPr/>
            <p:nvPr/>
          </p:nvSpPr>
          <p:spPr>
            <a:xfrm>
              <a:off x="343116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4" name=""/>
            <p:cNvSpPr/>
            <p:nvPr/>
          </p:nvSpPr>
          <p:spPr>
            <a:xfrm>
              <a:off x="3450960" y="287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5" name=""/>
            <p:cNvSpPr/>
            <p:nvPr/>
          </p:nvSpPr>
          <p:spPr>
            <a:xfrm>
              <a:off x="3476880" y="2863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6" name=""/>
            <p:cNvSpPr/>
            <p:nvPr/>
          </p:nvSpPr>
          <p:spPr>
            <a:xfrm>
              <a:off x="3494880" y="2849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7" name=""/>
            <p:cNvSpPr/>
            <p:nvPr/>
          </p:nvSpPr>
          <p:spPr>
            <a:xfrm>
              <a:off x="3513240" y="282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8" name=""/>
            <p:cNvSpPr/>
            <p:nvPr/>
          </p:nvSpPr>
          <p:spPr>
            <a:xfrm>
              <a:off x="3533040" y="2814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9" name=""/>
            <p:cNvSpPr/>
            <p:nvPr/>
          </p:nvSpPr>
          <p:spPr>
            <a:xfrm>
              <a:off x="3558240" y="2800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0" name=""/>
            <p:cNvSpPr/>
            <p:nvPr/>
          </p:nvSpPr>
          <p:spPr>
            <a:xfrm>
              <a:off x="3576960" y="278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3594960" y="276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2" name=""/>
            <p:cNvSpPr/>
            <p:nvPr/>
          </p:nvSpPr>
          <p:spPr>
            <a:xfrm>
              <a:off x="3620520" y="275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3" name=""/>
            <p:cNvSpPr/>
            <p:nvPr/>
          </p:nvSpPr>
          <p:spPr>
            <a:xfrm>
              <a:off x="3640320" y="2736720"/>
              <a:ext cx="1116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4" name=""/>
            <p:cNvSpPr/>
            <p:nvPr/>
          </p:nvSpPr>
          <p:spPr>
            <a:xfrm>
              <a:off x="3658320" y="272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5" name=""/>
            <p:cNvSpPr/>
            <p:nvPr/>
          </p:nvSpPr>
          <p:spPr>
            <a:xfrm>
              <a:off x="3683880" y="27018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6" name=""/>
            <p:cNvSpPr/>
            <p:nvPr/>
          </p:nvSpPr>
          <p:spPr>
            <a:xfrm>
              <a:off x="3702240" y="268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7" name=""/>
            <p:cNvSpPr/>
            <p:nvPr/>
          </p:nvSpPr>
          <p:spPr>
            <a:xfrm>
              <a:off x="3720600" y="2673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8" name=""/>
            <p:cNvSpPr/>
            <p:nvPr/>
          </p:nvSpPr>
          <p:spPr>
            <a:xfrm>
              <a:off x="3740400" y="2651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9" name=""/>
            <p:cNvSpPr/>
            <p:nvPr/>
          </p:nvSpPr>
          <p:spPr>
            <a:xfrm>
              <a:off x="3765960" y="2638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0" name=""/>
            <p:cNvSpPr/>
            <p:nvPr/>
          </p:nvSpPr>
          <p:spPr>
            <a:xfrm>
              <a:off x="3784320" y="2624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1" name=""/>
            <p:cNvSpPr/>
            <p:nvPr/>
          </p:nvSpPr>
          <p:spPr>
            <a:xfrm>
              <a:off x="3802320" y="260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2" name=""/>
            <p:cNvSpPr/>
            <p:nvPr/>
          </p:nvSpPr>
          <p:spPr>
            <a:xfrm>
              <a:off x="3827880" y="258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3" name=""/>
            <p:cNvSpPr/>
            <p:nvPr/>
          </p:nvSpPr>
          <p:spPr>
            <a:xfrm>
              <a:off x="3847680" y="2573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4" name=""/>
            <p:cNvSpPr/>
            <p:nvPr/>
          </p:nvSpPr>
          <p:spPr>
            <a:xfrm>
              <a:off x="3866040" y="2560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5" name=""/>
            <p:cNvSpPr/>
            <p:nvPr/>
          </p:nvSpPr>
          <p:spPr>
            <a:xfrm>
              <a:off x="3891240" y="2546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6" name=""/>
            <p:cNvSpPr/>
            <p:nvPr/>
          </p:nvSpPr>
          <p:spPr>
            <a:xfrm>
              <a:off x="3909600" y="2523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7" name=""/>
            <p:cNvSpPr/>
            <p:nvPr/>
          </p:nvSpPr>
          <p:spPr>
            <a:xfrm>
              <a:off x="3929400" y="250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8" name=""/>
            <p:cNvSpPr/>
            <p:nvPr/>
          </p:nvSpPr>
          <p:spPr>
            <a:xfrm>
              <a:off x="3947760" y="249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9" name=""/>
            <p:cNvSpPr/>
            <p:nvPr/>
          </p:nvSpPr>
          <p:spPr>
            <a:xfrm>
              <a:off x="3973320" y="24811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0" name=""/>
            <p:cNvSpPr/>
            <p:nvPr/>
          </p:nvSpPr>
          <p:spPr>
            <a:xfrm>
              <a:off x="3991320" y="246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1" name=""/>
            <p:cNvSpPr/>
            <p:nvPr/>
          </p:nvSpPr>
          <p:spPr>
            <a:xfrm>
              <a:off x="4011480" y="24462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2" name=""/>
            <p:cNvSpPr/>
            <p:nvPr/>
          </p:nvSpPr>
          <p:spPr>
            <a:xfrm>
              <a:off x="4035240" y="243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3" name=""/>
            <p:cNvSpPr/>
            <p:nvPr/>
          </p:nvSpPr>
          <p:spPr>
            <a:xfrm>
              <a:off x="4055040" y="241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4" name=""/>
            <p:cNvSpPr/>
            <p:nvPr/>
          </p:nvSpPr>
          <p:spPr>
            <a:xfrm>
              <a:off x="4073400" y="239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5" name=""/>
            <p:cNvSpPr/>
            <p:nvPr/>
          </p:nvSpPr>
          <p:spPr>
            <a:xfrm>
              <a:off x="4098600" y="238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6" name=""/>
            <p:cNvSpPr/>
            <p:nvPr/>
          </p:nvSpPr>
          <p:spPr>
            <a:xfrm>
              <a:off x="4117320" y="23684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7" name=""/>
            <p:cNvSpPr/>
            <p:nvPr/>
          </p:nvSpPr>
          <p:spPr>
            <a:xfrm>
              <a:off x="4136760" y="234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8" name=""/>
            <p:cNvSpPr/>
            <p:nvPr/>
          </p:nvSpPr>
          <p:spPr>
            <a:xfrm>
              <a:off x="4155120" y="23335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9" name=""/>
            <p:cNvSpPr/>
            <p:nvPr/>
          </p:nvSpPr>
          <p:spPr>
            <a:xfrm>
              <a:off x="4180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0" name=""/>
            <p:cNvSpPr/>
            <p:nvPr/>
          </p:nvSpPr>
          <p:spPr>
            <a:xfrm>
              <a:off x="4198680" y="230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1" name=""/>
            <p:cNvSpPr/>
            <p:nvPr/>
          </p:nvSpPr>
          <p:spPr>
            <a:xfrm>
              <a:off x="421848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2" name=""/>
            <p:cNvSpPr/>
            <p:nvPr/>
          </p:nvSpPr>
          <p:spPr>
            <a:xfrm>
              <a:off x="4244040" y="226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3" name=""/>
            <p:cNvSpPr/>
            <p:nvPr/>
          </p:nvSpPr>
          <p:spPr>
            <a:xfrm>
              <a:off x="4262400" y="2255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4" name=""/>
            <p:cNvSpPr/>
            <p:nvPr/>
          </p:nvSpPr>
          <p:spPr>
            <a:xfrm>
              <a:off x="428076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5" name=""/>
            <p:cNvSpPr/>
            <p:nvPr/>
          </p:nvSpPr>
          <p:spPr>
            <a:xfrm>
              <a:off x="4305960" y="2219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6" name=""/>
            <p:cNvSpPr/>
            <p:nvPr/>
          </p:nvSpPr>
          <p:spPr>
            <a:xfrm>
              <a:off x="4325760" y="220680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87" name=""/>
          <p:cNvGrpSpPr/>
          <p:nvPr/>
        </p:nvGrpSpPr>
        <p:grpSpPr>
          <a:xfrm>
            <a:off x="3224160" y="2624040"/>
            <a:ext cx="1088640" cy="417240"/>
            <a:chOff x="3224160" y="2624040"/>
            <a:chExt cx="1088640" cy="417240"/>
          </a:xfrm>
        </p:grpSpPr>
        <p:sp>
          <p:nvSpPr>
            <p:cNvPr id="3388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9" name=""/>
            <p:cNvSpPr/>
            <p:nvPr/>
          </p:nvSpPr>
          <p:spPr>
            <a:xfrm>
              <a:off x="324972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0" name=""/>
            <p:cNvSpPr/>
            <p:nvPr/>
          </p:nvSpPr>
          <p:spPr>
            <a:xfrm>
              <a:off x="327492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1" name=""/>
            <p:cNvSpPr/>
            <p:nvPr/>
          </p:nvSpPr>
          <p:spPr>
            <a:xfrm>
              <a:off x="3292920" y="299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2" name=""/>
            <p:cNvSpPr/>
            <p:nvPr/>
          </p:nvSpPr>
          <p:spPr>
            <a:xfrm>
              <a:off x="3318480" y="2992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3" name=""/>
            <p:cNvSpPr/>
            <p:nvPr/>
          </p:nvSpPr>
          <p:spPr>
            <a:xfrm>
              <a:off x="3344040" y="298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4" name=""/>
            <p:cNvSpPr/>
            <p:nvPr/>
          </p:nvSpPr>
          <p:spPr>
            <a:xfrm>
              <a:off x="336924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5" name=""/>
            <p:cNvSpPr/>
            <p:nvPr/>
          </p:nvSpPr>
          <p:spPr>
            <a:xfrm>
              <a:off x="3394800" y="296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6" name=""/>
            <p:cNvSpPr/>
            <p:nvPr/>
          </p:nvSpPr>
          <p:spPr>
            <a:xfrm>
              <a:off x="3413160" y="295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7" name=""/>
            <p:cNvSpPr/>
            <p:nvPr/>
          </p:nvSpPr>
          <p:spPr>
            <a:xfrm>
              <a:off x="3438360" y="2949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8" name=""/>
            <p:cNvSpPr/>
            <p:nvPr/>
          </p:nvSpPr>
          <p:spPr>
            <a:xfrm>
              <a:off x="3463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9" name=""/>
            <p:cNvSpPr/>
            <p:nvPr/>
          </p:nvSpPr>
          <p:spPr>
            <a:xfrm>
              <a:off x="348768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0" name=""/>
            <p:cNvSpPr/>
            <p:nvPr/>
          </p:nvSpPr>
          <p:spPr>
            <a:xfrm>
              <a:off x="351324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1" name=""/>
            <p:cNvSpPr/>
            <p:nvPr/>
          </p:nvSpPr>
          <p:spPr>
            <a:xfrm>
              <a:off x="353304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2" name=""/>
            <p:cNvSpPr/>
            <p:nvPr/>
          </p:nvSpPr>
          <p:spPr>
            <a:xfrm>
              <a:off x="3558240" y="29001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3" name=""/>
            <p:cNvSpPr/>
            <p:nvPr/>
          </p:nvSpPr>
          <p:spPr>
            <a:xfrm>
              <a:off x="35823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4" name=""/>
            <p:cNvSpPr/>
            <p:nvPr/>
          </p:nvSpPr>
          <p:spPr>
            <a:xfrm>
              <a:off x="3607920" y="28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5" name=""/>
            <p:cNvSpPr/>
            <p:nvPr/>
          </p:nvSpPr>
          <p:spPr>
            <a:xfrm>
              <a:off x="362736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6" name=""/>
            <p:cNvSpPr/>
            <p:nvPr/>
          </p:nvSpPr>
          <p:spPr>
            <a:xfrm>
              <a:off x="365112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7" name=""/>
            <p:cNvSpPr/>
            <p:nvPr/>
          </p:nvSpPr>
          <p:spPr>
            <a:xfrm>
              <a:off x="3677040" y="285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8" name=""/>
            <p:cNvSpPr/>
            <p:nvPr/>
          </p:nvSpPr>
          <p:spPr>
            <a:xfrm>
              <a:off x="3702240" y="28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9" name=""/>
            <p:cNvSpPr/>
            <p:nvPr/>
          </p:nvSpPr>
          <p:spPr>
            <a:xfrm>
              <a:off x="37274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0" name=""/>
            <p:cNvSpPr/>
            <p:nvPr/>
          </p:nvSpPr>
          <p:spPr>
            <a:xfrm>
              <a:off x="3745800" y="282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1" name=""/>
            <p:cNvSpPr/>
            <p:nvPr/>
          </p:nvSpPr>
          <p:spPr>
            <a:xfrm>
              <a:off x="377136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2" name=""/>
            <p:cNvSpPr/>
            <p:nvPr/>
          </p:nvSpPr>
          <p:spPr>
            <a:xfrm>
              <a:off x="3796920" y="280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3" name=""/>
            <p:cNvSpPr/>
            <p:nvPr/>
          </p:nvSpPr>
          <p:spPr>
            <a:xfrm>
              <a:off x="382212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4" name=""/>
            <p:cNvSpPr/>
            <p:nvPr/>
          </p:nvSpPr>
          <p:spPr>
            <a:xfrm>
              <a:off x="3847320" y="27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5" name=""/>
            <p:cNvSpPr/>
            <p:nvPr/>
          </p:nvSpPr>
          <p:spPr>
            <a:xfrm>
              <a:off x="3866040" y="278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6" name=""/>
            <p:cNvSpPr/>
            <p:nvPr/>
          </p:nvSpPr>
          <p:spPr>
            <a:xfrm>
              <a:off x="3891240" y="277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7" name=""/>
            <p:cNvSpPr/>
            <p:nvPr/>
          </p:nvSpPr>
          <p:spPr>
            <a:xfrm>
              <a:off x="391644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8" name=""/>
            <p:cNvSpPr/>
            <p:nvPr/>
          </p:nvSpPr>
          <p:spPr>
            <a:xfrm>
              <a:off x="394200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9" name=""/>
            <p:cNvSpPr/>
            <p:nvPr/>
          </p:nvSpPr>
          <p:spPr>
            <a:xfrm>
              <a:off x="3966120" y="275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0" name=""/>
            <p:cNvSpPr/>
            <p:nvPr/>
          </p:nvSpPr>
          <p:spPr>
            <a:xfrm>
              <a:off x="398556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1" name=""/>
            <p:cNvSpPr/>
            <p:nvPr/>
          </p:nvSpPr>
          <p:spPr>
            <a:xfrm>
              <a:off x="4011120" y="2730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2" name=""/>
            <p:cNvSpPr/>
            <p:nvPr/>
          </p:nvSpPr>
          <p:spPr>
            <a:xfrm>
              <a:off x="4035240" y="272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3" name=""/>
            <p:cNvSpPr/>
            <p:nvPr/>
          </p:nvSpPr>
          <p:spPr>
            <a:xfrm>
              <a:off x="4060440" y="270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4" name=""/>
            <p:cNvSpPr/>
            <p:nvPr/>
          </p:nvSpPr>
          <p:spPr>
            <a:xfrm>
              <a:off x="4086000" y="270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5" name=""/>
            <p:cNvSpPr/>
            <p:nvPr/>
          </p:nvSpPr>
          <p:spPr>
            <a:xfrm>
              <a:off x="4105440" y="26938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6" name=""/>
            <p:cNvSpPr/>
            <p:nvPr/>
          </p:nvSpPr>
          <p:spPr>
            <a:xfrm>
              <a:off x="4129560" y="26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7" name=""/>
            <p:cNvSpPr/>
            <p:nvPr/>
          </p:nvSpPr>
          <p:spPr>
            <a:xfrm>
              <a:off x="415512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8" name=""/>
            <p:cNvSpPr/>
            <p:nvPr/>
          </p:nvSpPr>
          <p:spPr>
            <a:xfrm>
              <a:off x="4180320" y="266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9" name=""/>
            <p:cNvSpPr/>
            <p:nvPr/>
          </p:nvSpPr>
          <p:spPr>
            <a:xfrm>
              <a:off x="419868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0" name=""/>
            <p:cNvSpPr/>
            <p:nvPr/>
          </p:nvSpPr>
          <p:spPr>
            <a:xfrm>
              <a:off x="4224240" y="265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1" name=""/>
            <p:cNvSpPr/>
            <p:nvPr/>
          </p:nvSpPr>
          <p:spPr>
            <a:xfrm>
              <a:off x="4249440" y="26380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2" name=""/>
            <p:cNvSpPr/>
            <p:nvPr/>
          </p:nvSpPr>
          <p:spPr>
            <a:xfrm>
              <a:off x="4274640" y="263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3" name=""/>
            <p:cNvSpPr/>
            <p:nvPr/>
          </p:nvSpPr>
          <p:spPr>
            <a:xfrm>
              <a:off x="4300200" y="26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34" name=""/>
          <p:cNvGrpSpPr/>
          <p:nvPr/>
        </p:nvGrpSpPr>
        <p:grpSpPr>
          <a:xfrm>
            <a:off x="3224160" y="3019320"/>
            <a:ext cx="1120320" cy="21960"/>
            <a:chOff x="3224160" y="3019320"/>
            <a:chExt cx="1120320" cy="21960"/>
          </a:xfrm>
        </p:grpSpPr>
        <p:sp>
          <p:nvSpPr>
            <p:cNvPr id="3435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6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7" name=""/>
            <p:cNvSpPr/>
            <p:nvPr/>
          </p:nvSpPr>
          <p:spPr>
            <a:xfrm>
              <a:off x="32749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8" name=""/>
            <p:cNvSpPr/>
            <p:nvPr/>
          </p:nvSpPr>
          <p:spPr>
            <a:xfrm>
              <a:off x="33001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9" name=""/>
            <p:cNvSpPr/>
            <p:nvPr/>
          </p:nvSpPr>
          <p:spPr>
            <a:xfrm>
              <a:off x="33256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0" name=""/>
            <p:cNvSpPr/>
            <p:nvPr/>
          </p:nvSpPr>
          <p:spPr>
            <a:xfrm>
              <a:off x="334980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1" name=""/>
            <p:cNvSpPr/>
            <p:nvPr/>
          </p:nvSpPr>
          <p:spPr>
            <a:xfrm>
              <a:off x="33750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2" name=""/>
            <p:cNvSpPr/>
            <p:nvPr/>
          </p:nvSpPr>
          <p:spPr>
            <a:xfrm>
              <a:off x="3400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3" name=""/>
            <p:cNvSpPr/>
            <p:nvPr/>
          </p:nvSpPr>
          <p:spPr>
            <a:xfrm>
              <a:off x="34257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4" name=""/>
            <p:cNvSpPr/>
            <p:nvPr/>
          </p:nvSpPr>
          <p:spPr>
            <a:xfrm>
              <a:off x="34513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5" name=""/>
            <p:cNvSpPr/>
            <p:nvPr/>
          </p:nvSpPr>
          <p:spPr>
            <a:xfrm>
              <a:off x="34768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6" name=""/>
            <p:cNvSpPr/>
            <p:nvPr/>
          </p:nvSpPr>
          <p:spPr>
            <a:xfrm>
              <a:off x="35006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7" name=""/>
            <p:cNvSpPr/>
            <p:nvPr/>
          </p:nvSpPr>
          <p:spPr>
            <a:xfrm>
              <a:off x="3526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8" name=""/>
            <p:cNvSpPr/>
            <p:nvPr/>
          </p:nvSpPr>
          <p:spPr>
            <a:xfrm>
              <a:off x="35514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9" name=""/>
            <p:cNvSpPr/>
            <p:nvPr/>
          </p:nvSpPr>
          <p:spPr>
            <a:xfrm>
              <a:off x="3576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0" name=""/>
            <p:cNvSpPr/>
            <p:nvPr/>
          </p:nvSpPr>
          <p:spPr>
            <a:xfrm>
              <a:off x="3602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1" name=""/>
            <p:cNvSpPr/>
            <p:nvPr/>
          </p:nvSpPr>
          <p:spPr>
            <a:xfrm>
              <a:off x="3627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2" name=""/>
            <p:cNvSpPr/>
            <p:nvPr/>
          </p:nvSpPr>
          <p:spPr>
            <a:xfrm>
              <a:off x="3651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3" name=""/>
            <p:cNvSpPr/>
            <p:nvPr/>
          </p:nvSpPr>
          <p:spPr>
            <a:xfrm>
              <a:off x="36770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4" name=""/>
            <p:cNvSpPr/>
            <p:nvPr/>
          </p:nvSpPr>
          <p:spPr>
            <a:xfrm>
              <a:off x="370224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5" name=""/>
            <p:cNvSpPr/>
            <p:nvPr/>
          </p:nvSpPr>
          <p:spPr>
            <a:xfrm>
              <a:off x="37278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6" name=""/>
            <p:cNvSpPr/>
            <p:nvPr/>
          </p:nvSpPr>
          <p:spPr>
            <a:xfrm>
              <a:off x="3753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7" name=""/>
            <p:cNvSpPr/>
            <p:nvPr/>
          </p:nvSpPr>
          <p:spPr>
            <a:xfrm>
              <a:off x="3778560" y="301932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8" name=""/>
            <p:cNvSpPr/>
            <p:nvPr/>
          </p:nvSpPr>
          <p:spPr>
            <a:xfrm>
              <a:off x="3802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9" name=""/>
            <p:cNvSpPr/>
            <p:nvPr/>
          </p:nvSpPr>
          <p:spPr>
            <a:xfrm>
              <a:off x="38282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0" name=""/>
            <p:cNvSpPr/>
            <p:nvPr/>
          </p:nvSpPr>
          <p:spPr>
            <a:xfrm>
              <a:off x="38534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1" name=""/>
            <p:cNvSpPr/>
            <p:nvPr/>
          </p:nvSpPr>
          <p:spPr>
            <a:xfrm>
              <a:off x="38786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2" name=""/>
            <p:cNvSpPr/>
            <p:nvPr/>
          </p:nvSpPr>
          <p:spPr>
            <a:xfrm>
              <a:off x="39042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3" name=""/>
            <p:cNvSpPr/>
            <p:nvPr/>
          </p:nvSpPr>
          <p:spPr>
            <a:xfrm>
              <a:off x="39297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4" name=""/>
            <p:cNvSpPr/>
            <p:nvPr/>
          </p:nvSpPr>
          <p:spPr>
            <a:xfrm>
              <a:off x="39535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5" name=""/>
            <p:cNvSpPr/>
            <p:nvPr/>
          </p:nvSpPr>
          <p:spPr>
            <a:xfrm>
              <a:off x="39790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6" name=""/>
            <p:cNvSpPr/>
            <p:nvPr/>
          </p:nvSpPr>
          <p:spPr>
            <a:xfrm>
              <a:off x="40046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7" name=""/>
            <p:cNvSpPr/>
            <p:nvPr/>
          </p:nvSpPr>
          <p:spPr>
            <a:xfrm>
              <a:off x="40298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8" name=""/>
            <p:cNvSpPr/>
            <p:nvPr/>
          </p:nvSpPr>
          <p:spPr>
            <a:xfrm>
              <a:off x="40554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9" name=""/>
            <p:cNvSpPr/>
            <p:nvPr/>
          </p:nvSpPr>
          <p:spPr>
            <a:xfrm>
              <a:off x="408060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0" name=""/>
            <p:cNvSpPr/>
            <p:nvPr/>
          </p:nvSpPr>
          <p:spPr>
            <a:xfrm>
              <a:off x="4105800" y="30193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1" name=""/>
            <p:cNvSpPr/>
            <p:nvPr/>
          </p:nvSpPr>
          <p:spPr>
            <a:xfrm>
              <a:off x="41299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2" name=""/>
            <p:cNvSpPr/>
            <p:nvPr/>
          </p:nvSpPr>
          <p:spPr>
            <a:xfrm>
              <a:off x="415548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3" name=""/>
            <p:cNvSpPr/>
            <p:nvPr/>
          </p:nvSpPr>
          <p:spPr>
            <a:xfrm>
              <a:off x="4180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4" name=""/>
            <p:cNvSpPr/>
            <p:nvPr/>
          </p:nvSpPr>
          <p:spPr>
            <a:xfrm>
              <a:off x="42062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5" name=""/>
            <p:cNvSpPr/>
            <p:nvPr/>
          </p:nvSpPr>
          <p:spPr>
            <a:xfrm>
              <a:off x="42318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6" name=""/>
            <p:cNvSpPr/>
            <p:nvPr/>
          </p:nvSpPr>
          <p:spPr>
            <a:xfrm>
              <a:off x="4257000" y="3019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7" name=""/>
            <p:cNvSpPr/>
            <p:nvPr/>
          </p:nvSpPr>
          <p:spPr>
            <a:xfrm>
              <a:off x="42811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8" name=""/>
            <p:cNvSpPr/>
            <p:nvPr/>
          </p:nvSpPr>
          <p:spPr>
            <a:xfrm>
              <a:off x="43063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9" name=""/>
            <p:cNvSpPr/>
            <p:nvPr/>
          </p:nvSpPr>
          <p:spPr>
            <a:xfrm>
              <a:off x="43318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80" name=""/>
          <p:cNvGrpSpPr/>
          <p:nvPr/>
        </p:nvGrpSpPr>
        <p:grpSpPr>
          <a:xfrm>
            <a:off x="3224160" y="3019320"/>
            <a:ext cx="1125720" cy="460080"/>
            <a:chOff x="3224160" y="3019320"/>
            <a:chExt cx="1125720" cy="460080"/>
          </a:xfrm>
        </p:grpSpPr>
        <p:sp>
          <p:nvSpPr>
            <p:cNvPr id="3481" name=""/>
            <p:cNvSpPr/>
            <p:nvPr/>
          </p:nvSpPr>
          <p:spPr>
            <a:xfrm>
              <a:off x="32241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2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3" name=""/>
            <p:cNvSpPr/>
            <p:nvPr/>
          </p:nvSpPr>
          <p:spPr>
            <a:xfrm>
              <a:off x="3274920" y="30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4" name=""/>
            <p:cNvSpPr/>
            <p:nvPr/>
          </p:nvSpPr>
          <p:spPr>
            <a:xfrm>
              <a:off x="329292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5" name=""/>
            <p:cNvSpPr/>
            <p:nvPr/>
          </p:nvSpPr>
          <p:spPr>
            <a:xfrm>
              <a:off x="33188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6" name=""/>
            <p:cNvSpPr/>
            <p:nvPr/>
          </p:nvSpPr>
          <p:spPr>
            <a:xfrm>
              <a:off x="334404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7" name=""/>
            <p:cNvSpPr/>
            <p:nvPr/>
          </p:nvSpPr>
          <p:spPr>
            <a:xfrm>
              <a:off x="3369240" y="307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8" name=""/>
            <p:cNvSpPr/>
            <p:nvPr/>
          </p:nvSpPr>
          <p:spPr>
            <a:xfrm>
              <a:off x="3387600" y="30841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9" name=""/>
            <p:cNvSpPr/>
            <p:nvPr/>
          </p:nvSpPr>
          <p:spPr>
            <a:xfrm>
              <a:off x="341316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0" name=""/>
            <p:cNvSpPr/>
            <p:nvPr/>
          </p:nvSpPr>
          <p:spPr>
            <a:xfrm>
              <a:off x="343836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1" name=""/>
            <p:cNvSpPr/>
            <p:nvPr/>
          </p:nvSpPr>
          <p:spPr>
            <a:xfrm>
              <a:off x="3463920" y="311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2" name=""/>
            <p:cNvSpPr/>
            <p:nvPr/>
          </p:nvSpPr>
          <p:spPr>
            <a:xfrm>
              <a:off x="348228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3" name=""/>
            <p:cNvSpPr/>
            <p:nvPr/>
          </p:nvSpPr>
          <p:spPr>
            <a:xfrm>
              <a:off x="3507840" y="313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4" name=""/>
            <p:cNvSpPr/>
            <p:nvPr/>
          </p:nvSpPr>
          <p:spPr>
            <a:xfrm>
              <a:off x="3533040" y="313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5" name=""/>
            <p:cNvSpPr/>
            <p:nvPr/>
          </p:nvSpPr>
          <p:spPr>
            <a:xfrm>
              <a:off x="3558240" y="3153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6" name=""/>
            <p:cNvSpPr/>
            <p:nvPr/>
          </p:nvSpPr>
          <p:spPr>
            <a:xfrm>
              <a:off x="3582360" y="3162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7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8" name=""/>
            <p:cNvSpPr/>
            <p:nvPr/>
          </p:nvSpPr>
          <p:spPr>
            <a:xfrm>
              <a:off x="3627360" y="318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9" name=""/>
            <p:cNvSpPr/>
            <p:nvPr/>
          </p:nvSpPr>
          <p:spPr>
            <a:xfrm>
              <a:off x="365148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0" name=""/>
            <p:cNvSpPr/>
            <p:nvPr/>
          </p:nvSpPr>
          <p:spPr>
            <a:xfrm>
              <a:off x="367704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1" name=""/>
            <p:cNvSpPr/>
            <p:nvPr/>
          </p:nvSpPr>
          <p:spPr>
            <a:xfrm>
              <a:off x="369648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2" name=""/>
            <p:cNvSpPr/>
            <p:nvPr/>
          </p:nvSpPr>
          <p:spPr>
            <a:xfrm>
              <a:off x="37206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3" name=""/>
            <p:cNvSpPr/>
            <p:nvPr/>
          </p:nvSpPr>
          <p:spPr>
            <a:xfrm>
              <a:off x="3746160" y="32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4" name=""/>
            <p:cNvSpPr/>
            <p:nvPr/>
          </p:nvSpPr>
          <p:spPr>
            <a:xfrm>
              <a:off x="377136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5" name=""/>
            <p:cNvSpPr/>
            <p:nvPr/>
          </p:nvSpPr>
          <p:spPr>
            <a:xfrm>
              <a:off x="3796920" y="324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6" name=""/>
            <p:cNvSpPr/>
            <p:nvPr/>
          </p:nvSpPr>
          <p:spPr>
            <a:xfrm>
              <a:off x="381528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7" name=""/>
            <p:cNvSpPr/>
            <p:nvPr/>
          </p:nvSpPr>
          <p:spPr>
            <a:xfrm>
              <a:off x="3840480" y="326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8" name=""/>
            <p:cNvSpPr/>
            <p:nvPr/>
          </p:nvSpPr>
          <p:spPr>
            <a:xfrm>
              <a:off x="386604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9" name=""/>
            <p:cNvSpPr/>
            <p:nvPr/>
          </p:nvSpPr>
          <p:spPr>
            <a:xfrm>
              <a:off x="3891240" y="328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0" name=""/>
            <p:cNvSpPr/>
            <p:nvPr/>
          </p:nvSpPr>
          <p:spPr>
            <a:xfrm>
              <a:off x="3909600" y="329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1" name=""/>
            <p:cNvSpPr/>
            <p:nvPr/>
          </p:nvSpPr>
          <p:spPr>
            <a:xfrm>
              <a:off x="393516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2" name=""/>
            <p:cNvSpPr/>
            <p:nvPr/>
          </p:nvSpPr>
          <p:spPr>
            <a:xfrm>
              <a:off x="396036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3" name=""/>
            <p:cNvSpPr/>
            <p:nvPr/>
          </p:nvSpPr>
          <p:spPr>
            <a:xfrm>
              <a:off x="3985560" y="332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4" name=""/>
            <p:cNvSpPr/>
            <p:nvPr/>
          </p:nvSpPr>
          <p:spPr>
            <a:xfrm>
              <a:off x="4004280" y="33318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5" name=""/>
            <p:cNvSpPr/>
            <p:nvPr/>
          </p:nvSpPr>
          <p:spPr>
            <a:xfrm>
              <a:off x="402948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6" name=""/>
            <p:cNvSpPr/>
            <p:nvPr/>
          </p:nvSpPr>
          <p:spPr>
            <a:xfrm>
              <a:off x="4055040" y="3352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7" name=""/>
            <p:cNvSpPr/>
            <p:nvPr/>
          </p:nvSpPr>
          <p:spPr>
            <a:xfrm>
              <a:off x="4080240" y="335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8" name=""/>
            <p:cNvSpPr/>
            <p:nvPr/>
          </p:nvSpPr>
          <p:spPr>
            <a:xfrm>
              <a:off x="4105800" y="3366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9" name=""/>
            <p:cNvSpPr/>
            <p:nvPr/>
          </p:nvSpPr>
          <p:spPr>
            <a:xfrm>
              <a:off x="4124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0" name=""/>
            <p:cNvSpPr/>
            <p:nvPr/>
          </p:nvSpPr>
          <p:spPr>
            <a:xfrm>
              <a:off x="4149360" y="338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1" name=""/>
            <p:cNvSpPr/>
            <p:nvPr/>
          </p:nvSpPr>
          <p:spPr>
            <a:xfrm>
              <a:off x="4174920" y="3395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2" name=""/>
            <p:cNvSpPr/>
            <p:nvPr/>
          </p:nvSpPr>
          <p:spPr>
            <a:xfrm>
              <a:off x="4198680" y="34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3" name=""/>
            <p:cNvSpPr/>
            <p:nvPr/>
          </p:nvSpPr>
          <p:spPr>
            <a:xfrm>
              <a:off x="421848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4" name=""/>
            <p:cNvSpPr/>
            <p:nvPr/>
          </p:nvSpPr>
          <p:spPr>
            <a:xfrm>
              <a:off x="4243680" y="3423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5" name=""/>
            <p:cNvSpPr/>
            <p:nvPr/>
          </p:nvSpPr>
          <p:spPr>
            <a:xfrm>
              <a:off x="4267800" y="343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6" name=""/>
            <p:cNvSpPr/>
            <p:nvPr/>
          </p:nvSpPr>
          <p:spPr>
            <a:xfrm>
              <a:off x="4293360" y="344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7" name=""/>
            <p:cNvSpPr/>
            <p:nvPr/>
          </p:nvSpPr>
          <p:spPr>
            <a:xfrm>
              <a:off x="431316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8" name=""/>
            <p:cNvSpPr/>
            <p:nvPr/>
          </p:nvSpPr>
          <p:spPr>
            <a:xfrm>
              <a:off x="4338720" y="346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29" name=""/>
          <p:cNvSpPr/>
          <p:nvPr/>
        </p:nvSpPr>
        <p:spPr>
          <a:xfrm>
            <a:off x="669960" y="7826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0" name=""/>
          <p:cNvSpPr/>
          <p:nvPr/>
        </p:nvSpPr>
        <p:spPr>
          <a:xfrm>
            <a:off x="669960" y="12081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1" name=""/>
          <p:cNvSpPr/>
          <p:nvPr/>
        </p:nvSpPr>
        <p:spPr>
          <a:xfrm>
            <a:off x="669960" y="163980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2" name=""/>
          <p:cNvSpPr/>
          <p:nvPr/>
        </p:nvSpPr>
        <p:spPr>
          <a:xfrm>
            <a:off x="669960" y="20638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3" name=""/>
          <p:cNvSpPr/>
          <p:nvPr/>
        </p:nvSpPr>
        <p:spPr>
          <a:xfrm>
            <a:off x="669960" y="25034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4" name=""/>
          <p:cNvSpPr/>
          <p:nvPr/>
        </p:nvSpPr>
        <p:spPr>
          <a:xfrm>
            <a:off x="669960" y="2927520"/>
            <a:ext cx="1872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5" name=""/>
          <p:cNvSpPr/>
          <p:nvPr/>
        </p:nvSpPr>
        <p:spPr>
          <a:xfrm>
            <a:off x="669960" y="335916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6" name=""/>
          <p:cNvSpPr/>
          <p:nvPr/>
        </p:nvSpPr>
        <p:spPr>
          <a:xfrm>
            <a:off x="1865160" y="7826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7" name=""/>
          <p:cNvSpPr/>
          <p:nvPr/>
        </p:nvSpPr>
        <p:spPr>
          <a:xfrm>
            <a:off x="1865160" y="12081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8" name=""/>
          <p:cNvSpPr/>
          <p:nvPr/>
        </p:nvSpPr>
        <p:spPr>
          <a:xfrm>
            <a:off x="1865160" y="163980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9" name=""/>
          <p:cNvSpPr/>
          <p:nvPr/>
        </p:nvSpPr>
        <p:spPr>
          <a:xfrm>
            <a:off x="1865160" y="20638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0" name=""/>
          <p:cNvSpPr/>
          <p:nvPr/>
        </p:nvSpPr>
        <p:spPr>
          <a:xfrm>
            <a:off x="1865160" y="25034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1" name=""/>
          <p:cNvSpPr/>
          <p:nvPr/>
        </p:nvSpPr>
        <p:spPr>
          <a:xfrm>
            <a:off x="1865160" y="2927520"/>
            <a:ext cx="1890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2" name=""/>
          <p:cNvSpPr/>
          <p:nvPr/>
        </p:nvSpPr>
        <p:spPr>
          <a:xfrm>
            <a:off x="1865160" y="335916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3" name=""/>
          <p:cNvSpPr/>
          <p:nvPr/>
        </p:nvSpPr>
        <p:spPr>
          <a:xfrm>
            <a:off x="30862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4" name=""/>
          <p:cNvSpPr/>
          <p:nvPr/>
        </p:nvSpPr>
        <p:spPr>
          <a:xfrm>
            <a:off x="30862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5" name=""/>
          <p:cNvSpPr/>
          <p:nvPr/>
        </p:nvSpPr>
        <p:spPr>
          <a:xfrm>
            <a:off x="30862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6" name=""/>
          <p:cNvSpPr/>
          <p:nvPr/>
        </p:nvSpPr>
        <p:spPr>
          <a:xfrm>
            <a:off x="30862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7" name=""/>
          <p:cNvSpPr/>
          <p:nvPr/>
        </p:nvSpPr>
        <p:spPr>
          <a:xfrm>
            <a:off x="30862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8" name=""/>
          <p:cNvSpPr/>
          <p:nvPr/>
        </p:nvSpPr>
        <p:spPr>
          <a:xfrm>
            <a:off x="30862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9" name=""/>
          <p:cNvSpPr/>
          <p:nvPr/>
        </p:nvSpPr>
        <p:spPr>
          <a:xfrm>
            <a:off x="30862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0" name=""/>
          <p:cNvSpPr/>
          <p:nvPr/>
        </p:nvSpPr>
        <p:spPr>
          <a:xfrm>
            <a:off x="42814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1" name=""/>
          <p:cNvSpPr/>
          <p:nvPr/>
        </p:nvSpPr>
        <p:spPr>
          <a:xfrm>
            <a:off x="42814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2" name=""/>
          <p:cNvSpPr/>
          <p:nvPr/>
        </p:nvSpPr>
        <p:spPr>
          <a:xfrm>
            <a:off x="42814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3" name=""/>
          <p:cNvSpPr/>
          <p:nvPr/>
        </p:nvSpPr>
        <p:spPr>
          <a:xfrm>
            <a:off x="42814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4" name=""/>
          <p:cNvSpPr/>
          <p:nvPr/>
        </p:nvSpPr>
        <p:spPr>
          <a:xfrm>
            <a:off x="42814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5" name=""/>
          <p:cNvSpPr/>
          <p:nvPr/>
        </p:nvSpPr>
        <p:spPr>
          <a:xfrm>
            <a:off x="42814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6" name=""/>
          <p:cNvSpPr/>
          <p:nvPr/>
        </p:nvSpPr>
        <p:spPr>
          <a:xfrm>
            <a:off x="42814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7" name=""/>
          <p:cNvSpPr/>
          <p:nvPr/>
        </p:nvSpPr>
        <p:spPr>
          <a:xfrm>
            <a:off x="1789200" y="14130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8" name=""/>
          <p:cNvSpPr/>
          <p:nvPr/>
        </p:nvSpPr>
        <p:spPr>
          <a:xfrm>
            <a:off x="1852920" y="1455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9" name=""/>
          <p:cNvSpPr/>
          <p:nvPr/>
        </p:nvSpPr>
        <p:spPr>
          <a:xfrm>
            <a:off x="3022560" y="269388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0" name=""/>
          <p:cNvSpPr/>
          <p:nvPr/>
        </p:nvSpPr>
        <p:spPr>
          <a:xfrm>
            <a:off x="3079800" y="2736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1" name=""/>
          <p:cNvSpPr/>
          <p:nvPr/>
        </p:nvSpPr>
        <p:spPr>
          <a:xfrm>
            <a:off x="4206960" y="56340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2" name=""/>
          <p:cNvSpPr/>
          <p:nvPr/>
        </p:nvSpPr>
        <p:spPr>
          <a:xfrm>
            <a:off x="4262760" y="606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3" name=""/>
          <p:cNvSpPr/>
          <p:nvPr/>
        </p:nvSpPr>
        <p:spPr>
          <a:xfrm>
            <a:off x="1041480" y="811080"/>
            <a:ext cx="3333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4" name=""/>
          <p:cNvSpPr/>
          <p:nvPr/>
        </p:nvSpPr>
        <p:spPr>
          <a:xfrm>
            <a:off x="11034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5" name=""/>
          <p:cNvSpPr/>
          <p:nvPr/>
        </p:nvSpPr>
        <p:spPr>
          <a:xfrm>
            <a:off x="2211480" y="81108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6" name=""/>
          <p:cNvSpPr/>
          <p:nvPr/>
        </p:nvSpPr>
        <p:spPr>
          <a:xfrm>
            <a:off x="22752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7" name=""/>
          <p:cNvSpPr/>
          <p:nvPr/>
        </p:nvSpPr>
        <p:spPr>
          <a:xfrm>
            <a:off x="3375000" y="81108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8" name=""/>
          <p:cNvSpPr/>
          <p:nvPr/>
        </p:nvSpPr>
        <p:spPr>
          <a:xfrm>
            <a:off x="343224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9" name=""/>
          <p:cNvSpPr/>
          <p:nvPr/>
        </p:nvSpPr>
        <p:spPr>
          <a:xfrm>
            <a:off x="185760" y="5421240"/>
            <a:ext cx="4753080" cy="100800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0" name=""/>
          <p:cNvSpPr/>
          <p:nvPr/>
        </p:nvSpPr>
        <p:spPr>
          <a:xfrm flipV="1">
            <a:off x="173160" y="5361120"/>
            <a:ext cx="4829040" cy="106344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71" name=""/>
          <p:cNvGrpSpPr/>
          <p:nvPr/>
        </p:nvGrpSpPr>
        <p:grpSpPr>
          <a:xfrm>
            <a:off x="5546880" y="5092560"/>
            <a:ext cx="3262320" cy="1433520"/>
            <a:chOff x="5546880" y="5092560"/>
            <a:chExt cx="3262320" cy="1433520"/>
          </a:xfrm>
        </p:grpSpPr>
        <p:sp>
          <p:nvSpPr>
            <p:cNvPr id="3572" name=""/>
            <p:cNvSpPr/>
            <p:nvPr/>
          </p:nvSpPr>
          <p:spPr>
            <a:xfrm>
              <a:off x="5546880" y="5092560"/>
              <a:ext cx="3262320" cy="1433520"/>
            </a:xfrm>
            <a:prstGeom prst="roundRect">
              <a:avLst>
                <a:gd name="adj" fmla="val 1666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3" name=""/>
            <p:cNvSpPr/>
            <p:nvPr/>
          </p:nvSpPr>
          <p:spPr>
            <a:xfrm>
              <a:off x="5556960" y="5149800"/>
              <a:ext cx="2212920" cy="137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Not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Cost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Competitive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"/>
          <p:cNvSpPr/>
          <p:nvPr/>
        </p:nvSpPr>
        <p:spPr>
          <a:xfrm>
            <a:off x="352440" y="104760"/>
            <a:ext cx="4500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5" name=""/>
          <p:cNvSpPr/>
          <p:nvPr/>
        </p:nvSpPr>
        <p:spPr>
          <a:xfrm>
            <a:off x="668160" y="575136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76" name=""/>
          <p:cNvGrpSpPr/>
          <p:nvPr/>
        </p:nvGrpSpPr>
        <p:grpSpPr>
          <a:xfrm>
            <a:off x="863640" y="5826240"/>
            <a:ext cx="971280" cy="75960"/>
            <a:chOff x="863640" y="5826240"/>
            <a:chExt cx="971280" cy="75960"/>
          </a:xfrm>
        </p:grpSpPr>
        <p:sp>
          <p:nvSpPr>
            <p:cNvPr id="3577" name=""/>
            <p:cNvSpPr/>
            <p:nvPr/>
          </p:nvSpPr>
          <p:spPr>
            <a:xfrm>
              <a:off x="863640" y="5860800"/>
              <a:ext cx="92232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8" name=""/>
            <p:cNvSpPr/>
            <p:nvPr/>
          </p:nvSpPr>
          <p:spPr>
            <a:xfrm>
              <a:off x="177444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79" name=""/>
          <p:cNvGrpSpPr/>
          <p:nvPr/>
        </p:nvGrpSpPr>
        <p:grpSpPr>
          <a:xfrm>
            <a:off x="2013120" y="5826240"/>
            <a:ext cx="1007640" cy="75960"/>
            <a:chOff x="2013120" y="5826240"/>
            <a:chExt cx="1007640" cy="75960"/>
          </a:xfrm>
        </p:grpSpPr>
        <p:sp>
          <p:nvSpPr>
            <p:cNvPr id="3580" name=""/>
            <p:cNvSpPr/>
            <p:nvPr/>
          </p:nvSpPr>
          <p:spPr>
            <a:xfrm>
              <a:off x="2013120" y="5860800"/>
              <a:ext cx="95976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1" name=""/>
            <p:cNvSpPr/>
            <p:nvPr/>
          </p:nvSpPr>
          <p:spPr>
            <a:xfrm>
              <a:off x="296028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82" name=""/>
          <p:cNvGrpSpPr/>
          <p:nvPr/>
        </p:nvGrpSpPr>
        <p:grpSpPr>
          <a:xfrm>
            <a:off x="3205080" y="5826240"/>
            <a:ext cx="978120" cy="75960"/>
            <a:chOff x="3205080" y="5826240"/>
            <a:chExt cx="978120" cy="75960"/>
          </a:xfrm>
        </p:grpSpPr>
        <p:sp>
          <p:nvSpPr>
            <p:cNvPr id="3583" name=""/>
            <p:cNvSpPr/>
            <p:nvPr/>
          </p:nvSpPr>
          <p:spPr>
            <a:xfrm>
              <a:off x="3205080" y="5860800"/>
              <a:ext cx="92988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4" name=""/>
            <p:cNvSpPr/>
            <p:nvPr/>
          </p:nvSpPr>
          <p:spPr>
            <a:xfrm>
              <a:off x="412272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85" name=""/>
          <p:cNvSpPr/>
          <p:nvPr/>
        </p:nvSpPr>
        <p:spPr>
          <a:xfrm>
            <a:off x="601560" y="5470560"/>
            <a:ext cx="3240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6" name=""/>
          <p:cNvSpPr/>
          <p:nvPr/>
        </p:nvSpPr>
        <p:spPr>
          <a:xfrm>
            <a:off x="663840" y="55119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7" name=""/>
          <p:cNvSpPr/>
          <p:nvPr/>
        </p:nvSpPr>
        <p:spPr>
          <a:xfrm>
            <a:off x="17496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8" name=""/>
          <p:cNvSpPr/>
          <p:nvPr/>
        </p:nvSpPr>
        <p:spPr>
          <a:xfrm>
            <a:off x="180540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9" name=""/>
          <p:cNvSpPr/>
          <p:nvPr/>
        </p:nvSpPr>
        <p:spPr>
          <a:xfrm>
            <a:off x="29178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0" name=""/>
          <p:cNvSpPr/>
          <p:nvPr/>
        </p:nvSpPr>
        <p:spPr>
          <a:xfrm>
            <a:off x="297396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1" name=""/>
          <p:cNvSpPr/>
          <p:nvPr/>
        </p:nvSpPr>
        <p:spPr>
          <a:xfrm>
            <a:off x="4079880" y="54705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2" name=""/>
          <p:cNvSpPr/>
          <p:nvPr/>
        </p:nvSpPr>
        <p:spPr>
          <a:xfrm>
            <a:off x="413424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3" name=""/>
          <p:cNvSpPr/>
          <p:nvPr/>
        </p:nvSpPr>
        <p:spPr>
          <a:xfrm>
            <a:off x="1182600" y="5572080"/>
            <a:ext cx="3222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4" name=""/>
          <p:cNvSpPr/>
          <p:nvPr/>
        </p:nvSpPr>
        <p:spPr>
          <a:xfrm>
            <a:off x="124308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5" name=""/>
          <p:cNvSpPr/>
          <p:nvPr/>
        </p:nvSpPr>
        <p:spPr>
          <a:xfrm>
            <a:off x="2355840" y="5572080"/>
            <a:ext cx="3240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6" name=""/>
          <p:cNvSpPr/>
          <p:nvPr/>
        </p:nvSpPr>
        <p:spPr>
          <a:xfrm>
            <a:off x="241776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7" name=""/>
          <p:cNvSpPr/>
          <p:nvPr/>
        </p:nvSpPr>
        <p:spPr>
          <a:xfrm>
            <a:off x="3552840" y="5572080"/>
            <a:ext cx="31752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8" name=""/>
          <p:cNvSpPr/>
          <p:nvPr/>
        </p:nvSpPr>
        <p:spPr>
          <a:xfrm>
            <a:off x="360864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9" name=""/>
          <p:cNvSpPr/>
          <p:nvPr/>
        </p:nvSpPr>
        <p:spPr>
          <a:xfrm>
            <a:off x="1822320" y="575136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0" name=""/>
          <p:cNvSpPr/>
          <p:nvPr/>
        </p:nvSpPr>
        <p:spPr>
          <a:xfrm>
            <a:off x="3016080" y="575136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1" name=""/>
          <p:cNvSpPr/>
          <p:nvPr/>
        </p:nvSpPr>
        <p:spPr>
          <a:xfrm>
            <a:off x="4183200" y="575136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2" name=""/>
          <p:cNvSpPr/>
          <p:nvPr/>
        </p:nvSpPr>
        <p:spPr>
          <a:xfrm>
            <a:off x="588960" y="1838160"/>
            <a:ext cx="33192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3" name=""/>
          <p:cNvSpPr/>
          <p:nvPr/>
        </p:nvSpPr>
        <p:spPr>
          <a:xfrm>
            <a:off x="650880" y="1881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04" name=""/>
          <p:cNvGrpSpPr/>
          <p:nvPr/>
        </p:nvGrpSpPr>
        <p:grpSpPr>
          <a:xfrm>
            <a:off x="833400" y="896760"/>
            <a:ext cx="1088640" cy="1287360"/>
            <a:chOff x="833400" y="896760"/>
            <a:chExt cx="1088640" cy="1287360"/>
          </a:xfrm>
        </p:grpSpPr>
        <p:sp>
          <p:nvSpPr>
            <p:cNvPr id="3605" name=""/>
            <p:cNvSpPr/>
            <p:nvPr/>
          </p:nvSpPr>
          <p:spPr>
            <a:xfrm>
              <a:off x="833400" y="216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6" name=""/>
            <p:cNvSpPr/>
            <p:nvPr/>
          </p:nvSpPr>
          <p:spPr>
            <a:xfrm>
              <a:off x="85140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7" name=""/>
            <p:cNvSpPr/>
            <p:nvPr/>
          </p:nvSpPr>
          <p:spPr>
            <a:xfrm>
              <a:off x="870120" y="212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8" name=""/>
            <p:cNvSpPr/>
            <p:nvPr/>
          </p:nvSpPr>
          <p:spPr>
            <a:xfrm>
              <a:off x="88272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9" name=""/>
            <p:cNvSpPr/>
            <p:nvPr/>
          </p:nvSpPr>
          <p:spPr>
            <a:xfrm>
              <a:off x="90252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0" name=""/>
            <p:cNvSpPr/>
            <p:nvPr/>
          </p:nvSpPr>
          <p:spPr>
            <a:xfrm>
              <a:off x="920880" y="206352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1" name=""/>
            <p:cNvSpPr/>
            <p:nvPr/>
          </p:nvSpPr>
          <p:spPr>
            <a:xfrm>
              <a:off x="939240" y="204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2" name=""/>
            <p:cNvSpPr/>
            <p:nvPr/>
          </p:nvSpPr>
          <p:spPr>
            <a:xfrm>
              <a:off x="952200" y="202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3" name=""/>
            <p:cNvSpPr/>
            <p:nvPr/>
          </p:nvSpPr>
          <p:spPr>
            <a:xfrm>
              <a:off x="971640" y="2008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4" name=""/>
            <p:cNvSpPr/>
            <p:nvPr/>
          </p:nvSpPr>
          <p:spPr>
            <a:xfrm>
              <a:off x="990000" y="19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5" name=""/>
            <p:cNvSpPr/>
            <p:nvPr/>
          </p:nvSpPr>
          <p:spPr>
            <a:xfrm>
              <a:off x="1009800" y="19652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6" name=""/>
            <p:cNvSpPr/>
            <p:nvPr/>
          </p:nvSpPr>
          <p:spPr>
            <a:xfrm>
              <a:off x="1021320" y="19443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7" name=""/>
            <p:cNvSpPr/>
            <p:nvPr/>
          </p:nvSpPr>
          <p:spPr>
            <a:xfrm>
              <a:off x="1040760" y="192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8" name=""/>
            <p:cNvSpPr/>
            <p:nvPr/>
          </p:nvSpPr>
          <p:spPr>
            <a:xfrm>
              <a:off x="1059480" y="19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9" name=""/>
            <p:cNvSpPr/>
            <p:nvPr/>
          </p:nvSpPr>
          <p:spPr>
            <a:xfrm>
              <a:off x="1078920" y="18792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0" name=""/>
            <p:cNvSpPr/>
            <p:nvPr/>
          </p:nvSpPr>
          <p:spPr>
            <a:xfrm>
              <a:off x="1090440" y="185868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1" name=""/>
            <p:cNvSpPr/>
            <p:nvPr/>
          </p:nvSpPr>
          <p:spPr>
            <a:xfrm>
              <a:off x="1109880" y="184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2" name=""/>
            <p:cNvSpPr/>
            <p:nvPr/>
          </p:nvSpPr>
          <p:spPr>
            <a:xfrm>
              <a:off x="1128600" y="182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3" name=""/>
            <p:cNvSpPr/>
            <p:nvPr/>
          </p:nvSpPr>
          <p:spPr>
            <a:xfrm>
              <a:off x="1148400" y="180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4" name=""/>
            <p:cNvSpPr/>
            <p:nvPr/>
          </p:nvSpPr>
          <p:spPr>
            <a:xfrm>
              <a:off x="1161000" y="1780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5" name=""/>
            <p:cNvSpPr/>
            <p:nvPr/>
          </p:nvSpPr>
          <p:spPr>
            <a:xfrm>
              <a:off x="1179360" y="1760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6" name=""/>
            <p:cNvSpPr/>
            <p:nvPr/>
          </p:nvSpPr>
          <p:spPr>
            <a:xfrm>
              <a:off x="119772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7" name=""/>
            <p:cNvSpPr/>
            <p:nvPr/>
          </p:nvSpPr>
          <p:spPr>
            <a:xfrm>
              <a:off x="1217520" y="1717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8" name=""/>
            <p:cNvSpPr/>
            <p:nvPr/>
          </p:nvSpPr>
          <p:spPr>
            <a:xfrm>
              <a:off x="1230120" y="16952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9" name=""/>
            <p:cNvSpPr/>
            <p:nvPr/>
          </p:nvSpPr>
          <p:spPr>
            <a:xfrm>
              <a:off x="1248480" y="1674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0" name=""/>
            <p:cNvSpPr/>
            <p:nvPr/>
          </p:nvSpPr>
          <p:spPr>
            <a:xfrm>
              <a:off x="1266840" y="165384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1" name=""/>
            <p:cNvSpPr/>
            <p:nvPr/>
          </p:nvSpPr>
          <p:spPr>
            <a:xfrm>
              <a:off x="1286640" y="1639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2" name=""/>
            <p:cNvSpPr/>
            <p:nvPr/>
          </p:nvSpPr>
          <p:spPr>
            <a:xfrm>
              <a:off x="129924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3" name=""/>
            <p:cNvSpPr/>
            <p:nvPr/>
          </p:nvSpPr>
          <p:spPr>
            <a:xfrm>
              <a:off x="1317960" y="1596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4" name=""/>
            <p:cNvSpPr/>
            <p:nvPr/>
          </p:nvSpPr>
          <p:spPr>
            <a:xfrm>
              <a:off x="133596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5" name=""/>
            <p:cNvSpPr/>
            <p:nvPr/>
          </p:nvSpPr>
          <p:spPr>
            <a:xfrm>
              <a:off x="135612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6" name=""/>
            <p:cNvSpPr/>
            <p:nvPr/>
          </p:nvSpPr>
          <p:spPr>
            <a:xfrm>
              <a:off x="1368360" y="153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7" name=""/>
            <p:cNvSpPr/>
            <p:nvPr/>
          </p:nvSpPr>
          <p:spPr>
            <a:xfrm>
              <a:off x="138708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8" name=""/>
            <p:cNvSpPr/>
            <p:nvPr/>
          </p:nvSpPr>
          <p:spPr>
            <a:xfrm>
              <a:off x="1405440" y="1490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9" name=""/>
            <p:cNvSpPr/>
            <p:nvPr/>
          </p:nvSpPr>
          <p:spPr>
            <a:xfrm>
              <a:off x="1425240" y="1469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0" name=""/>
            <p:cNvSpPr/>
            <p:nvPr/>
          </p:nvSpPr>
          <p:spPr>
            <a:xfrm>
              <a:off x="1437840" y="144756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1" name=""/>
            <p:cNvSpPr/>
            <p:nvPr/>
          </p:nvSpPr>
          <p:spPr>
            <a:xfrm>
              <a:off x="1456200" y="143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2" name=""/>
            <p:cNvSpPr/>
            <p:nvPr/>
          </p:nvSpPr>
          <p:spPr>
            <a:xfrm>
              <a:off x="147456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3" name=""/>
            <p:cNvSpPr/>
            <p:nvPr/>
          </p:nvSpPr>
          <p:spPr>
            <a:xfrm>
              <a:off x="1494360" y="1392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4" name=""/>
            <p:cNvSpPr/>
            <p:nvPr/>
          </p:nvSpPr>
          <p:spPr>
            <a:xfrm>
              <a:off x="1507320" y="1369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5" name=""/>
            <p:cNvSpPr/>
            <p:nvPr/>
          </p:nvSpPr>
          <p:spPr>
            <a:xfrm>
              <a:off x="15253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6" name=""/>
            <p:cNvSpPr/>
            <p:nvPr/>
          </p:nvSpPr>
          <p:spPr>
            <a:xfrm>
              <a:off x="1545120" y="132840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7" name=""/>
            <p:cNvSpPr/>
            <p:nvPr/>
          </p:nvSpPr>
          <p:spPr>
            <a:xfrm>
              <a:off x="1563480" y="13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8" name=""/>
            <p:cNvSpPr/>
            <p:nvPr/>
          </p:nvSpPr>
          <p:spPr>
            <a:xfrm>
              <a:off x="157644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9" name=""/>
            <p:cNvSpPr/>
            <p:nvPr/>
          </p:nvSpPr>
          <p:spPr>
            <a:xfrm>
              <a:off x="1594440" y="126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0" name=""/>
            <p:cNvSpPr/>
            <p:nvPr/>
          </p:nvSpPr>
          <p:spPr>
            <a:xfrm>
              <a:off x="1614600" y="124272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1" name=""/>
            <p:cNvSpPr/>
            <p:nvPr/>
          </p:nvSpPr>
          <p:spPr>
            <a:xfrm>
              <a:off x="1632600" y="1228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2" name=""/>
            <p:cNvSpPr/>
            <p:nvPr/>
          </p:nvSpPr>
          <p:spPr>
            <a:xfrm>
              <a:off x="1645560" y="1207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3" name=""/>
            <p:cNvSpPr/>
            <p:nvPr/>
          </p:nvSpPr>
          <p:spPr>
            <a:xfrm>
              <a:off x="1663920" y="1185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4" name=""/>
            <p:cNvSpPr/>
            <p:nvPr/>
          </p:nvSpPr>
          <p:spPr>
            <a:xfrm>
              <a:off x="1683720" y="1164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5" name=""/>
            <p:cNvSpPr/>
            <p:nvPr/>
          </p:nvSpPr>
          <p:spPr>
            <a:xfrm>
              <a:off x="1701720" y="1144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6" name=""/>
            <p:cNvSpPr/>
            <p:nvPr/>
          </p:nvSpPr>
          <p:spPr>
            <a:xfrm>
              <a:off x="1720080" y="1122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7" name=""/>
            <p:cNvSpPr/>
            <p:nvPr/>
          </p:nvSpPr>
          <p:spPr>
            <a:xfrm>
              <a:off x="1733040" y="1101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8" name=""/>
            <p:cNvSpPr/>
            <p:nvPr/>
          </p:nvSpPr>
          <p:spPr>
            <a:xfrm>
              <a:off x="175284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9" name=""/>
            <p:cNvSpPr/>
            <p:nvPr/>
          </p:nvSpPr>
          <p:spPr>
            <a:xfrm>
              <a:off x="1771200" y="1058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0" name=""/>
            <p:cNvSpPr/>
            <p:nvPr/>
          </p:nvSpPr>
          <p:spPr>
            <a:xfrm>
              <a:off x="1789560" y="103788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1" name=""/>
            <p:cNvSpPr/>
            <p:nvPr/>
          </p:nvSpPr>
          <p:spPr>
            <a:xfrm>
              <a:off x="1802160" y="1023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2" name=""/>
            <p:cNvSpPr/>
            <p:nvPr/>
          </p:nvSpPr>
          <p:spPr>
            <a:xfrm>
              <a:off x="1821960" y="1001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3" name=""/>
            <p:cNvSpPr/>
            <p:nvPr/>
          </p:nvSpPr>
          <p:spPr>
            <a:xfrm>
              <a:off x="184032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4" name=""/>
            <p:cNvSpPr/>
            <p:nvPr/>
          </p:nvSpPr>
          <p:spPr>
            <a:xfrm>
              <a:off x="1860120" y="960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5" name=""/>
            <p:cNvSpPr/>
            <p:nvPr/>
          </p:nvSpPr>
          <p:spPr>
            <a:xfrm>
              <a:off x="18712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6" name=""/>
            <p:cNvSpPr/>
            <p:nvPr/>
          </p:nvSpPr>
          <p:spPr>
            <a:xfrm>
              <a:off x="1891080" y="917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7" name=""/>
            <p:cNvSpPr/>
            <p:nvPr/>
          </p:nvSpPr>
          <p:spPr>
            <a:xfrm>
              <a:off x="1909440" y="896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68" name=""/>
          <p:cNvGrpSpPr/>
          <p:nvPr/>
        </p:nvGrpSpPr>
        <p:grpSpPr>
          <a:xfrm>
            <a:off x="826920" y="1355760"/>
            <a:ext cx="1076040" cy="822240"/>
            <a:chOff x="826920" y="1355760"/>
            <a:chExt cx="1076040" cy="822240"/>
          </a:xfrm>
        </p:grpSpPr>
        <p:sp>
          <p:nvSpPr>
            <p:cNvPr id="3669" name=""/>
            <p:cNvSpPr/>
            <p:nvPr/>
          </p:nvSpPr>
          <p:spPr>
            <a:xfrm>
              <a:off x="8269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0" name=""/>
            <p:cNvSpPr/>
            <p:nvPr/>
          </p:nvSpPr>
          <p:spPr>
            <a:xfrm>
              <a:off x="846720" y="214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1" name=""/>
            <p:cNvSpPr/>
            <p:nvPr/>
          </p:nvSpPr>
          <p:spPr>
            <a:xfrm>
              <a:off x="87048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2" name=""/>
            <p:cNvSpPr/>
            <p:nvPr/>
          </p:nvSpPr>
          <p:spPr>
            <a:xfrm>
              <a:off x="89028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3" name=""/>
            <p:cNvSpPr/>
            <p:nvPr/>
          </p:nvSpPr>
          <p:spPr>
            <a:xfrm>
              <a:off x="90864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4" name=""/>
            <p:cNvSpPr/>
            <p:nvPr/>
          </p:nvSpPr>
          <p:spPr>
            <a:xfrm>
              <a:off x="93384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5" name=""/>
            <p:cNvSpPr/>
            <p:nvPr/>
          </p:nvSpPr>
          <p:spPr>
            <a:xfrm>
              <a:off x="952560" y="207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6" name=""/>
            <p:cNvSpPr/>
            <p:nvPr/>
          </p:nvSpPr>
          <p:spPr>
            <a:xfrm>
              <a:off x="972000" y="20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7" name=""/>
            <p:cNvSpPr/>
            <p:nvPr/>
          </p:nvSpPr>
          <p:spPr>
            <a:xfrm>
              <a:off x="99756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8" name=""/>
            <p:cNvSpPr/>
            <p:nvPr/>
          </p:nvSpPr>
          <p:spPr>
            <a:xfrm>
              <a:off x="10159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9" name=""/>
            <p:cNvSpPr/>
            <p:nvPr/>
          </p:nvSpPr>
          <p:spPr>
            <a:xfrm>
              <a:off x="1033920" y="200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0" name=""/>
            <p:cNvSpPr/>
            <p:nvPr/>
          </p:nvSpPr>
          <p:spPr>
            <a:xfrm>
              <a:off x="105948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1" name=""/>
            <p:cNvSpPr/>
            <p:nvPr/>
          </p:nvSpPr>
          <p:spPr>
            <a:xfrm>
              <a:off x="1079280" y="1971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2" name=""/>
            <p:cNvSpPr/>
            <p:nvPr/>
          </p:nvSpPr>
          <p:spPr>
            <a:xfrm>
              <a:off x="1097640" y="195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3" name=""/>
            <p:cNvSpPr/>
            <p:nvPr/>
          </p:nvSpPr>
          <p:spPr>
            <a:xfrm>
              <a:off x="111600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4" name=""/>
            <p:cNvSpPr/>
            <p:nvPr/>
          </p:nvSpPr>
          <p:spPr>
            <a:xfrm>
              <a:off x="114120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5" name=""/>
            <p:cNvSpPr/>
            <p:nvPr/>
          </p:nvSpPr>
          <p:spPr>
            <a:xfrm>
              <a:off x="1161000" y="1908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6" name=""/>
            <p:cNvSpPr/>
            <p:nvPr/>
          </p:nvSpPr>
          <p:spPr>
            <a:xfrm>
              <a:off x="1179720" y="189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7" name=""/>
            <p:cNvSpPr/>
            <p:nvPr/>
          </p:nvSpPr>
          <p:spPr>
            <a:xfrm>
              <a:off x="120492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8" name=""/>
            <p:cNvSpPr/>
            <p:nvPr/>
          </p:nvSpPr>
          <p:spPr>
            <a:xfrm>
              <a:off x="1222920" y="186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9" name=""/>
            <p:cNvSpPr/>
            <p:nvPr/>
          </p:nvSpPr>
          <p:spPr>
            <a:xfrm>
              <a:off x="124164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0" name=""/>
            <p:cNvSpPr/>
            <p:nvPr/>
          </p:nvSpPr>
          <p:spPr>
            <a:xfrm>
              <a:off x="126684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1" name=""/>
            <p:cNvSpPr/>
            <p:nvPr/>
          </p:nvSpPr>
          <p:spPr>
            <a:xfrm>
              <a:off x="1286640" y="18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2" name=""/>
            <p:cNvSpPr/>
            <p:nvPr/>
          </p:nvSpPr>
          <p:spPr>
            <a:xfrm>
              <a:off x="130500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3" name=""/>
            <p:cNvSpPr/>
            <p:nvPr/>
          </p:nvSpPr>
          <p:spPr>
            <a:xfrm>
              <a:off x="133020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4" name=""/>
            <p:cNvSpPr/>
            <p:nvPr/>
          </p:nvSpPr>
          <p:spPr>
            <a:xfrm>
              <a:off x="1348920" y="176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5" name=""/>
            <p:cNvSpPr/>
            <p:nvPr/>
          </p:nvSpPr>
          <p:spPr>
            <a:xfrm>
              <a:off x="136836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6" name=""/>
            <p:cNvSpPr/>
            <p:nvPr/>
          </p:nvSpPr>
          <p:spPr>
            <a:xfrm>
              <a:off x="13939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7" name=""/>
            <p:cNvSpPr/>
            <p:nvPr/>
          </p:nvSpPr>
          <p:spPr>
            <a:xfrm>
              <a:off x="1412280" y="171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8" name=""/>
            <p:cNvSpPr/>
            <p:nvPr/>
          </p:nvSpPr>
          <p:spPr>
            <a:xfrm>
              <a:off x="143028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9" name=""/>
            <p:cNvSpPr/>
            <p:nvPr/>
          </p:nvSpPr>
          <p:spPr>
            <a:xfrm>
              <a:off x="145584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0" name=""/>
            <p:cNvSpPr/>
            <p:nvPr/>
          </p:nvSpPr>
          <p:spPr>
            <a:xfrm>
              <a:off x="147420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1" name=""/>
            <p:cNvSpPr/>
            <p:nvPr/>
          </p:nvSpPr>
          <p:spPr>
            <a:xfrm>
              <a:off x="149400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2" name=""/>
            <p:cNvSpPr/>
            <p:nvPr/>
          </p:nvSpPr>
          <p:spPr>
            <a:xfrm>
              <a:off x="1519200" y="1640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3" name=""/>
            <p:cNvSpPr/>
            <p:nvPr/>
          </p:nvSpPr>
          <p:spPr>
            <a:xfrm>
              <a:off x="153792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4" name=""/>
            <p:cNvSpPr/>
            <p:nvPr/>
          </p:nvSpPr>
          <p:spPr>
            <a:xfrm>
              <a:off x="155592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5" name=""/>
            <p:cNvSpPr/>
            <p:nvPr/>
          </p:nvSpPr>
          <p:spPr>
            <a:xfrm>
              <a:off x="1576080" y="159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6" name=""/>
            <p:cNvSpPr/>
            <p:nvPr/>
          </p:nvSpPr>
          <p:spPr>
            <a:xfrm>
              <a:off x="160128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7" name=""/>
            <p:cNvSpPr/>
            <p:nvPr/>
          </p:nvSpPr>
          <p:spPr>
            <a:xfrm>
              <a:off x="161928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8" name=""/>
            <p:cNvSpPr/>
            <p:nvPr/>
          </p:nvSpPr>
          <p:spPr>
            <a:xfrm>
              <a:off x="1638000" y="154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9" name=""/>
            <p:cNvSpPr/>
            <p:nvPr/>
          </p:nvSpPr>
          <p:spPr>
            <a:xfrm>
              <a:off x="166320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0" name=""/>
            <p:cNvSpPr/>
            <p:nvPr/>
          </p:nvSpPr>
          <p:spPr>
            <a:xfrm>
              <a:off x="1683000" y="1513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1" name=""/>
            <p:cNvSpPr/>
            <p:nvPr/>
          </p:nvSpPr>
          <p:spPr>
            <a:xfrm>
              <a:off x="170136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2" name=""/>
            <p:cNvSpPr/>
            <p:nvPr/>
          </p:nvSpPr>
          <p:spPr>
            <a:xfrm>
              <a:off x="1726920" y="1484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3" name=""/>
            <p:cNvSpPr/>
            <p:nvPr/>
          </p:nvSpPr>
          <p:spPr>
            <a:xfrm>
              <a:off x="1745280" y="147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4" name=""/>
            <p:cNvSpPr/>
            <p:nvPr/>
          </p:nvSpPr>
          <p:spPr>
            <a:xfrm>
              <a:off x="1765080" y="145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5" name=""/>
            <p:cNvSpPr/>
            <p:nvPr/>
          </p:nvSpPr>
          <p:spPr>
            <a:xfrm>
              <a:off x="1788840" y="143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6" name=""/>
            <p:cNvSpPr/>
            <p:nvPr/>
          </p:nvSpPr>
          <p:spPr>
            <a:xfrm>
              <a:off x="18086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7" name=""/>
            <p:cNvSpPr/>
            <p:nvPr/>
          </p:nvSpPr>
          <p:spPr>
            <a:xfrm>
              <a:off x="182700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8" name=""/>
            <p:cNvSpPr/>
            <p:nvPr/>
          </p:nvSpPr>
          <p:spPr>
            <a:xfrm>
              <a:off x="185220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9" name=""/>
            <p:cNvSpPr/>
            <p:nvPr/>
          </p:nvSpPr>
          <p:spPr>
            <a:xfrm>
              <a:off x="18705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0" name=""/>
            <p:cNvSpPr/>
            <p:nvPr/>
          </p:nvSpPr>
          <p:spPr>
            <a:xfrm>
              <a:off x="189036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21" name=""/>
          <p:cNvGrpSpPr/>
          <p:nvPr/>
        </p:nvGrpSpPr>
        <p:grpSpPr>
          <a:xfrm>
            <a:off x="833400" y="1738440"/>
            <a:ext cx="1069560" cy="439560"/>
            <a:chOff x="833400" y="1738440"/>
            <a:chExt cx="1069560" cy="439560"/>
          </a:xfrm>
        </p:grpSpPr>
        <p:sp>
          <p:nvSpPr>
            <p:cNvPr id="3722" name=""/>
            <p:cNvSpPr/>
            <p:nvPr/>
          </p:nvSpPr>
          <p:spPr>
            <a:xfrm flipV="1">
              <a:off x="833400" y="1787760"/>
              <a:ext cx="993600" cy="39024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3" name=""/>
            <p:cNvSpPr/>
            <p:nvPr/>
          </p:nvSpPr>
          <p:spPr>
            <a:xfrm>
              <a:off x="1801440" y="173844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24" name=""/>
          <p:cNvGrpSpPr/>
          <p:nvPr/>
        </p:nvGrpSpPr>
        <p:grpSpPr>
          <a:xfrm>
            <a:off x="833400" y="2170080"/>
            <a:ext cx="1069560" cy="22320"/>
            <a:chOff x="833400" y="2170080"/>
            <a:chExt cx="1069560" cy="22320"/>
          </a:xfrm>
        </p:grpSpPr>
        <p:sp>
          <p:nvSpPr>
            <p:cNvPr id="3725" name=""/>
            <p:cNvSpPr/>
            <p:nvPr/>
          </p:nvSpPr>
          <p:spPr>
            <a:xfrm>
              <a:off x="8334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6" name=""/>
            <p:cNvSpPr/>
            <p:nvPr/>
          </p:nvSpPr>
          <p:spPr>
            <a:xfrm>
              <a:off x="857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7" name=""/>
            <p:cNvSpPr/>
            <p:nvPr/>
          </p:nvSpPr>
          <p:spPr>
            <a:xfrm>
              <a:off x="8823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8" name=""/>
            <p:cNvSpPr/>
            <p:nvPr/>
          </p:nvSpPr>
          <p:spPr>
            <a:xfrm>
              <a:off x="9082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9" name=""/>
            <p:cNvSpPr/>
            <p:nvPr/>
          </p:nvSpPr>
          <p:spPr>
            <a:xfrm>
              <a:off x="9334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0" name=""/>
            <p:cNvSpPr/>
            <p:nvPr/>
          </p:nvSpPr>
          <p:spPr>
            <a:xfrm>
              <a:off x="95904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1" name=""/>
            <p:cNvSpPr/>
            <p:nvPr/>
          </p:nvSpPr>
          <p:spPr>
            <a:xfrm>
              <a:off x="9842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2" name=""/>
            <p:cNvSpPr/>
            <p:nvPr/>
          </p:nvSpPr>
          <p:spPr>
            <a:xfrm>
              <a:off x="1009440" y="21780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3" name=""/>
            <p:cNvSpPr/>
            <p:nvPr/>
          </p:nvSpPr>
          <p:spPr>
            <a:xfrm>
              <a:off x="10335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4" name=""/>
            <p:cNvSpPr/>
            <p:nvPr/>
          </p:nvSpPr>
          <p:spPr>
            <a:xfrm>
              <a:off x="10591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5" name=""/>
            <p:cNvSpPr/>
            <p:nvPr/>
          </p:nvSpPr>
          <p:spPr>
            <a:xfrm>
              <a:off x="10843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6" name=""/>
            <p:cNvSpPr/>
            <p:nvPr/>
          </p:nvSpPr>
          <p:spPr>
            <a:xfrm>
              <a:off x="1109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7" name=""/>
            <p:cNvSpPr/>
            <p:nvPr/>
          </p:nvSpPr>
          <p:spPr>
            <a:xfrm>
              <a:off x="11354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8" name=""/>
            <p:cNvSpPr/>
            <p:nvPr/>
          </p:nvSpPr>
          <p:spPr>
            <a:xfrm>
              <a:off x="11606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9" name=""/>
            <p:cNvSpPr/>
            <p:nvPr/>
          </p:nvSpPr>
          <p:spPr>
            <a:xfrm>
              <a:off x="11847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0" name=""/>
            <p:cNvSpPr/>
            <p:nvPr/>
          </p:nvSpPr>
          <p:spPr>
            <a:xfrm>
              <a:off x="12103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1" name=""/>
            <p:cNvSpPr/>
            <p:nvPr/>
          </p:nvSpPr>
          <p:spPr>
            <a:xfrm>
              <a:off x="12355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2" name=""/>
            <p:cNvSpPr/>
            <p:nvPr/>
          </p:nvSpPr>
          <p:spPr>
            <a:xfrm>
              <a:off x="12607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3" name=""/>
            <p:cNvSpPr/>
            <p:nvPr/>
          </p:nvSpPr>
          <p:spPr>
            <a:xfrm>
              <a:off x="128628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4" name=""/>
            <p:cNvSpPr/>
            <p:nvPr/>
          </p:nvSpPr>
          <p:spPr>
            <a:xfrm>
              <a:off x="13118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5" name=""/>
            <p:cNvSpPr/>
            <p:nvPr/>
          </p:nvSpPr>
          <p:spPr>
            <a:xfrm>
              <a:off x="13356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6" name=""/>
            <p:cNvSpPr/>
            <p:nvPr/>
          </p:nvSpPr>
          <p:spPr>
            <a:xfrm>
              <a:off x="1361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7" name=""/>
            <p:cNvSpPr/>
            <p:nvPr/>
          </p:nvSpPr>
          <p:spPr>
            <a:xfrm>
              <a:off x="138672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8" name=""/>
            <p:cNvSpPr/>
            <p:nvPr/>
          </p:nvSpPr>
          <p:spPr>
            <a:xfrm>
              <a:off x="14119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9" name=""/>
            <p:cNvSpPr/>
            <p:nvPr/>
          </p:nvSpPr>
          <p:spPr>
            <a:xfrm>
              <a:off x="14374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0" name=""/>
            <p:cNvSpPr/>
            <p:nvPr/>
          </p:nvSpPr>
          <p:spPr>
            <a:xfrm>
              <a:off x="1462680" y="217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1" name=""/>
            <p:cNvSpPr/>
            <p:nvPr/>
          </p:nvSpPr>
          <p:spPr>
            <a:xfrm>
              <a:off x="14868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2" name=""/>
            <p:cNvSpPr/>
            <p:nvPr/>
          </p:nvSpPr>
          <p:spPr>
            <a:xfrm>
              <a:off x="15120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3" name=""/>
            <p:cNvSpPr/>
            <p:nvPr/>
          </p:nvSpPr>
          <p:spPr>
            <a:xfrm>
              <a:off x="15375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4" name=""/>
            <p:cNvSpPr/>
            <p:nvPr/>
          </p:nvSpPr>
          <p:spPr>
            <a:xfrm>
              <a:off x="15631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5" name=""/>
            <p:cNvSpPr/>
            <p:nvPr/>
          </p:nvSpPr>
          <p:spPr>
            <a:xfrm>
              <a:off x="15883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6" name=""/>
            <p:cNvSpPr/>
            <p:nvPr/>
          </p:nvSpPr>
          <p:spPr>
            <a:xfrm>
              <a:off x="16138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7" name=""/>
            <p:cNvSpPr/>
            <p:nvPr/>
          </p:nvSpPr>
          <p:spPr>
            <a:xfrm>
              <a:off x="163800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8" name=""/>
            <p:cNvSpPr/>
            <p:nvPr/>
          </p:nvSpPr>
          <p:spPr>
            <a:xfrm>
              <a:off x="16632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9" name=""/>
            <p:cNvSpPr/>
            <p:nvPr/>
          </p:nvSpPr>
          <p:spPr>
            <a:xfrm>
              <a:off x="16884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0" name=""/>
            <p:cNvSpPr/>
            <p:nvPr/>
          </p:nvSpPr>
          <p:spPr>
            <a:xfrm>
              <a:off x="17139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1" name=""/>
            <p:cNvSpPr/>
            <p:nvPr/>
          </p:nvSpPr>
          <p:spPr>
            <a:xfrm>
              <a:off x="17391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2" name=""/>
            <p:cNvSpPr/>
            <p:nvPr/>
          </p:nvSpPr>
          <p:spPr>
            <a:xfrm>
              <a:off x="17650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3" name=""/>
            <p:cNvSpPr/>
            <p:nvPr/>
          </p:nvSpPr>
          <p:spPr>
            <a:xfrm>
              <a:off x="178884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4" name=""/>
            <p:cNvSpPr/>
            <p:nvPr/>
          </p:nvSpPr>
          <p:spPr>
            <a:xfrm>
              <a:off x="181404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5" name=""/>
            <p:cNvSpPr/>
            <p:nvPr/>
          </p:nvSpPr>
          <p:spPr>
            <a:xfrm>
              <a:off x="18396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6" name=""/>
            <p:cNvSpPr/>
            <p:nvPr/>
          </p:nvSpPr>
          <p:spPr>
            <a:xfrm>
              <a:off x="18651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7" name=""/>
            <p:cNvSpPr/>
            <p:nvPr/>
          </p:nvSpPr>
          <p:spPr>
            <a:xfrm>
              <a:off x="18903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68" name=""/>
          <p:cNvGrpSpPr/>
          <p:nvPr/>
        </p:nvGrpSpPr>
        <p:grpSpPr>
          <a:xfrm>
            <a:off x="826920" y="2178000"/>
            <a:ext cx="1082520" cy="432000"/>
            <a:chOff x="826920" y="2178000"/>
            <a:chExt cx="1082520" cy="432000"/>
          </a:xfrm>
        </p:grpSpPr>
        <p:sp>
          <p:nvSpPr>
            <p:cNvPr id="3769" name=""/>
            <p:cNvSpPr/>
            <p:nvPr/>
          </p:nvSpPr>
          <p:spPr>
            <a:xfrm>
              <a:off x="8269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0" name=""/>
            <p:cNvSpPr/>
            <p:nvPr/>
          </p:nvSpPr>
          <p:spPr>
            <a:xfrm>
              <a:off x="8521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1" name=""/>
            <p:cNvSpPr/>
            <p:nvPr/>
          </p:nvSpPr>
          <p:spPr>
            <a:xfrm>
              <a:off x="87768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2" name=""/>
            <p:cNvSpPr/>
            <p:nvPr/>
          </p:nvSpPr>
          <p:spPr>
            <a:xfrm>
              <a:off x="89604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3" name=""/>
            <p:cNvSpPr/>
            <p:nvPr/>
          </p:nvSpPr>
          <p:spPr>
            <a:xfrm>
              <a:off x="92160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4" name=""/>
            <p:cNvSpPr/>
            <p:nvPr/>
          </p:nvSpPr>
          <p:spPr>
            <a:xfrm>
              <a:off x="94680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5" name=""/>
            <p:cNvSpPr/>
            <p:nvPr/>
          </p:nvSpPr>
          <p:spPr>
            <a:xfrm>
              <a:off x="972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6" name=""/>
            <p:cNvSpPr/>
            <p:nvPr/>
          </p:nvSpPr>
          <p:spPr>
            <a:xfrm>
              <a:off x="990720" y="224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7" name=""/>
            <p:cNvSpPr/>
            <p:nvPr/>
          </p:nvSpPr>
          <p:spPr>
            <a:xfrm>
              <a:off x="101592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8" name=""/>
            <p:cNvSpPr/>
            <p:nvPr/>
          </p:nvSpPr>
          <p:spPr>
            <a:xfrm>
              <a:off x="104112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9" name=""/>
            <p:cNvSpPr/>
            <p:nvPr/>
          </p:nvSpPr>
          <p:spPr>
            <a:xfrm>
              <a:off x="106704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0" name=""/>
            <p:cNvSpPr/>
            <p:nvPr/>
          </p:nvSpPr>
          <p:spPr>
            <a:xfrm>
              <a:off x="109080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1" name=""/>
            <p:cNvSpPr/>
            <p:nvPr/>
          </p:nvSpPr>
          <p:spPr>
            <a:xfrm>
              <a:off x="1110600" y="229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2" name=""/>
            <p:cNvSpPr/>
            <p:nvPr/>
          </p:nvSpPr>
          <p:spPr>
            <a:xfrm>
              <a:off x="1136160" y="2298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3" name=""/>
            <p:cNvSpPr/>
            <p:nvPr/>
          </p:nvSpPr>
          <p:spPr>
            <a:xfrm>
              <a:off x="1161360" y="2305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4" name=""/>
            <p:cNvSpPr/>
            <p:nvPr/>
          </p:nvSpPr>
          <p:spPr>
            <a:xfrm>
              <a:off x="118548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5" name=""/>
            <p:cNvSpPr/>
            <p:nvPr/>
          </p:nvSpPr>
          <p:spPr>
            <a:xfrm>
              <a:off x="120528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6" name=""/>
            <p:cNvSpPr/>
            <p:nvPr/>
          </p:nvSpPr>
          <p:spPr>
            <a:xfrm>
              <a:off x="1230480" y="233388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7" name=""/>
            <p:cNvSpPr/>
            <p:nvPr/>
          </p:nvSpPr>
          <p:spPr>
            <a:xfrm>
              <a:off x="125460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8" name=""/>
            <p:cNvSpPr/>
            <p:nvPr/>
          </p:nvSpPr>
          <p:spPr>
            <a:xfrm>
              <a:off x="128016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9" name=""/>
            <p:cNvSpPr/>
            <p:nvPr/>
          </p:nvSpPr>
          <p:spPr>
            <a:xfrm>
              <a:off x="130536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0" name=""/>
            <p:cNvSpPr/>
            <p:nvPr/>
          </p:nvSpPr>
          <p:spPr>
            <a:xfrm>
              <a:off x="1323720" y="23767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1" name=""/>
            <p:cNvSpPr/>
            <p:nvPr/>
          </p:nvSpPr>
          <p:spPr>
            <a:xfrm>
              <a:off x="1349280" y="2382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2" name=""/>
            <p:cNvSpPr/>
            <p:nvPr/>
          </p:nvSpPr>
          <p:spPr>
            <a:xfrm>
              <a:off x="13744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3" name=""/>
            <p:cNvSpPr/>
            <p:nvPr/>
          </p:nvSpPr>
          <p:spPr>
            <a:xfrm>
              <a:off x="140004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4" name=""/>
            <p:cNvSpPr/>
            <p:nvPr/>
          </p:nvSpPr>
          <p:spPr>
            <a:xfrm>
              <a:off x="141840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5" name=""/>
            <p:cNvSpPr/>
            <p:nvPr/>
          </p:nvSpPr>
          <p:spPr>
            <a:xfrm>
              <a:off x="144360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6" name=""/>
            <p:cNvSpPr/>
            <p:nvPr/>
          </p:nvSpPr>
          <p:spPr>
            <a:xfrm>
              <a:off x="146952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7" name=""/>
            <p:cNvSpPr/>
            <p:nvPr/>
          </p:nvSpPr>
          <p:spPr>
            <a:xfrm>
              <a:off x="149472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8" name=""/>
            <p:cNvSpPr/>
            <p:nvPr/>
          </p:nvSpPr>
          <p:spPr>
            <a:xfrm>
              <a:off x="15199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9" name=""/>
            <p:cNvSpPr/>
            <p:nvPr/>
          </p:nvSpPr>
          <p:spPr>
            <a:xfrm>
              <a:off x="1538640" y="2460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0" name=""/>
            <p:cNvSpPr/>
            <p:nvPr/>
          </p:nvSpPr>
          <p:spPr>
            <a:xfrm>
              <a:off x="156384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1" name=""/>
            <p:cNvSpPr/>
            <p:nvPr/>
          </p:nvSpPr>
          <p:spPr>
            <a:xfrm>
              <a:off x="158904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2" name=""/>
            <p:cNvSpPr/>
            <p:nvPr/>
          </p:nvSpPr>
          <p:spPr>
            <a:xfrm>
              <a:off x="1614600" y="2481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3" name=""/>
            <p:cNvSpPr/>
            <p:nvPr/>
          </p:nvSpPr>
          <p:spPr>
            <a:xfrm>
              <a:off x="163296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4" name=""/>
            <p:cNvSpPr/>
            <p:nvPr/>
          </p:nvSpPr>
          <p:spPr>
            <a:xfrm>
              <a:off x="1658160" y="250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5" name=""/>
            <p:cNvSpPr/>
            <p:nvPr/>
          </p:nvSpPr>
          <p:spPr>
            <a:xfrm>
              <a:off x="168408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6" name=""/>
            <p:cNvSpPr/>
            <p:nvPr/>
          </p:nvSpPr>
          <p:spPr>
            <a:xfrm>
              <a:off x="1707840" y="252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7" name=""/>
            <p:cNvSpPr/>
            <p:nvPr/>
          </p:nvSpPr>
          <p:spPr>
            <a:xfrm>
              <a:off x="173340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8" name=""/>
            <p:cNvSpPr/>
            <p:nvPr/>
          </p:nvSpPr>
          <p:spPr>
            <a:xfrm>
              <a:off x="1753200" y="253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9" name=""/>
            <p:cNvSpPr/>
            <p:nvPr/>
          </p:nvSpPr>
          <p:spPr>
            <a:xfrm>
              <a:off x="1778400" y="25527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0" name=""/>
            <p:cNvSpPr/>
            <p:nvPr/>
          </p:nvSpPr>
          <p:spPr>
            <a:xfrm>
              <a:off x="180252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1" name=""/>
            <p:cNvSpPr/>
            <p:nvPr/>
          </p:nvSpPr>
          <p:spPr>
            <a:xfrm>
              <a:off x="182808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2" name=""/>
            <p:cNvSpPr/>
            <p:nvPr/>
          </p:nvSpPr>
          <p:spPr>
            <a:xfrm>
              <a:off x="184752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3" name=""/>
            <p:cNvSpPr/>
            <p:nvPr/>
          </p:nvSpPr>
          <p:spPr>
            <a:xfrm>
              <a:off x="187164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4" name=""/>
            <p:cNvSpPr/>
            <p:nvPr/>
          </p:nvSpPr>
          <p:spPr>
            <a:xfrm>
              <a:off x="189720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15" name=""/>
          <p:cNvGrpSpPr/>
          <p:nvPr/>
        </p:nvGrpSpPr>
        <p:grpSpPr>
          <a:xfrm>
            <a:off x="857160" y="2184480"/>
            <a:ext cx="1045800" cy="871560"/>
            <a:chOff x="857160" y="2184480"/>
            <a:chExt cx="1045800" cy="871560"/>
          </a:xfrm>
        </p:grpSpPr>
        <p:sp>
          <p:nvSpPr>
            <p:cNvPr id="3816" name=""/>
            <p:cNvSpPr/>
            <p:nvPr/>
          </p:nvSpPr>
          <p:spPr>
            <a:xfrm>
              <a:off x="8571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7" name=""/>
            <p:cNvSpPr/>
            <p:nvPr/>
          </p:nvSpPr>
          <p:spPr>
            <a:xfrm>
              <a:off x="87696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8" name=""/>
            <p:cNvSpPr/>
            <p:nvPr/>
          </p:nvSpPr>
          <p:spPr>
            <a:xfrm>
              <a:off x="894960" y="221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9" name=""/>
            <p:cNvSpPr/>
            <p:nvPr/>
          </p:nvSpPr>
          <p:spPr>
            <a:xfrm>
              <a:off x="920520" y="223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0" name=""/>
            <p:cNvSpPr/>
            <p:nvPr/>
          </p:nvSpPr>
          <p:spPr>
            <a:xfrm>
              <a:off x="9388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1" name=""/>
            <p:cNvSpPr/>
            <p:nvPr/>
          </p:nvSpPr>
          <p:spPr>
            <a:xfrm>
              <a:off x="95868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2" name=""/>
            <p:cNvSpPr/>
            <p:nvPr/>
          </p:nvSpPr>
          <p:spPr>
            <a:xfrm>
              <a:off x="97704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3" name=""/>
            <p:cNvSpPr/>
            <p:nvPr/>
          </p:nvSpPr>
          <p:spPr>
            <a:xfrm>
              <a:off x="1002240" y="230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4" name=""/>
            <p:cNvSpPr/>
            <p:nvPr/>
          </p:nvSpPr>
          <p:spPr>
            <a:xfrm>
              <a:off x="102096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5" name=""/>
            <p:cNvSpPr/>
            <p:nvPr/>
          </p:nvSpPr>
          <p:spPr>
            <a:xfrm>
              <a:off x="1040400" y="233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6" name=""/>
            <p:cNvSpPr/>
            <p:nvPr/>
          </p:nvSpPr>
          <p:spPr>
            <a:xfrm>
              <a:off x="105912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7" name=""/>
            <p:cNvSpPr/>
            <p:nvPr/>
          </p:nvSpPr>
          <p:spPr>
            <a:xfrm>
              <a:off x="1078560" y="23688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8" name=""/>
            <p:cNvSpPr/>
            <p:nvPr/>
          </p:nvSpPr>
          <p:spPr>
            <a:xfrm>
              <a:off x="1102680" y="238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9" name=""/>
            <p:cNvSpPr/>
            <p:nvPr/>
          </p:nvSpPr>
          <p:spPr>
            <a:xfrm>
              <a:off x="112248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0" name=""/>
            <p:cNvSpPr/>
            <p:nvPr/>
          </p:nvSpPr>
          <p:spPr>
            <a:xfrm>
              <a:off x="114048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1" name=""/>
            <p:cNvSpPr/>
            <p:nvPr/>
          </p:nvSpPr>
          <p:spPr>
            <a:xfrm>
              <a:off x="116064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2" name=""/>
            <p:cNvSpPr/>
            <p:nvPr/>
          </p:nvSpPr>
          <p:spPr>
            <a:xfrm>
              <a:off x="118440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3" name=""/>
            <p:cNvSpPr/>
            <p:nvPr/>
          </p:nvSpPr>
          <p:spPr>
            <a:xfrm>
              <a:off x="120420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4" name=""/>
            <p:cNvSpPr/>
            <p:nvPr/>
          </p:nvSpPr>
          <p:spPr>
            <a:xfrm>
              <a:off x="122256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5" name=""/>
            <p:cNvSpPr/>
            <p:nvPr/>
          </p:nvSpPr>
          <p:spPr>
            <a:xfrm>
              <a:off x="124128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6" name=""/>
            <p:cNvSpPr/>
            <p:nvPr/>
          </p:nvSpPr>
          <p:spPr>
            <a:xfrm>
              <a:off x="1260720" y="251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7" name=""/>
            <p:cNvSpPr/>
            <p:nvPr/>
          </p:nvSpPr>
          <p:spPr>
            <a:xfrm>
              <a:off x="1286280" y="253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8" name=""/>
            <p:cNvSpPr/>
            <p:nvPr/>
          </p:nvSpPr>
          <p:spPr>
            <a:xfrm>
              <a:off x="130464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9" name=""/>
            <p:cNvSpPr/>
            <p:nvPr/>
          </p:nvSpPr>
          <p:spPr>
            <a:xfrm>
              <a:off x="13226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0" name=""/>
            <p:cNvSpPr/>
            <p:nvPr/>
          </p:nvSpPr>
          <p:spPr>
            <a:xfrm>
              <a:off x="134280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1" name=""/>
            <p:cNvSpPr/>
            <p:nvPr/>
          </p:nvSpPr>
          <p:spPr>
            <a:xfrm>
              <a:off x="136800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2" name=""/>
            <p:cNvSpPr/>
            <p:nvPr/>
          </p:nvSpPr>
          <p:spPr>
            <a:xfrm>
              <a:off x="1386360" y="262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3" name=""/>
            <p:cNvSpPr/>
            <p:nvPr/>
          </p:nvSpPr>
          <p:spPr>
            <a:xfrm>
              <a:off x="1404720" y="26384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4" name=""/>
            <p:cNvSpPr/>
            <p:nvPr/>
          </p:nvSpPr>
          <p:spPr>
            <a:xfrm>
              <a:off x="1424520" y="265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5" name=""/>
            <p:cNvSpPr/>
            <p:nvPr/>
          </p:nvSpPr>
          <p:spPr>
            <a:xfrm>
              <a:off x="144288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6" name=""/>
            <p:cNvSpPr/>
            <p:nvPr/>
          </p:nvSpPr>
          <p:spPr>
            <a:xfrm>
              <a:off x="146844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7" name=""/>
            <p:cNvSpPr/>
            <p:nvPr/>
          </p:nvSpPr>
          <p:spPr>
            <a:xfrm>
              <a:off x="148680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8" name=""/>
            <p:cNvSpPr/>
            <p:nvPr/>
          </p:nvSpPr>
          <p:spPr>
            <a:xfrm>
              <a:off x="1506600" y="2722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9" name=""/>
            <p:cNvSpPr/>
            <p:nvPr/>
          </p:nvSpPr>
          <p:spPr>
            <a:xfrm>
              <a:off x="152496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0" name=""/>
            <p:cNvSpPr/>
            <p:nvPr/>
          </p:nvSpPr>
          <p:spPr>
            <a:xfrm>
              <a:off x="155016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1" name=""/>
            <p:cNvSpPr/>
            <p:nvPr/>
          </p:nvSpPr>
          <p:spPr>
            <a:xfrm>
              <a:off x="1568520" y="277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2" name=""/>
            <p:cNvSpPr/>
            <p:nvPr/>
          </p:nvSpPr>
          <p:spPr>
            <a:xfrm>
              <a:off x="15883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3" name=""/>
            <p:cNvSpPr/>
            <p:nvPr/>
          </p:nvSpPr>
          <p:spPr>
            <a:xfrm>
              <a:off x="16066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4" name=""/>
            <p:cNvSpPr/>
            <p:nvPr/>
          </p:nvSpPr>
          <p:spPr>
            <a:xfrm>
              <a:off x="1626120" y="28227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5" name=""/>
            <p:cNvSpPr/>
            <p:nvPr/>
          </p:nvSpPr>
          <p:spPr>
            <a:xfrm>
              <a:off x="16502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6" name=""/>
            <p:cNvSpPr/>
            <p:nvPr/>
          </p:nvSpPr>
          <p:spPr>
            <a:xfrm>
              <a:off x="167004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7" name=""/>
            <p:cNvSpPr/>
            <p:nvPr/>
          </p:nvSpPr>
          <p:spPr>
            <a:xfrm>
              <a:off x="168840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8" name=""/>
            <p:cNvSpPr/>
            <p:nvPr/>
          </p:nvSpPr>
          <p:spPr>
            <a:xfrm>
              <a:off x="1706760" y="289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9" name=""/>
            <p:cNvSpPr/>
            <p:nvPr/>
          </p:nvSpPr>
          <p:spPr>
            <a:xfrm>
              <a:off x="1726920" y="2907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0" name=""/>
            <p:cNvSpPr/>
            <p:nvPr/>
          </p:nvSpPr>
          <p:spPr>
            <a:xfrm>
              <a:off x="175212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1" name=""/>
            <p:cNvSpPr/>
            <p:nvPr/>
          </p:nvSpPr>
          <p:spPr>
            <a:xfrm>
              <a:off x="17704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2" name=""/>
            <p:cNvSpPr/>
            <p:nvPr/>
          </p:nvSpPr>
          <p:spPr>
            <a:xfrm>
              <a:off x="1788840" y="29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3" name=""/>
            <p:cNvSpPr/>
            <p:nvPr/>
          </p:nvSpPr>
          <p:spPr>
            <a:xfrm>
              <a:off x="1808280" y="297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4" name=""/>
            <p:cNvSpPr/>
            <p:nvPr/>
          </p:nvSpPr>
          <p:spPr>
            <a:xfrm>
              <a:off x="1834200" y="2992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5" name=""/>
            <p:cNvSpPr/>
            <p:nvPr/>
          </p:nvSpPr>
          <p:spPr>
            <a:xfrm>
              <a:off x="185220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6" name=""/>
            <p:cNvSpPr/>
            <p:nvPr/>
          </p:nvSpPr>
          <p:spPr>
            <a:xfrm>
              <a:off x="18705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7" name=""/>
            <p:cNvSpPr/>
            <p:nvPr/>
          </p:nvSpPr>
          <p:spPr>
            <a:xfrm>
              <a:off x="18903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68" name=""/>
          <p:cNvGrpSpPr/>
          <p:nvPr/>
        </p:nvGrpSpPr>
        <p:grpSpPr>
          <a:xfrm>
            <a:off x="852480" y="2163600"/>
            <a:ext cx="1107720" cy="1309680"/>
            <a:chOff x="852480" y="2163600"/>
            <a:chExt cx="1107720" cy="1309680"/>
          </a:xfrm>
        </p:grpSpPr>
        <p:sp>
          <p:nvSpPr>
            <p:cNvPr id="3869" name=""/>
            <p:cNvSpPr/>
            <p:nvPr/>
          </p:nvSpPr>
          <p:spPr>
            <a:xfrm>
              <a:off x="85248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0" name=""/>
            <p:cNvSpPr/>
            <p:nvPr/>
          </p:nvSpPr>
          <p:spPr>
            <a:xfrm>
              <a:off x="87084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1" name=""/>
            <p:cNvSpPr/>
            <p:nvPr/>
          </p:nvSpPr>
          <p:spPr>
            <a:xfrm>
              <a:off x="890640" y="2206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2" name=""/>
            <p:cNvSpPr/>
            <p:nvPr/>
          </p:nvSpPr>
          <p:spPr>
            <a:xfrm>
              <a:off x="903240" y="2226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3" name=""/>
            <p:cNvSpPr/>
            <p:nvPr/>
          </p:nvSpPr>
          <p:spPr>
            <a:xfrm>
              <a:off x="921600" y="224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4" name=""/>
            <p:cNvSpPr/>
            <p:nvPr/>
          </p:nvSpPr>
          <p:spPr>
            <a:xfrm>
              <a:off x="93996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5" name=""/>
            <p:cNvSpPr/>
            <p:nvPr/>
          </p:nvSpPr>
          <p:spPr>
            <a:xfrm>
              <a:off x="95976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6" name=""/>
            <p:cNvSpPr/>
            <p:nvPr/>
          </p:nvSpPr>
          <p:spPr>
            <a:xfrm>
              <a:off x="972360" y="2304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7" name=""/>
            <p:cNvSpPr/>
            <p:nvPr/>
          </p:nvSpPr>
          <p:spPr>
            <a:xfrm>
              <a:off x="99072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8" name=""/>
            <p:cNvSpPr/>
            <p:nvPr/>
          </p:nvSpPr>
          <p:spPr>
            <a:xfrm>
              <a:off x="1010520" y="23475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9" name=""/>
            <p:cNvSpPr/>
            <p:nvPr/>
          </p:nvSpPr>
          <p:spPr>
            <a:xfrm>
              <a:off x="1028880" y="236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0" name=""/>
            <p:cNvSpPr/>
            <p:nvPr/>
          </p:nvSpPr>
          <p:spPr>
            <a:xfrm>
              <a:off x="1041480" y="23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1" name=""/>
            <p:cNvSpPr/>
            <p:nvPr/>
          </p:nvSpPr>
          <p:spPr>
            <a:xfrm>
              <a:off x="1060200" y="2411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2" name=""/>
            <p:cNvSpPr/>
            <p:nvPr/>
          </p:nvSpPr>
          <p:spPr>
            <a:xfrm>
              <a:off x="1079640" y="24318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3" name=""/>
            <p:cNvSpPr/>
            <p:nvPr/>
          </p:nvSpPr>
          <p:spPr>
            <a:xfrm>
              <a:off x="1098000" y="2454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4" name=""/>
            <p:cNvSpPr/>
            <p:nvPr/>
          </p:nvSpPr>
          <p:spPr>
            <a:xfrm>
              <a:off x="1110600" y="2468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5" name=""/>
            <p:cNvSpPr/>
            <p:nvPr/>
          </p:nvSpPr>
          <p:spPr>
            <a:xfrm>
              <a:off x="1129320" y="2489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6" name=""/>
            <p:cNvSpPr/>
            <p:nvPr/>
          </p:nvSpPr>
          <p:spPr>
            <a:xfrm>
              <a:off x="114912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7" name=""/>
            <p:cNvSpPr/>
            <p:nvPr/>
          </p:nvSpPr>
          <p:spPr>
            <a:xfrm>
              <a:off x="11671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8" name=""/>
            <p:cNvSpPr/>
            <p:nvPr/>
          </p:nvSpPr>
          <p:spPr>
            <a:xfrm>
              <a:off x="11800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9" name=""/>
            <p:cNvSpPr/>
            <p:nvPr/>
          </p:nvSpPr>
          <p:spPr>
            <a:xfrm>
              <a:off x="1198440" y="257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0" name=""/>
            <p:cNvSpPr/>
            <p:nvPr/>
          </p:nvSpPr>
          <p:spPr>
            <a:xfrm>
              <a:off x="1218240" y="2595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1" name=""/>
            <p:cNvSpPr/>
            <p:nvPr/>
          </p:nvSpPr>
          <p:spPr>
            <a:xfrm>
              <a:off x="1236240" y="261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2" name=""/>
            <p:cNvSpPr/>
            <p:nvPr/>
          </p:nvSpPr>
          <p:spPr>
            <a:xfrm>
              <a:off x="1249200" y="26380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3" name=""/>
            <p:cNvSpPr/>
            <p:nvPr/>
          </p:nvSpPr>
          <p:spPr>
            <a:xfrm>
              <a:off x="126756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4" name=""/>
            <p:cNvSpPr/>
            <p:nvPr/>
          </p:nvSpPr>
          <p:spPr>
            <a:xfrm>
              <a:off x="128736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5" name=""/>
            <p:cNvSpPr/>
            <p:nvPr/>
          </p:nvSpPr>
          <p:spPr>
            <a:xfrm>
              <a:off x="1305360" y="269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6" name=""/>
            <p:cNvSpPr/>
            <p:nvPr/>
          </p:nvSpPr>
          <p:spPr>
            <a:xfrm>
              <a:off x="1318320" y="271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7" name=""/>
            <p:cNvSpPr/>
            <p:nvPr/>
          </p:nvSpPr>
          <p:spPr>
            <a:xfrm>
              <a:off x="133668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8" name=""/>
            <p:cNvSpPr/>
            <p:nvPr/>
          </p:nvSpPr>
          <p:spPr>
            <a:xfrm>
              <a:off x="1356480" y="275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9" name=""/>
            <p:cNvSpPr/>
            <p:nvPr/>
          </p:nvSpPr>
          <p:spPr>
            <a:xfrm>
              <a:off x="1374840" y="27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0" name=""/>
            <p:cNvSpPr/>
            <p:nvPr/>
          </p:nvSpPr>
          <p:spPr>
            <a:xfrm>
              <a:off x="1387440" y="280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1" name=""/>
            <p:cNvSpPr/>
            <p:nvPr/>
          </p:nvSpPr>
          <p:spPr>
            <a:xfrm>
              <a:off x="140580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2" name=""/>
            <p:cNvSpPr/>
            <p:nvPr/>
          </p:nvSpPr>
          <p:spPr>
            <a:xfrm>
              <a:off x="1425600" y="284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3" name=""/>
            <p:cNvSpPr/>
            <p:nvPr/>
          </p:nvSpPr>
          <p:spPr>
            <a:xfrm>
              <a:off x="144396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4" name=""/>
            <p:cNvSpPr/>
            <p:nvPr/>
          </p:nvSpPr>
          <p:spPr>
            <a:xfrm>
              <a:off x="145656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5" name=""/>
            <p:cNvSpPr/>
            <p:nvPr/>
          </p:nvSpPr>
          <p:spPr>
            <a:xfrm>
              <a:off x="1474920" y="29001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6" name=""/>
            <p:cNvSpPr/>
            <p:nvPr/>
          </p:nvSpPr>
          <p:spPr>
            <a:xfrm>
              <a:off x="149472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7" name=""/>
            <p:cNvSpPr/>
            <p:nvPr/>
          </p:nvSpPr>
          <p:spPr>
            <a:xfrm>
              <a:off x="151308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8" name=""/>
            <p:cNvSpPr/>
            <p:nvPr/>
          </p:nvSpPr>
          <p:spPr>
            <a:xfrm>
              <a:off x="1532880" y="296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9" name=""/>
            <p:cNvSpPr/>
            <p:nvPr/>
          </p:nvSpPr>
          <p:spPr>
            <a:xfrm>
              <a:off x="1545480" y="29844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0" name=""/>
            <p:cNvSpPr/>
            <p:nvPr/>
          </p:nvSpPr>
          <p:spPr>
            <a:xfrm>
              <a:off x="156384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1" name=""/>
            <p:cNvSpPr/>
            <p:nvPr/>
          </p:nvSpPr>
          <p:spPr>
            <a:xfrm>
              <a:off x="1582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2" name=""/>
            <p:cNvSpPr/>
            <p:nvPr/>
          </p:nvSpPr>
          <p:spPr>
            <a:xfrm>
              <a:off x="160200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3" name=""/>
            <p:cNvSpPr/>
            <p:nvPr/>
          </p:nvSpPr>
          <p:spPr>
            <a:xfrm>
              <a:off x="1614600" y="30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4" name=""/>
            <p:cNvSpPr/>
            <p:nvPr/>
          </p:nvSpPr>
          <p:spPr>
            <a:xfrm>
              <a:off x="1632960" y="30841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5" name=""/>
            <p:cNvSpPr/>
            <p:nvPr/>
          </p:nvSpPr>
          <p:spPr>
            <a:xfrm>
              <a:off x="165132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6" name=""/>
            <p:cNvSpPr/>
            <p:nvPr/>
          </p:nvSpPr>
          <p:spPr>
            <a:xfrm>
              <a:off x="167112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7" name=""/>
            <p:cNvSpPr/>
            <p:nvPr/>
          </p:nvSpPr>
          <p:spPr>
            <a:xfrm>
              <a:off x="168372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8" name=""/>
            <p:cNvSpPr/>
            <p:nvPr/>
          </p:nvSpPr>
          <p:spPr>
            <a:xfrm>
              <a:off x="170208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9" name=""/>
            <p:cNvSpPr/>
            <p:nvPr/>
          </p:nvSpPr>
          <p:spPr>
            <a:xfrm>
              <a:off x="172044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0" name=""/>
            <p:cNvSpPr/>
            <p:nvPr/>
          </p:nvSpPr>
          <p:spPr>
            <a:xfrm>
              <a:off x="174024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1" name=""/>
            <p:cNvSpPr/>
            <p:nvPr/>
          </p:nvSpPr>
          <p:spPr>
            <a:xfrm>
              <a:off x="175284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2" name=""/>
            <p:cNvSpPr/>
            <p:nvPr/>
          </p:nvSpPr>
          <p:spPr>
            <a:xfrm>
              <a:off x="177120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3" name=""/>
            <p:cNvSpPr/>
            <p:nvPr/>
          </p:nvSpPr>
          <p:spPr>
            <a:xfrm>
              <a:off x="178992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4" name=""/>
            <p:cNvSpPr/>
            <p:nvPr/>
          </p:nvSpPr>
          <p:spPr>
            <a:xfrm>
              <a:off x="1809360" y="32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5" name=""/>
            <p:cNvSpPr/>
            <p:nvPr/>
          </p:nvSpPr>
          <p:spPr>
            <a:xfrm>
              <a:off x="182232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6" name=""/>
            <p:cNvSpPr/>
            <p:nvPr/>
          </p:nvSpPr>
          <p:spPr>
            <a:xfrm>
              <a:off x="1840320" y="3331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7" name=""/>
            <p:cNvSpPr/>
            <p:nvPr/>
          </p:nvSpPr>
          <p:spPr>
            <a:xfrm>
              <a:off x="1860120" y="3352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8" name=""/>
            <p:cNvSpPr/>
            <p:nvPr/>
          </p:nvSpPr>
          <p:spPr>
            <a:xfrm>
              <a:off x="187848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9" name=""/>
            <p:cNvSpPr/>
            <p:nvPr/>
          </p:nvSpPr>
          <p:spPr>
            <a:xfrm>
              <a:off x="1891440" y="33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0" name=""/>
            <p:cNvSpPr/>
            <p:nvPr/>
          </p:nvSpPr>
          <p:spPr>
            <a:xfrm>
              <a:off x="1909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1" name=""/>
            <p:cNvSpPr/>
            <p:nvPr/>
          </p:nvSpPr>
          <p:spPr>
            <a:xfrm>
              <a:off x="1929240" y="343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2" name=""/>
            <p:cNvSpPr/>
            <p:nvPr/>
          </p:nvSpPr>
          <p:spPr>
            <a:xfrm>
              <a:off x="194760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33" name=""/>
          <p:cNvGrpSpPr/>
          <p:nvPr/>
        </p:nvGrpSpPr>
        <p:grpSpPr>
          <a:xfrm>
            <a:off x="2022480" y="888840"/>
            <a:ext cx="1095120" cy="842760"/>
            <a:chOff x="2022480" y="888840"/>
            <a:chExt cx="1095120" cy="842760"/>
          </a:xfrm>
        </p:grpSpPr>
        <p:sp>
          <p:nvSpPr>
            <p:cNvPr id="3934" name=""/>
            <p:cNvSpPr/>
            <p:nvPr/>
          </p:nvSpPr>
          <p:spPr>
            <a:xfrm>
              <a:off x="2022480" y="171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5" name=""/>
            <p:cNvSpPr/>
            <p:nvPr/>
          </p:nvSpPr>
          <p:spPr>
            <a:xfrm>
              <a:off x="2042280" y="170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6" name=""/>
            <p:cNvSpPr/>
            <p:nvPr/>
          </p:nvSpPr>
          <p:spPr>
            <a:xfrm>
              <a:off x="2067480" y="1682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7" name=""/>
            <p:cNvSpPr/>
            <p:nvPr/>
          </p:nvSpPr>
          <p:spPr>
            <a:xfrm>
              <a:off x="2085840" y="1668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8" name=""/>
            <p:cNvSpPr/>
            <p:nvPr/>
          </p:nvSpPr>
          <p:spPr>
            <a:xfrm>
              <a:off x="2104200" y="1653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9" name=""/>
            <p:cNvSpPr/>
            <p:nvPr/>
          </p:nvSpPr>
          <p:spPr>
            <a:xfrm>
              <a:off x="2129400" y="163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0" name=""/>
            <p:cNvSpPr/>
            <p:nvPr/>
          </p:nvSpPr>
          <p:spPr>
            <a:xfrm>
              <a:off x="214956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1" name=""/>
            <p:cNvSpPr/>
            <p:nvPr/>
          </p:nvSpPr>
          <p:spPr>
            <a:xfrm>
              <a:off x="2167560" y="1603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2" name=""/>
            <p:cNvSpPr/>
            <p:nvPr/>
          </p:nvSpPr>
          <p:spPr>
            <a:xfrm>
              <a:off x="2186280" y="1590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3" name=""/>
            <p:cNvSpPr/>
            <p:nvPr/>
          </p:nvSpPr>
          <p:spPr>
            <a:xfrm>
              <a:off x="221148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4" name=""/>
            <p:cNvSpPr/>
            <p:nvPr/>
          </p:nvSpPr>
          <p:spPr>
            <a:xfrm>
              <a:off x="223128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5" name=""/>
            <p:cNvSpPr/>
            <p:nvPr/>
          </p:nvSpPr>
          <p:spPr>
            <a:xfrm>
              <a:off x="2249640" y="153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6" name=""/>
            <p:cNvSpPr/>
            <p:nvPr/>
          </p:nvSpPr>
          <p:spPr>
            <a:xfrm>
              <a:off x="2274840" y="1525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7" name=""/>
            <p:cNvSpPr/>
            <p:nvPr/>
          </p:nvSpPr>
          <p:spPr>
            <a:xfrm>
              <a:off x="229356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8" name=""/>
            <p:cNvSpPr/>
            <p:nvPr/>
          </p:nvSpPr>
          <p:spPr>
            <a:xfrm>
              <a:off x="2313360" y="1490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9" name=""/>
            <p:cNvSpPr/>
            <p:nvPr/>
          </p:nvSpPr>
          <p:spPr>
            <a:xfrm>
              <a:off x="2337480" y="1476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0" name=""/>
            <p:cNvSpPr/>
            <p:nvPr/>
          </p:nvSpPr>
          <p:spPr>
            <a:xfrm>
              <a:off x="2356920" y="14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1" name=""/>
            <p:cNvSpPr/>
            <p:nvPr/>
          </p:nvSpPr>
          <p:spPr>
            <a:xfrm>
              <a:off x="2375280" y="1447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2" name=""/>
            <p:cNvSpPr/>
            <p:nvPr/>
          </p:nvSpPr>
          <p:spPr>
            <a:xfrm>
              <a:off x="2395080" y="14270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3" name=""/>
            <p:cNvSpPr/>
            <p:nvPr/>
          </p:nvSpPr>
          <p:spPr>
            <a:xfrm>
              <a:off x="241884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4" name=""/>
            <p:cNvSpPr/>
            <p:nvPr/>
          </p:nvSpPr>
          <p:spPr>
            <a:xfrm>
              <a:off x="2438640" y="1398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5" name=""/>
            <p:cNvSpPr/>
            <p:nvPr/>
          </p:nvSpPr>
          <p:spPr>
            <a:xfrm>
              <a:off x="2457000" y="13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6" name=""/>
            <p:cNvSpPr/>
            <p:nvPr/>
          </p:nvSpPr>
          <p:spPr>
            <a:xfrm>
              <a:off x="2482560" y="1363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7" name=""/>
            <p:cNvSpPr/>
            <p:nvPr/>
          </p:nvSpPr>
          <p:spPr>
            <a:xfrm>
              <a:off x="25009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8" name=""/>
            <p:cNvSpPr/>
            <p:nvPr/>
          </p:nvSpPr>
          <p:spPr>
            <a:xfrm>
              <a:off x="2520720" y="1334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9" name=""/>
            <p:cNvSpPr/>
            <p:nvPr/>
          </p:nvSpPr>
          <p:spPr>
            <a:xfrm>
              <a:off x="2545920" y="1320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0" name=""/>
            <p:cNvSpPr/>
            <p:nvPr/>
          </p:nvSpPr>
          <p:spPr>
            <a:xfrm>
              <a:off x="2564280" y="129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1" name=""/>
            <p:cNvSpPr/>
            <p:nvPr/>
          </p:nvSpPr>
          <p:spPr>
            <a:xfrm>
              <a:off x="258300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2" name=""/>
            <p:cNvSpPr/>
            <p:nvPr/>
          </p:nvSpPr>
          <p:spPr>
            <a:xfrm>
              <a:off x="2608200" y="1271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3" name=""/>
            <p:cNvSpPr/>
            <p:nvPr/>
          </p:nvSpPr>
          <p:spPr>
            <a:xfrm>
              <a:off x="2628000" y="1257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4" name=""/>
            <p:cNvSpPr/>
            <p:nvPr/>
          </p:nvSpPr>
          <p:spPr>
            <a:xfrm>
              <a:off x="2646360" y="1236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5" name=""/>
            <p:cNvSpPr/>
            <p:nvPr/>
          </p:nvSpPr>
          <p:spPr>
            <a:xfrm>
              <a:off x="2664720" y="122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6" name=""/>
            <p:cNvSpPr/>
            <p:nvPr/>
          </p:nvSpPr>
          <p:spPr>
            <a:xfrm>
              <a:off x="2690280" y="120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7" name=""/>
            <p:cNvSpPr/>
            <p:nvPr/>
          </p:nvSpPr>
          <p:spPr>
            <a:xfrm>
              <a:off x="2710080" y="1193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8" name=""/>
            <p:cNvSpPr/>
            <p:nvPr/>
          </p:nvSpPr>
          <p:spPr>
            <a:xfrm>
              <a:off x="2728080" y="11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9" name=""/>
            <p:cNvSpPr/>
            <p:nvPr/>
          </p:nvSpPr>
          <p:spPr>
            <a:xfrm>
              <a:off x="2753640" y="1158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0" name=""/>
            <p:cNvSpPr/>
            <p:nvPr/>
          </p:nvSpPr>
          <p:spPr>
            <a:xfrm>
              <a:off x="2772000" y="1144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1" name=""/>
            <p:cNvSpPr/>
            <p:nvPr/>
          </p:nvSpPr>
          <p:spPr>
            <a:xfrm>
              <a:off x="2791440" y="11300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2" name=""/>
            <p:cNvSpPr/>
            <p:nvPr/>
          </p:nvSpPr>
          <p:spPr>
            <a:xfrm>
              <a:off x="2815560" y="1107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3" name=""/>
            <p:cNvSpPr/>
            <p:nvPr/>
          </p:nvSpPr>
          <p:spPr>
            <a:xfrm>
              <a:off x="2835360" y="1093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4" name=""/>
            <p:cNvSpPr/>
            <p:nvPr/>
          </p:nvSpPr>
          <p:spPr>
            <a:xfrm>
              <a:off x="285372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5" name=""/>
            <p:cNvSpPr/>
            <p:nvPr/>
          </p:nvSpPr>
          <p:spPr>
            <a:xfrm>
              <a:off x="2872440" y="1066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6" name=""/>
            <p:cNvSpPr/>
            <p:nvPr/>
          </p:nvSpPr>
          <p:spPr>
            <a:xfrm>
              <a:off x="2897640" y="1044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7" name=""/>
            <p:cNvSpPr/>
            <p:nvPr/>
          </p:nvSpPr>
          <p:spPr>
            <a:xfrm>
              <a:off x="2917440" y="102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8" name=""/>
            <p:cNvSpPr/>
            <p:nvPr/>
          </p:nvSpPr>
          <p:spPr>
            <a:xfrm>
              <a:off x="2935800" y="1015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9" name=""/>
            <p:cNvSpPr/>
            <p:nvPr/>
          </p:nvSpPr>
          <p:spPr>
            <a:xfrm>
              <a:off x="2961360" y="10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0" name=""/>
            <p:cNvSpPr/>
            <p:nvPr/>
          </p:nvSpPr>
          <p:spPr>
            <a:xfrm>
              <a:off x="297936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1" name=""/>
            <p:cNvSpPr/>
            <p:nvPr/>
          </p:nvSpPr>
          <p:spPr>
            <a:xfrm>
              <a:off x="2999520" y="966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2" name=""/>
            <p:cNvSpPr/>
            <p:nvPr/>
          </p:nvSpPr>
          <p:spPr>
            <a:xfrm>
              <a:off x="3023280" y="95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3" name=""/>
            <p:cNvSpPr/>
            <p:nvPr/>
          </p:nvSpPr>
          <p:spPr>
            <a:xfrm>
              <a:off x="30430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4" name=""/>
            <p:cNvSpPr/>
            <p:nvPr/>
          </p:nvSpPr>
          <p:spPr>
            <a:xfrm>
              <a:off x="3061440" y="917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5" name=""/>
            <p:cNvSpPr/>
            <p:nvPr/>
          </p:nvSpPr>
          <p:spPr>
            <a:xfrm>
              <a:off x="3086640" y="902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6" name=""/>
            <p:cNvSpPr/>
            <p:nvPr/>
          </p:nvSpPr>
          <p:spPr>
            <a:xfrm>
              <a:off x="3105000" y="888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87" name=""/>
          <p:cNvGrpSpPr/>
          <p:nvPr/>
        </p:nvGrpSpPr>
        <p:grpSpPr>
          <a:xfrm>
            <a:off x="2022480" y="1355760"/>
            <a:ext cx="1095120" cy="382680"/>
            <a:chOff x="2022480" y="1355760"/>
            <a:chExt cx="1095120" cy="382680"/>
          </a:xfrm>
        </p:grpSpPr>
        <p:sp>
          <p:nvSpPr>
            <p:cNvPr id="3988" name=""/>
            <p:cNvSpPr/>
            <p:nvPr/>
          </p:nvSpPr>
          <p:spPr>
            <a:xfrm>
              <a:off x="2022480" y="17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9" name=""/>
            <p:cNvSpPr/>
            <p:nvPr/>
          </p:nvSpPr>
          <p:spPr>
            <a:xfrm>
              <a:off x="204804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0" name=""/>
            <p:cNvSpPr/>
            <p:nvPr/>
          </p:nvSpPr>
          <p:spPr>
            <a:xfrm>
              <a:off x="207324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1" name=""/>
            <p:cNvSpPr/>
            <p:nvPr/>
          </p:nvSpPr>
          <p:spPr>
            <a:xfrm>
              <a:off x="2093040" y="1703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2" name=""/>
            <p:cNvSpPr/>
            <p:nvPr/>
          </p:nvSpPr>
          <p:spPr>
            <a:xfrm>
              <a:off x="2117160" y="1689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3" name=""/>
            <p:cNvSpPr/>
            <p:nvPr/>
          </p:nvSpPr>
          <p:spPr>
            <a:xfrm>
              <a:off x="2142360" y="16830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4" name=""/>
            <p:cNvSpPr/>
            <p:nvPr/>
          </p:nvSpPr>
          <p:spPr>
            <a:xfrm>
              <a:off x="216756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5" name=""/>
            <p:cNvSpPr/>
            <p:nvPr/>
          </p:nvSpPr>
          <p:spPr>
            <a:xfrm>
              <a:off x="2193120" y="166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6" name=""/>
            <p:cNvSpPr/>
            <p:nvPr/>
          </p:nvSpPr>
          <p:spPr>
            <a:xfrm>
              <a:off x="221868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7" name=""/>
            <p:cNvSpPr/>
            <p:nvPr/>
          </p:nvSpPr>
          <p:spPr>
            <a:xfrm>
              <a:off x="2236680" y="165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8" name=""/>
            <p:cNvSpPr/>
            <p:nvPr/>
          </p:nvSpPr>
          <p:spPr>
            <a:xfrm>
              <a:off x="2262240" y="1640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9" name=""/>
            <p:cNvSpPr/>
            <p:nvPr/>
          </p:nvSpPr>
          <p:spPr>
            <a:xfrm>
              <a:off x="2287800" y="163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0" name=""/>
            <p:cNvSpPr/>
            <p:nvPr/>
          </p:nvSpPr>
          <p:spPr>
            <a:xfrm>
              <a:off x="231336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1" name=""/>
            <p:cNvSpPr/>
            <p:nvPr/>
          </p:nvSpPr>
          <p:spPr>
            <a:xfrm>
              <a:off x="233748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2" name=""/>
            <p:cNvSpPr/>
            <p:nvPr/>
          </p:nvSpPr>
          <p:spPr>
            <a:xfrm>
              <a:off x="236268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3" name=""/>
            <p:cNvSpPr/>
            <p:nvPr/>
          </p:nvSpPr>
          <p:spPr>
            <a:xfrm>
              <a:off x="2382480" y="16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4" name=""/>
            <p:cNvSpPr/>
            <p:nvPr/>
          </p:nvSpPr>
          <p:spPr>
            <a:xfrm>
              <a:off x="2406600" y="159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5" name=""/>
            <p:cNvSpPr/>
            <p:nvPr/>
          </p:nvSpPr>
          <p:spPr>
            <a:xfrm>
              <a:off x="2431800" y="158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6" name=""/>
            <p:cNvSpPr/>
            <p:nvPr/>
          </p:nvSpPr>
          <p:spPr>
            <a:xfrm>
              <a:off x="245700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7" name=""/>
            <p:cNvSpPr/>
            <p:nvPr/>
          </p:nvSpPr>
          <p:spPr>
            <a:xfrm>
              <a:off x="2482560" y="156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8" name=""/>
            <p:cNvSpPr/>
            <p:nvPr/>
          </p:nvSpPr>
          <p:spPr>
            <a:xfrm>
              <a:off x="250812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9" name=""/>
            <p:cNvSpPr/>
            <p:nvPr/>
          </p:nvSpPr>
          <p:spPr>
            <a:xfrm>
              <a:off x="252612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0" name=""/>
            <p:cNvSpPr/>
            <p:nvPr/>
          </p:nvSpPr>
          <p:spPr>
            <a:xfrm>
              <a:off x="2551680" y="154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1" name=""/>
            <p:cNvSpPr/>
            <p:nvPr/>
          </p:nvSpPr>
          <p:spPr>
            <a:xfrm>
              <a:off x="257724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2" name=""/>
            <p:cNvSpPr/>
            <p:nvPr/>
          </p:nvSpPr>
          <p:spPr>
            <a:xfrm>
              <a:off x="2602800" y="152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3" name=""/>
            <p:cNvSpPr/>
            <p:nvPr/>
          </p:nvSpPr>
          <p:spPr>
            <a:xfrm>
              <a:off x="2628000" y="1519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4" name=""/>
            <p:cNvSpPr/>
            <p:nvPr/>
          </p:nvSpPr>
          <p:spPr>
            <a:xfrm>
              <a:off x="2652120" y="1513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5" name=""/>
            <p:cNvSpPr/>
            <p:nvPr/>
          </p:nvSpPr>
          <p:spPr>
            <a:xfrm>
              <a:off x="267192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6" name=""/>
            <p:cNvSpPr/>
            <p:nvPr/>
          </p:nvSpPr>
          <p:spPr>
            <a:xfrm>
              <a:off x="269712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7" name=""/>
            <p:cNvSpPr/>
            <p:nvPr/>
          </p:nvSpPr>
          <p:spPr>
            <a:xfrm>
              <a:off x="272124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8" name=""/>
            <p:cNvSpPr/>
            <p:nvPr/>
          </p:nvSpPr>
          <p:spPr>
            <a:xfrm>
              <a:off x="2746440" y="14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9" name=""/>
            <p:cNvSpPr/>
            <p:nvPr/>
          </p:nvSpPr>
          <p:spPr>
            <a:xfrm>
              <a:off x="2772000" y="1470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0" name=""/>
            <p:cNvSpPr/>
            <p:nvPr/>
          </p:nvSpPr>
          <p:spPr>
            <a:xfrm>
              <a:off x="2797200" y="146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1" name=""/>
            <p:cNvSpPr/>
            <p:nvPr/>
          </p:nvSpPr>
          <p:spPr>
            <a:xfrm>
              <a:off x="2815560" y="145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2" name=""/>
            <p:cNvSpPr/>
            <p:nvPr/>
          </p:nvSpPr>
          <p:spPr>
            <a:xfrm>
              <a:off x="2841120" y="14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3" name=""/>
            <p:cNvSpPr/>
            <p:nvPr/>
          </p:nvSpPr>
          <p:spPr>
            <a:xfrm>
              <a:off x="2866680" y="143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4" name=""/>
            <p:cNvSpPr/>
            <p:nvPr/>
          </p:nvSpPr>
          <p:spPr>
            <a:xfrm>
              <a:off x="2892240" y="142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5" name=""/>
            <p:cNvSpPr/>
            <p:nvPr/>
          </p:nvSpPr>
          <p:spPr>
            <a:xfrm>
              <a:off x="29174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6" name=""/>
            <p:cNvSpPr/>
            <p:nvPr/>
          </p:nvSpPr>
          <p:spPr>
            <a:xfrm>
              <a:off x="2935800" y="1413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7" name=""/>
            <p:cNvSpPr/>
            <p:nvPr/>
          </p:nvSpPr>
          <p:spPr>
            <a:xfrm>
              <a:off x="296136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8" name=""/>
            <p:cNvSpPr/>
            <p:nvPr/>
          </p:nvSpPr>
          <p:spPr>
            <a:xfrm>
              <a:off x="2986560" y="139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9" name=""/>
            <p:cNvSpPr/>
            <p:nvPr/>
          </p:nvSpPr>
          <p:spPr>
            <a:xfrm>
              <a:off x="3011760" y="13845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0" name=""/>
            <p:cNvSpPr/>
            <p:nvPr/>
          </p:nvSpPr>
          <p:spPr>
            <a:xfrm>
              <a:off x="3035880" y="137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1" name=""/>
            <p:cNvSpPr/>
            <p:nvPr/>
          </p:nvSpPr>
          <p:spPr>
            <a:xfrm>
              <a:off x="3061440" y="13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2" name=""/>
            <p:cNvSpPr/>
            <p:nvPr/>
          </p:nvSpPr>
          <p:spPr>
            <a:xfrm>
              <a:off x="3080880" y="1363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3" name=""/>
            <p:cNvSpPr/>
            <p:nvPr/>
          </p:nvSpPr>
          <p:spPr>
            <a:xfrm>
              <a:off x="310500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34" name=""/>
          <p:cNvGrpSpPr/>
          <p:nvPr/>
        </p:nvGrpSpPr>
        <p:grpSpPr>
          <a:xfrm>
            <a:off x="2041560" y="1738440"/>
            <a:ext cx="1069560" cy="36360"/>
            <a:chOff x="2041560" y="1738440"/>
            <a:chExt cx="1069560" cy="36360"/>
          </a:xfrm>
        </p:grpSpPr>
        <p:sp>
          <p:nvSpPr>
            <p:cNvPr id="4035" name=""/>
            <p:cNvSpPr/>
            <p:nvPr/>
          </p:nvSpPr>
          <p:spPr>
            <a:xfrm>
              <a:off x="20415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6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7" name=""/>
            <p:cNvSpPr/>
            <p:nvPr/>
          </p:nvSpPr>
          <p:spPr>
            <a:xfrm>
              <a:off x="20923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8" name=""/>
            <p:cNvSpPr/>
            <p:nvPr/>
          </p:nvSpPr>
          <p:spPr>
            <a:xfrm>
              <a:off x="21164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9" name=""/>
            <p:cNvSpPr/>
            <p:nvPr/>
          </p:nvSpPr>
          <p:spPr>
            <a:xfrm>
              <a:off x="21416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0" name=""/>
            <p:cNvSpPr/>
            <p:nvPr/>
          </p:nvSpPr>
          <p:spPr>
            <a:xfrm>
              <a:off x="21668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1" name=""/>
            <p:cNvSpPr/>
            <p:nvPr/>
          </p:nvSpPr>
          <p:spPr>
            <a:xfrm>
              <a:off x="21924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2" name=""/>
            <p:cNvSpPr/>
            <p:nvPr/>
          </p:nvSpPr>
          <p:spPr>
            <a:xfrm>
              <a:off x="22179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3" name=""/>
            <p:cNvSpPr/>
            <p:nvPr/>
          </p:nvSpPr>
          <p:spPr>
            <a:xfrm>
              <a:off x="22431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4" name=""/>
            <p:cNvSpPr/>
            <p:nvPr/>
          </p:nvSpPr>
          <p:spPr>
            <a:xfrm>
              <a:off x="22669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5" name=""/>
            <p:cNvSpPr/>
            <p:nvPr/>
          </p:nvSpPr>
          <p:spPr>
            <a:xfrm>
              <a:off x="229284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6" name=""/>
            <p:cNvSpPr/>
            <p:nvPr/>
          </p:nvSpPr>
          <p:spPr>
            <a:xfrm>
              <a:off x="23180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7" name=""/>
            <p:cNvSpPr/>
            <p:nvPr/>
          </p:nvSpPr>
          <p:spPr>
            <a:xfrm>
              <a:off x="23436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8" name=""/>
            <p:cNvSpPr/>
            <p:nvPr/>
          </p:nvSpPr>
          <p:spPr>
            <a:xfrm>
              <a:off x="23688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9" name=""/>
            <p:cNvSpPr/>
            <p:nvPr/>
          </p:nvSpPr>
          <p:spPr>
            <a:xfrm>
              <a:off x="23943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0" name=""/>
            <p:cNvSpPr/>
            <p:nvPr/>
          </p:nvSpPr>
          <p:spPr>
            <a:xfrm>
              <a:off x="24181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1" name=""/>
            <p:cNvSpPr/>
            <p:nvPr/>
          </p:nvSpPr>
          <p:spPr>
            <a:xfrm>
              <a:off x="244368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2" name=""/>
            <p:cNvSpPr/>
            <p:nvPr/>
          </p:nvSpPr>
          <p:spPr>
            <a:xfrm>
              <a:off x="24692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3" name=""/>
            <p:cNvSpPr/>
            <p:nvPr/>
          </p:nvSpPr>
          <p:spPr>
            <a:xfrm>
              <a:off x="2494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4" name=""/>
            <p:cNvSpPr/>
            <p:nvPr/>
          </p:nvSpPr>
          <p:spPr>
            <a:xfrm>
              <a:off x="25200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5" name=""/>
            <p:cNvSpPr/>
            <p:nvPr/>
          </p:nvSpPr>
          <p:spPr>
            <a:xfrm>
              <a:off x="25452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6" name=""/>
            <p:cNvSpPr/>
            <p:nvPr/>
          </p:nvSpPr>
          <p:spPr>
            <a:xfrm>
              <a:off x="25693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7" name=""/>
            <p:cNvSpPr/>
            <p:nvPr/>
          </p:nvSpPr>
          <p:spPr>
            <a:xfrm>
              <a:off x="2594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8" name=""/>
            <p:cNvSpPr/>
            <p:nvPr/>
          </p:nvSpPr>
          <p:spPr>
            <a:xfrm>
              <a:off x="26200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9" name=""/>
            <p:cNvSpPr/>
            <p:nvPr/>
          </p:nvSpPr>
          <p:spPr>
            <a:xfrm>
              <a:off x="26456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0" name=""/>
            <p:cNvSpPr/>
            <p:nvPr/>
          </p:nvSpPr>
          <p:spPr>
            <a:xfrm>
              <a:off x="26712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1" name=""/>
            <p:cNvSpPr/>
            <p:nvPr/>
          </p:nvSpPr>
          <p:spPr>
            <a:xfrm>
              <a:off x="26964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2" name=""/>
            <p:cNvSpPr/>
            <p:nvPr/>
          </p:nvSpPr>
          <p:spPr>
            <a:xfrm>
              <a:off x="2720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3" name=""/>
            <p:cNvSpPr/>
            <p:nvPr/>
          </p:nvSpPr>
          <p:spPr>
            <a:xfrm>
              <a:off x="27457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4" name=""/>
            <p:cNvSpPr/>
            <p:nvPr/>
          </p:nvSpPr>
          <p:spPr>
            <a:xfrm>
              <a:off x="27712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5" name=""/>
            <p:cNvSpPr/>
            <p:nvPr/>
          </p:nvSpPr>
          <p:spPr>
            <a:xfrm>
              <a:off x="27964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6" name=""/>
            <p:cNvSpPr/>
            <p:nvPr/>
          </p:nvSpPr>
          <p:spPr>
            <a:xfrm>
              <a:off x="28220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7" name=""/>
            <p:cNvSpPr/>
            <p:nvPr/>
          </p:nvSpPr>
          <p:spPr>
            <a:xfrm>
              <a:off x="28476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8" name=""/>
            <p:cNvSpPr/>
            <p:nvPr/>
          </p:nvSpPr>
          <p:spPr>
            <a:xfrm>
              <a:off x="287172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9" name=""/>
            <p:cNvSpPr/>
            <p:nvPr/>
          </p:nvSpPr>
          <p:spPr>
            <a:xfrm>
              <a:off x="28969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0" name=""/>
            <p:cNvSpPr/>
            <p:nvPr/>
          </p:nvSpPr>
          <p:spPr>
            <a:xfrm>
              <a:off x="29224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1" name=""/>
            <p:cNvSpPr/>
            <p:nvPr/>
          </p:nvSpPr>
          <p:spPr>
            <a:xfrm>
              <a:off x="29476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2" name=""/>
            <p:cNvSpPr/>
            <p:nvPr/>
          </p:nvSpPr>
          <p:spPr>
            <a:xfrm>
              <a:off x="29728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3" name=""/>
            <p:cNvSpPr/>
            <p:nvPr/>
          </p:nvSpPr>
          <p:spPr>
            <a:xfrm>
              <a:off x="299880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4" name=""/>
            <p:cNvSpPr/>
            <p:nvPr/>
          </p:nvSpPr>
          <p:spPr>
            <a:xfrm>
              <a:off x="302256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5" name=""/>
            <p:cNvSpPr/>
            <p:nvPr/>
          </p:nvSpPr>
          <p:spPr>
            <a:xfrm>
              <a:off x="30481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6" name=""/>
            <p:cNvSpPr/>
            <p:nvPr/>
          </p:nvSpPr>
          <p:spPr>
            <a:xfrm>
              <a:off x="30733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7" name=""/>
            <p:cNvSpPr/>
            <p:nvPr/>
          </p:nvSpPr>
          <p:spPr>
            <a:xfrm>
              <a:off x="309888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78" name=""/>
          <p:cNvGrpSpPr/>
          <p:nvPr/>
        </p:nvGrpSpPr>
        <p:grpSpPr>
          <a:xfrm>
            <a:off x="2048040" y="1724040"/>
            <a:ext cx="1075680" cy="453960"/>
            <a:chOff x="2048040" y="1724040"/>
            <a:chExt cx="1075680" cy="453960"/>
          </a:xfrm>
        </p:grpSpPr>
        <p:sp>
          <p:nvSpPr>
            <p:cNvPr id="4079" name=""/>
            <p:cNvSpPr/>
            <p:nvPr/>
          </p:nvSpPr>
          <p:spPr>
            <a:xfrm>
              <a:off x="2048040" y="1724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0" name=""/>
            <p:cNvSpPr/>
            <p:nvPr/>
          </p:nvSpPr>
          <p:spPr>
            <a:xfrm>
              <a:off x="2073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1" name=""/>
            <p:cNvSpPr/>
            <p:nvPr/>
          </p:nvSpPr>
          <p:spPr>
            <a:xfrm>
              <a:off x="2098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2" name=""/>
            <p:cNvSpPr/>
            <p:nvPr/>
          </p:nvSpPr>
          <p:spPr>
            <a:xfrm>
              <a:off x="21168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3" name=""/>
            <p:cNvSpPr/>
            <p:nvPr/>
          </p:nvSpPr>
          <p:spPr>
            <a:xfrm>
              <a:off x="2142360" y="176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4" name=""/>
            <p:cNvSpPr/>
            <p:nvPr/>
          </p:nvSpPr>
          <p:spPr>
            <a:xfrm>
              <a:off x="216756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5" name=""/>
            <p:cNvSpPr/>
            <p:nvPr/>
          </p:nvSpPr>
          <p:spPr>
            <a:xfrm>
              <a:off x="219312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6" name=""/>
            <p:cNvSpPr/>
            <p:nvPr/>
          </p:nvSpPr>
          <p:spPr>
            <a:xfrm>
              <a:off x="2211480" y="179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7" name=""/>
            <p:cNvSpPr/>
            <p:nvPr/>
          </p:nvSpPr>
          <p:spPr>
            <a:xfrm>
              <a:off x="223668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8" name=""/>
            <p:cNvSpPr/>
            <p:nvPr/>
          </p:nvSpPr>
          <p:spPr>
            <a:xfrm>
              <a:off x="2262240" y="1809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9" name=""/>
            <p:cNvSpPr/>
            <p:nvPr/>
          </p:nvSpPr>
          <p:spPr>
            <a:xfrm>
              <a:off x="228744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0" name=""/>
            <p:cNvSpPr/>
            <p:nvPr/>
          </p:nvSpPr>
          <p:spPr>
            <a:xfrm>
              <a:off x="23058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1" name=""/>
            <p:cNvSpPr/>
            <p:nvPr/>
          </p:nvSpPr>
          <p:spPr>
            <a:xfrm>
              <a:off x="2331360" y="1844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2" name=""/>
            <p:cNvSpPr/>
            <p:nvPr/>
          </p:nvSpPr>
          <p:spPr>
            <a:xfrm>
              <a:off x="23565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3" name=""/>
            <p:cNvSpPr/>
            <p:nvPr/>
          </p:nvSpPr>
          <p:spPr>
            <a:xfrm>
              <a:off x="2382120" y="185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4" name=""/>
            <p:cNvSpPr/>
            <p:nvPr/>
          </p:nvSpPr>
          <p:spPr>
            <a:xfrm>
              <a:off x="240048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5" name=""/>
            <p:cNvSpPr/>
            <p:nvPr/>
          </p:nvSpPr>
          <p:spPr>
            <a:xfrm>
              <a:off x="242568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6" name=""/>
            <p:cNvSpPr/>
            <p:nvPr/>
          </p:nvSpPr>
          <p:spPr>
            <a:xfrm>
              <a:off x="2451240" y="188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7" name=""/>
            <p:cNvSpPr/>
            <p:nvPr/>
          </p:nvSpPr>
          <p:spPr>
            <a:xfrm>
              <a:off x="2476440" y="190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8" name=""/>
            <p:cNvSpPr/>
            <p:nvPr/>
          </p:nvSpPr>
          <p:spPr>
            <a:xfrm>
              <a:off x="249480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9" name=""/>
            <p:cNvSpPr/>
            <p:nvPr/>
          </p:nvSpPr>
          <p:spPr>
            <a:xfrm>
              <a:off x="25203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0" name=""/>
            <p:cNvSpPr/>
            <p:nvPr/>
          </p:nvSpPr>
          <p:spPr>
            <a:xfrm>
              <a:off x="254556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1" name=""/>
            <p:cNvSpPr/>
            <p:nvPr/>
          </p:nvSpPr>
          <p:spPr>
            <a:xfrm>
              <a:off x="256968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2" name=""/>
            <p:cNvSpPr/>
            <p:nvPr/>
          </p:nvSpPr>
          <p:spPr>
            <a:xfrm>
              <a:off x="258948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3" name=""/>
            <p:cNvSpPr/>
            <p:nvPr/>
          </p:nvSpPr>
          <p:spPr>
            <a:xfrm>
              <a:off x="261468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4" name=""/>
            <p:cNvSpPr/>
            <p:nvPr/>
          </p:nvSpPr>
          <p:spPr>
            <a:xfrm>
              <a:off x="263880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5" name=""/>
            <p:cNvSpPr/>
            <p:nvPr/>
          </p:nvSpPr>
          <p:spPr>
            <a:xfrm>
              <a:off x="2664360" y="197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6" name=""/>
            <p:cNvSpPr/>
            <p:nvPr/>
          </p:nvSpPr>
          <p:spPr>
            <a:xfrm>
              <a:off x="268380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7" name=""/>
            <p:cNvSpPr/>
            <p:nvPr/>
          </p:nvSpPr>
          <p:spPr>
            <a:xfrm>
              <a:off x="2709360" y="200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8" name=""/>
            <p:cNvSpPr/>
            <p:nvPr/>
          </p:nvSpPr>
          <p:spPr>
            <a:xfrm>
              <a:off x="273348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9" name=""/>
            <p:cNvSpPr/>
            <p:nvPr/>
          </p:nvSpPr>
          <p:spPr>
            <a:xfrm>
              <a:off x="2758680" y="201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0" name=""/>
            <p:cNvSpPr/>
            <p:nvPr/>
          </p:nvSpPr>
          <p:spPr>
            <a:xfrm>
              <a:off x="2778480" y="2028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1" name=""/>
            <p:cNvSpPr/>
            <p:nvPr/>
          </p:nvSpPr>
          <p:spPr>
            <a:xfrm>
              <a:off x="280260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2" name=""/>
            <p:cNvSpPr/>
            <p:nvPr/>
          </p:nvSpPr>
          <p:spPr>
            <a:xfrm>
              <a:off x="282780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3" name=""/>
            <p:cNvSpPr/>
            <p:nvPr/>
          </p:nvSpPr>
          <p:spPr>
            <a:xfrm>
              <a:off x="285300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4" name=""/>
            <p:cNvSpPr/>
            <p:nvPr/>
          </p:nvSpPr>
          <p:spPr>
            <a:xfrm>
              <a:off x="2871720" y="206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5" name=""/>
            <p:cNvSpPr/>
            <p:nvPr/>
          </p:nvSpPr>
          <p:spPr>
            <a:xfrm>
              <a:off x="2896920" y="207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6" name=""/>
            <p:cNvSpPr/>
            <p:nvPr/>
          </p:nvSpPr>
          <p:spPr>
            <a:xfrm>
              <a:off x="292248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7" name=""/>
            <p:cNvSpPr/>
            <p:nvPr/>
          </p:nvSpPr>
          <p:spPr>
            <a:xfrm>
              <a:off x="294768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8" name=""/>
            <p:cNvSpPr/>
            <p:nvPr/>
          </p:nvSpPr>
          <p:spPr>
            <a:xfrm>
              <a:off x="296604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9" name=""/>
            <p:cNvSpPr/>
            <p:nvPr/>
          </p:nvSpPr>
          <p:spPr>
            <a:xfrm>
              <a:off x="299160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0" name=""/>
            <p:cNvSpPr/>
            <p:nvPr/>
          </p:nvSpPr>
          <p:spPr>
            <a:xfrm>
              <a:off x="30168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1" name=""/>
            <p:cNvSpPr/>
            <p:nvPr/>
          </p:nvSpPr>
          <p:spPr>
            <a:xfrm>
              <a:off x="3042000" y="213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2" name=""/>
            <p:cNvSpPr/>
            <p:nvPr/>
          </p:nvSpPr>
          <p:spPr>
            <a:xfrm>
              <a:off x="306756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3" name=""/>
            <p:cNvSpPr/>
            <p:nvPr/>
          </p:nvSpPr>
          <p:spPr>
            <a:xfrm>
              <a:off x="30859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4" name=""/>
            <p:cNvSpPr/>
            <p:nvPr/>
          </p:nvSpPr>
          <p:spPr>
            <a:xfrm>
              <a:off x="31111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25" name=""/>
          <p:cNvGrpSpPr/>
          <p:nvPr/>
        </p:nvGrpSpPr>
        <p:grpSpPr>
          <a:xfrm>
            <a:off x="2028960" y="1703520"/>
            <a:ext cx="1082160" cy="906480"/>
            <a:chOff x="2028960" y="1703520"/>
            <a:chExt cx="1082160" cy="906480"/>
          </a:xfrm>
        </p:grpSpPr>
        <p:sp>
          <p:nvSpPr>
            <p:cNvPr id="4126" name=""/>
            <p:cNvSpPr/>
            <p:nvPr/>
          </p:nvSpPr>
          <p:spPr>
            <a:xfrm>
              <a:off x="202896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7" name=""/>
            <p:cNvSpPr/>
            <p:nvPr/>
          </p:nvSpPr>
          <p:spPr>
            <a:xfrm>
              <a:off x="204732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8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9" name=""/>
            <p:cNvSpPr/>
            <p:nvPr/>
          </p:nvSpPr>
          <p:spPr>
            <a:xfrm>
              <a:off x="2092320" y="175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0" name=""/>
            <p:cNvSpPr/>
            <p:nvPr/>
          </p:nvSpPr>
          <p:spPr>
            <a:xfrm>
              <a:off x="211068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1" name=""/>
            <p:cNvSpPr/>
            <p:nvPr/>
          </p:nvSpPr>
          <p:spPr>
            <a:xfrm>
              <a:off x="212904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2" name=""/>
            <p:cNvSpPr/>
            <p:nvPr/>
          </p:nvSpPr>
          <p:spPr>
            <a:xfrm>
              <a:off x="214884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3" name=""/>
            <p:cNvSpPr/>
            <p:nvPr/>
          </p:nvSpPr>
          <p:spPr>
            <a:xfrm>
              <a:off x="217296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4" name=""/>
            <p:cNvSpPr/>
            <p:nvPr/>
          </p:nvSpPr>
          <p:spPr>
            <a:xfrm>
              <a:off x="2192760" y="183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5" name=""/>
            <p:cNvSpPr/>
            <p:nvPr/>
          </p:nvSpPr>
          <p:spPr>
            <a:xfrm>
              <a:off x="22107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6" name=""/>
            <p:cNvSpPr/>
            <p:nvPr/>
          </p:nvSpPr>
          <p:spPr>
            <a:xfrm>
              <a:off x="2230920" y="187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7" name=""/>
            <p:cNvSpPr/>
            <p:nvPr/>
          </p:nvSpPr>
          <p:spPr>
            <a:xfrm>
              <a:off x="2248920" y="188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8" name=""/>
            <p:cNvSpPr/>
            <p:nvPr/>
          </p:nvSpPr>
          <p:spPr>
            <a:xfrm>
              <a:off x="227412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9" name=""/>
            <p:cNvSpPr/>
            <p:nvPr/>
          </p:nvSpPr>
          <p:spPr>
            <a:xfrm>
              <a:off x="229284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0" name=""/>
            <p:cNvSpPr/>
            <p:nvPr/>
          </p:nvSpPr>
          <p:spPr>
            <a:xfrm>
              <a:off x="2312640" y="1936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1" name=""/>
            <p:cNvSpPr/>
            <p:nvPr/>
          </p:nvSpPr>
          <p:spPr>
            <a:xfrm>
              <a:off x="23310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2" name=""/>
            <p:cNvSpPr/>
            <p:nvPr/>
          </p:nvSpPr>
          <p:spPr>
            <a:xfrm>
              <a:off x="2349360" y="197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3" name=""/>
            <p:cNvSpPr/>
            <p:nvPr/>
          </p:nvSpPr>
          <p:spPr>
            <a:xfrm>
              <a:off x="237492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4" name=""/>
            <p:cNvSpPr/>
            <p:nvPr/>
          </p:nvSpPr>
          <p:spPr>
            <a:xfrm>
              <a:off x="2394360" y="2008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2412720" y="2022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6" name=""/>
            <p:cNvSpPr/>
            <p:nvPr/>
          </p:nvSpPr>
          <p:spPr>
            <a:xfrm>
              <a:off x="24310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7" name=""/>
            <p:cNvSpPr/>
            <p:nvPr/>
          </p:nvSpPr>
          <p:spPr>
            <a:xfrm>
              <a:off x="245628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8" name=""/>
            <p:cNvSpPr/>
            <p:nvPr/>
          </p:nvSpPr>
          <p:spPr>
            <a:xfrm>
              <a:off x="2476440" y="20718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9" name=""/>
            <p:cNvSpPr/>
            <p:nvPr/>
          </p:nvSpPr>
          <p:spPr>
            <a:xfrm>
              <a:off x="249444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0" name=""/>
            <p:cNvSpPr/>
            <p:nvPr/>
          </p:nvSpPr>
          <p:spPr>
            <a:xfrm>
              <a:off x="2513160" y="210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1" name=""/>
            <p:cNvSpPr/>
            <p:nvPr/>
          </p:nvSpPr>
          <p:spPr>
            <a:xfrm>
              <a:off x="25326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2" name=""/>
            <p:cNvSpPr/>
            <p:nvPr/>
          </p:nvSpPr>
          <p:spPr>
            <a:xfrm>
              <a:off x="2558160" y="21416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3" name=""/>
            <p:cNvSpPr/>
            <p:nvPr/>
          </p:nvSpPr>
          <p:spPr>
            <a:xfrm>
              <a:off x="25765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4" name=""/>
            <p:cNvSpPr/>
            <p:nvPr/>
          </p:nvSpPr>
          <p:spPr>
            <a:xfrm>
              <a:off x="2594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5" name=""/>
            <p:cNvSpPr/>
            <p:nvPr/>
          </p:nvSpPr>
          <p:spPr>
            <a:xfrm>
              <a:off x="2614680" y="219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6" name=""/>
            <p:cNvSpPr/>
            <p:nvPr/>
          </p:nvSpPr>
          <p:spPr>
            <a:xfrm>
              <a:off x="2633040" y="2206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7" name=""/>
            <p:cNvSpPr/>
            <p:nvPr/>
          </p:nvSpPr>
          <p:spPr>
            <a:xfrm>
              <a:off x="265824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8" name=""/>
            <p:cNvSpPr/>
            <p:nvPr/>
          </p:nvSpPr>
          <p:spPr>
            <a:xfrm>
              <a:off x="26766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9" name=""/>
            <p:cNvSpPr/>
            <p:nvPr/>
          </p:nvSpPr>
          <p:spPr>
            <a:xfrm>
              <a:off x="269640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0" name=""/>
            <p:cNvSpPr/>
            <p:nvPr/>
          </p:nvSpPr>
          <p:spPr>
            <a:xfrm>
              <a:off x="271476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1" name=""/>
            <p:cNvSpPr/>
            <p:nvPr/>
          </p:nvSpPr>
          <p:spPr>
            <a:xfrm>
              <a:off x="2740320" y="229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2" name=""/>
            <p:cNvSpPr/>
            <p:nvPr/>
          </p:nvSpPr>
          <p:spPr>
            <a:xfrm>
              <a:off x="275868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3" name=""/>
            <p:cNvSpPr/>
            <p:nvPr/>
          </p:nvSpPr>
          <p:spPr>
            <a:xfrm>
              <a:off x="277848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4" name=""/>
            <p:cNvSpPr/>
            <p:nvPr/>
          </p:nvSpPr>
          <p:spPr>
            <a:xfrm>
              <a:off x="2796840" y="23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5" name=""/>
            <p:cNvSpPr/>
            <p:nvPr/>
          </p:nvSpPr>
          <p:spPr>
            <a:xfrm>
              <a:off x="281484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6" name=""/>
            <p:cNvSpPr/>
            <p:nvPr/>
          </p:nvSpPr>
          <p:spPr>
            <a:xfrm>
              <a:off x="2840400" y="2376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2860560" y="239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8" name=""/>
            <p:cNvSpPr/>
            <p:nvPr/>
          </p:nvSpPr>
          <p:spPr>
            <a:xfrm>
              <a:off x="287856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9" name=""/>
            <p:cNvSpPr/>
            <p:nvPr/>
          </p:nvSpPr>
          <p:spPr>
            <a:xfrm>
              <a:off x="2896920" y="24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29167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2941920" y="24606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2" name=""/>
            <p:cNvSpPr/>
            <p:nvPr/>
          </p:nvSpPr>
          <p:spPr>
            <a:xfrm>
              <a:off x="296064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3" name=""/>
            <p:cNvSpPr/>
            <p:nvPr/>
          </p:nvSpPr>
          <p:spPr>
            <a:xfrm>
              <a:off x="297900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4" name=""/>
            <p:cNvSpPr/>
            <p:nvPr/>
          </p:nvSpPr>
          <p:spPr>
            <a:xfrm>
              <a:off x="29988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5" name=""/>
            <p:cNvSpPr/>
            <p:nvPr/>
          </p:nvSpPr>
          <p:spPr>
            <a:xfrm>
              <a:off x="3022560" y="253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6" name=""/>
            <p:cNvSpPr/>
            <p:nvPr/>
          </p:nvSpPr>
          <p:spPr>
            <a:xfrm>
              <a:off x="3042360" y="254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7" name=""/>
            <p:cNvSpPr/>
            <p:nvPr/>
          </p:nvSpPr>
          <p:spPr>
            <a:xfrm>
              <a:off x="3060720" y="25606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8" name=""/>
            <p:cNvSpPr/>
            <p:nvPr/>
          </p:nvSpPr>
          <p:spPr>
            <a:xfrm>
              <a:off x="308016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9" name=""/>
            <p:cNvSpPr/>
            <p:nvPr/>
          </p:nvSpPr>
          <p:spPr>
            <a:xfrm>
              <a:off x="30988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80" name=""/>
          <p:cNvGrpSpPr/>
          <p:nvPr/>
        </p:nvGrpSpPr>
        <p:grpSpPr>
          <a:xfrm>
            <a:off x="2035080" y="1717560"/>
            <a:ext cx="1101600" cy="1344600"/>
            <a:chOff x="2035080" y="1717560"/>
            <a:chExt cx="1101600" cy="1344600"/>
          </a:xfrm>
        </p:grpSpPr>
        <p:sp>
          <p:nvSpPr>
            <p:cNvPr id="4181" name=""/>
            <p:cNvSpPr/>
            <p:nvPr/>
          </p:nvSpPr>
          <p:spPr>
            <a:xfrm>
              <a:off x="2035080" y="1717560"/>
              <a:ext cx="1050840" cy="128088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2" name=""/>
            <p:cNvSpPr/>
            <p:nvPr/>
          </p:nvSpPr>
          <p:spPr>
            <a:xfrm>
              <a:off x="3035160" y="294948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83" name=""/>
          <p:cNvGrpSpPr/>
          <p:nvPr/>
        </p:nvGrpSpPr>
        <p:grpSpPr>
          <a:xfrm>
            <a:off x="2048040" y="1738440"/>
            <a:ext cx="1069560" cy="1741320"/>
            <a:chOff x="2048040" y="1738440"/>
            <a:chExt cx="1069560" cy="1741320"/>
          </a:xfrm>
        </p:grpSpPr>
        <p:sp>
          <p:nvSpPr>
            <p:cNvPr id="4184" name=""/>
            <p:cNvSpPr/>
            <p:nvPr/>
          </p:nvSpPr>
          <p:spPr>
            <a:xfrm>
              <a:off x="20480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5" name=""/>
            <p:cNvSpPr/>
            <p:nvPr/>
          </p:nvSpPr>
          <p:spPr>
            <a:xfrm>
              <a:off x="20602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6" name=""/>
            <p:cNvSpPr/>
            <p:nvPr/>
          </p:nvSpPr>
          <p:spPr>
            <a:xfrm>
              <a:off x="208008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7" name=""/>
            <p:cNvSpPr/>
            <p:nvPr/>
          </p:nvSpPr>
          <p:spPr>
            <a:xfrm>
              <a:off x="2093040" y="1809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8" name=""/>
            <p:cNvSpPr/>
            <p:nvPr/>
          </p:nvSpPr>
          <p:spPr>
            <a:xfrm>
              <a:off x="21042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9" name=""/>
            <p:cNvSpPr/>
            <p:nvPr/>
          </p:nvSpPr>
          <p:spPr>
            <a:xfrm>
              <a:off x="2117160" y="18525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0" name=""/>
            <p:cNvSpPr/>
            <p:nvPr/>
          </p:nvSpPr>
          <p:spPr>
            <a:xfrm>
              <a:off x="213660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1" name=""/>
            <p:cNvSpPr/>
            <p:nvPr/>
          </p:nvSpPr>
          <p:spPr>
            <a:xfrm>
              <a:off x="21492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2" name=""/>
            <p:cNvSpPr/>
            <p:nvPr/>
          </p:nvSpPr>
          <p:spPr>
            <a:xfrm>
              <a:off x="2162160" y="19227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3" name=""/>
            <p:cNvSpPr/>
            <p:nvPr/>
          </p:nvSpPr>
          <p:spPr>
            <a:xfrm>
              <a:off x="217332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4" name=""/>
            <p:cNvSpPr/>
            <p:nvPr/>
          </p:nvSpPr>
          <p:spPr>
            <a:xfrm>
              <a:off x="2193120" y="197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5" name=""/>
            <p:cNvSpPr/>
            <p:nvPr/>
          </p:nvSpPr>
          <p:spPr>
            <a:xfrm>
              <a:off x="2205720" y="199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6" name=""/>
            <p:cNvSpPr/>
            <p:nvPr/>
          </p:nvSpPr>
          <p:spPr>
            <a:xfrm>
              <a:off x="221868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7" name=""/>
            <p:cNvSpPr/>
            <p:nvPr/>
          </p:nvSpPr>
          <p:spPr>
            <a:xfrm>
              <a:off x="22366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8" name=""/>
            <p:cNvSpPr/>
            <p:nvPr/>
          </p:nvSpPr>
          <p:spPr>
            <a:xfrm>
              <a:off x="224964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9" name=""/>
            <p:cNvSpPr/>
            <p:nvPr/>
          </p:nvSpPr>
          <p:spPr>
            <a:xfrm>
              <a:off x="226224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0" name=""/>
            <p:cNvSpPr/>
            <p:nvPr/>
          </p:nvSpPr>
          <p:spPr>
            <a:xfrm>
              <a:off x="2274840" y="2114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1" name=""/>
            <p:cNvSpPr/>
            <p:nvPr/>
          </p:nvSpPr>
          <p:spPr>
            <a:xfrm>
              <a:off x="229356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2" name=""/>
            <p:cNvSpPr/>
            <p:nvPr/>
          </p:nvSpPr>
          <p:spPr>
            <a:xfrm>
              <a:off x="230580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3" name=""/>
            <p:cNvSpPr/>
            <p:nvPr/>
          </p:nvSpPr>
          <p:spPr>
            <a:xfrm>
              <a:off x="23187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4" name=""/>
            <p:cNvSpPr/>
            <p:nvPr/>
          </p:nvSpPr>
          <p:spPr>
            <a:xfrm>
              <a:off x="233136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5" name=""/>
            <p:cNvSpPr/>
            <p:nvPr/>
          </p:nvSpPr>
          <p:spPr>
            <a:xfrm>
              <a:off x="23497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6" name=""/>
            <p:cNvSpPr/>
            <p:nvPr/>
          </p:nvSpPr>
          <p:spPr>
            <a:xfrm>
              <a:off x="23626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7" name=""/>
            <p:cNvSpPr/>
            <p:nvPr/>
          </p:nvSpPr>
          <p:spPr>
            <a:xfrm>
              <a:off x="237528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8" name=""/>
            <p:cNvSpPr/>
            <p:nvPr/>
          </p:nvSpPr>
          <p:spPr>
            <a:xfrm>
              <a:off x="2395080" y="22989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9" name=""/>
            <p:cNvSpPr/>
            <p:nvPr/>
          </p:nvSpPr>
          <p:spPr>
            <a:xfrm>
              <a:off x="240660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0" name=""/>
            <p:cNvSpPr/>
            <p:nvPr/>
          </p:nvSpPr>
          <p:spPr>
            <a:xfrm>
              <a:off x="2418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1" name=""/>
            <p:cNvSpPr/>
            <p:nvPr/>
          </p:nvSpPr>
          <p:spPr>
            <a:xfrm>
              <a:off x="243180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2" name=""/>
            <p:cNvSpPr/>
            <p:nvPr/>
          </p:nvSpPr>
          <p:spPr>
            <a:xfrm>
              <a:off x="245160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3" name=""/>
            <p:cNvSpPr/>
            <p:nvPr/>
          </p:nvSpPr>
          <p:spPr>
            <a:xfrm>
              <a:off x="246420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4" name=""/>
            <p:cNvSpPr/>
            <p:nvPr/>
          </p:nvSpPr>
          <p:spPr>
            <a:xfrm>
              <a:off x="247680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5" name=""/>
            <p:cNvSpPr/>
            <p:nvPr/>
          </p:nvSpPr>
          <p:spPr>
            <a:xfrm>
              <a:off x="24879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6" name=""/>
            <p:cNvSpPr/>
            <p:nvPr/>
          </p:nvSpPr>
          <p:spPr>
            <a:xfrm>
              <a:off x="25077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7" name=""/>
            <p:cNvSpPr/>
            <p:nvPr/>
          </p:nvSpPr>
          <p:spPr>
            <a:xfrm>
              <a:off x="252072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8" name=""/>
            <p:cNvSpPr/>
            <p:nvPr/>
          </p:nvSpPr>
          <p:spPr>
            <a:xfrm>
              <a:off x="253332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9" name=""/>
            <p:cNvSpPr/>
            <p:nvPr/>
          </p:nvSpPr>
          <p:spPr>
            <a:xfrm>
              <a:off x="254592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0" name=""/>
            <p:cNvSpPr/>
            <p:nvPr/>
          </p:nvSpPr>
          <p:spPr>
            <a:xfrm>
              <a:off x="256428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1" name=""/>
            <p:cNvSpPr/>
            <p:nvPr/>
          </p:nvSpPr>
          <p:spPr>
            <a:xfrm>
              <a:off x="257724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2" name=""/>
            <p:cNvSpPr/>
            <p:nvPr/>
          </p:nvSpPr>
          <p:spPr>
            <a:xfrm>
              <a:off x="2589840" y="262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3" name=""/>
            <p:cNvSpPr/>
            <p:nvPr/>
          </p:nvSpPr>
          <p:spPr>
            <a:xfrm>
              <a:off x="260820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4" name=""/>
            <p:cNvSpPr/>
            <p:nvPr/>
          </p:nvSpPr>
          <p:spPr>
            <a:xfrm>
              <a:off x="262080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5" name=""/>
            <p:cNvSpPr/>
            <p:nvPr/>
          </p:nvSpPr>
          <p:spPr>
            <a:xfrm>
              <a:off x="2633760" y="2694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6" name=""/>
            <p:cNvSpPr/>
            <p:nvPr/>
          </p:nvSpPr>
          <p:spPr>
            <a:xfrm>
              <a:off x="2646360" y="271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7" name=""/>
            <p:cNvSpPr/>
            <p:nvPr/>
          </p:nvSpPr>
          <p:spPr>
            <a:xfrm>
              <a:off x="2664720" y="27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8" name=""/>
            <p:cNvSpPr/>
            <p:nvPr/>
          </p:nvSpPr>
          <p:spPr>
            <a:xfrm>
              <a:off x="267732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9" name=""/>
            <p:cNvSpPr/>
            <p:nvPr/>
          </p:nvSpPr>
          <p:spPr>
            <a:xfrm>
              <a:off x="26899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0" name=""/>
            <p:cNvSpPr/>
            <p:nvPr/>
          </p:nvSpPr>
          <p:spPr>
            <a:xfrm>
              <a:off x="27028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1" name=""/>
            <p:cNvSpPr/>
            <p:nvPr/>
          </p:nvSpPr>
          <p:spPr>
            <a:xfrm>
              <a:off x="272124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2" name=""/>
            <p:cNvSpPr/>
            <p:nvPr/>
          </p:nvSpPr>
          <p:spPr>
            <a:xfrm>
              <a:off x="2733840" y="285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3" name=""/>
            <p:cNvSpPr/>
            <p:nvPr/>
          </p:nvSpPr>
          <p:spPr>
            <a:xfrm>
              <a:off x="27464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4" name=""/>
            <p:cNvSpPr/>
            <p:nvPr/>
          </p:nvSpPr>
          <p:spPr>
            <a:xfrm>
              <a:off x="2766240" y="290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5" name=""/>
            <p:cNvSpPr/>
            <p:nvPr/>
          </p:nvSpPr>
          <p:spPr>
            <a:xfrm>
              <a:off x="2779200" y="2927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6" name=""/>
            <p:cNvSpPr/>
            <p:nvPr/>
          </p:nvSpPr>
          <p:spPr>
            <a:xfrm>
              <a:off x="2791440" y="29498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7" name=""/>
            <p:cNvSpPr/>
            <p:nvPr/>
          </p:nvSpPr>
          <p:spPr>
            <a:xfrm>
              <a:off x="2802960" y="2978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8" name=""/>
            <p:cNvSpPr/>
            <p:nvPr/>
          </p:nvSpPr>
          <p:spPr>
            <a:xfrm>
              <a:off x="28227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9" name=""/>
            <p:cNvSpPr/>
            <p:nvPr/>
          </p:nvSpPr>
          <p:spPr>
            <a:xfrm>
              <a:off x="2835360" y="301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0" name=""/>
            <p:cNvSpPr/>
            <p:nvPr/>
          </p:nvSpPr>
          <p:spPr>
            <a:xfrm>
              <a:off x="284832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1" name=""/>
            <p:cNvSpPr/>
            <p:nvPr/>
          </p:nvSpPr>
          <p:spPr>
            <a:xfrm>
              <a:off x="2860920" y="3070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2" name=""/>
            <p:cNvSpPr/>
            <p:nvPr/>
          </p:nvSpPr>
          <p:spPr>
            <a:xfrm>
              <a:off x="2879280" y="3090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3" name=""/>
            <p:cNvSpPr/>
            <p:nvPr/>
          </p:nvSpPr>
          <p:spPr>
            <a:xfrm>
              <a:off x="2892240" y="31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4" name=""/>
            <p:cNvSpPr/>
            <p:nvPr/>
          </p:nvSpPr>
          <p:spPr>
            <a:xfrm>
              <a:off x="2904480" y="3140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5" name=""/>
            <p:cNvSpPr/>
            <p:nvPr/>
          </p:nvSpPr>
          <p:spPr>
            <a:xfrm>
              <a:off x="2923200" y="3162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6" name=""/>
            <p:cNvSpPr/>
            <p:nvPr/>
          </p:nvSpPr>
          <p:spPr>
            <a:xfrm>
              <a:off x="2935800" y="318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7" name=""/>
            <p:cNvSpPr/>
            <p:nvPr/>
          </p:nvSpPr>
          <p:spPr>
            <a:xfrm>
              <a:off x="2948400" y="320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8" name=""/>
            <p:cNvSpPr/>
            <p:nvPr/>
          </p:nvSpPr>
          <p:spPr>
            <a:xfrm>
              <a:off x="2961360" y="3232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9" name=""/>
            <p:cNvSpPr/>
            <p:nvPr/>
          </p:nvSpPr>
          <p:spPr>
            <a:xfrm>
              <a:off x="2979360" y="32544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0" name=""/>
            <p:cNvSpPr/>
            <p:nvPr/>
          </p:nvSpPr>
          <p:spPr>
            <a:xfrm>
              <a:off x="2992320" y="327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1" name=""/>
            <p:cNvSpPr/>
            <p:nvPr/>
          </p:nvSpPr>
          <p:spPr>
            <a:xfrm>
              <a:off x="3004920" y="330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2" name=""/>
            <p:cNvSpPr/>
            <p:nvPr/>
          </p:nvSpPr>
          <p:spPr>
            <a:xfrm>
              <a:off x="3017520" y="332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3" name=""/>
            <p:cNvSpPr/>
            <p:nvPr/>
          </p:nvSpPr>
          <p:spPr>
            <a:xfrm>
              <a:off x="3035880" y="334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4" name=""/>
            <p:cNvSpPr/>
            <p:nvPr/>
          </p:nvSpPr>
          <p:spPr>
            <a:xfrm>
              <a:off x="3048840" y="336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5" name=""/>
            <p:cNvSpPr/>
            <p:nvPr/>
          </p:nvSpPr>
          <p:spPr>
            <a:xfrm>
              <a:off x="3061440" y="3395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6" name=""/>
            <p:cNvSpPr/>
            <p:nvPr/>
          </p:nvSpPr>
          <p:spPr>
            <a:xfrm>
              <a:off x="3080880" y="341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7" name=""/>
            <p:cNvSpPr/>
            <p:nvPr/>
          </p:nvSpPr>
          <p:spPr>
            <a:xfrm>
              <a:off x="3093840" y="3436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8" name=""/>
            <p:cNvSpPr/>
            <p:nvPr/>
          </p:nvSpPr>
          <p:spPr>
            <a:xfrm>
              <a:off x="3105000" y="346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59" name=""/>
          <p:cNvGrpSpPr/>
          <p:nvPr/>
        </p:nvGrpSpPr>
        <p:grpSpPr>
          <a:xfrm>
            <a:off x="3232080" y="903240"/>
            <a:ext cx="1087200" cy="2130120"/>
            <a:chOff x="3232080" y="903240"/>
            <a:chExt cx="1087200" cy="2130120"/>
          </a:xfrm>
        </p:grpSpPr>
        <p:sp>
          <p:nvSpPr>
            <p:cNvPr id="4260" name=""/>
            <p:cNvSpPr/>
            <p:nvPr/>
          </p:nvSpPr>
          <p:spPr>
            <a:xfrm flipV="1">
              <a:off x="3232080" y="981000"/>
              <a:ext cx="1056240" cy="205236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1" name=""/>
            <p:cNvSpPr/>
            <p:nvPr/>
          </p:nvSpPr>
          <p:spPr>
            <a:xfrm>
              <a:off x="4237560" y="90324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62" name=""/>
          <p:cNvGrpSpPr/>
          <p:nvPr/>
        </p:nvGrpSpPr>
        <p:grpSpPr>
          <a:xfrm>
            <a:off x="3224160" y="1370160"/>
            <a:ext cx="1114200" cy="1671480"/>
            <a:chOff x="3224160" y="1370160"/>
            <a:chExt cx="1114200" cy="1671480"/>
          </a:xfrm>
        </p:grpSpPr>
        <p:sp>
          <p:nvSpPr>
            <p:cNvPr id="4263" name=""/>
            <p:cNvSpPr/>
            <p:nvPr/>
          </p:nvSpPr>
          <p:spPr>
            <a:xfrm>
              <a:off x="32241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4" name=""/>
            <p:cNvSpPr/>
            <p:nvPr/>
          </p:nvSpPr>
          <p:spPr>
            <a:xfrm>
              <a:off x="323676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5" name=""/>
            <p:cNvSpPr/>
            <p:nvPr/>
          </p:nvSpPr>
          <p:spPr>
            <a:xfrm>
              <a:off x="3255120" y="298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6" name=""/>
            <p:cNvSpPr/>
            <p:nvPr/>
          </p:nvSpPr>
          <p:spPr>
            <a:xfrm>
              <a:off x="3267720" y="295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7" name=""/>
            <p:cNvSpPr/>
            <p:nvPr/>
          </p:nvSpPr>
          <p:spPr>
            <a:xfrm>
              <a:off x="3287520" y="293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8" name=""/>
            <p:cNvSpPr/>
            <p:nvPr/>
          </p:nvSpPr>
          <p:spPr>
            <a:xfrm>
              <a:off x="3300120" y="291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9" name=""/>
            <p:cNvSpPr/>
            <p:nvPr/>
          </p:nvSpPr>
          <p:spPr>
            <a:xfrm>
              <a:off x="3313080" y="2892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0" name=""/>
            <p:cNvSpPr/>
            <p:nvPr/>
          </p:nvSpPr>
          <p:spPr>
            <a:xfrm>
              <a:off x="333108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1" name=""/>
            <p:cNvSpPr/>
            <p:nvPr/>
          </p:nvSpPr>
          <p:spPr>
            <a:xfrm>
              <a:off x="33440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2" name=""/>
            <p:cNvSpPr/>
            <p:nvPr/>
          </p:nvSpPr>
          <p:spPr>
            <a:xfrm>
              <a:off x="3362040" y="2822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3" name=""/>
            <p:cNvSpPr/>
            <p:nvPr/>
          </p:nvSpPr>
          <p:spPr>
            <a:xfrm>
              <a:off x="337500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4" name=""/>
            <p:cNvSpPr/>
            <p:nvPr/>
          </p:nvSpPr>
          <p:spPr>
            <a:xfrm>
              <a:off x="3387600" y="277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5" name=""/>
            <p:cNvSpPr/>
            <p:nvPr/>
          </p:nvSpPr>
          <p:spPr>
            <a:xfrm>
              <a:off x="3407400" y="27576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6" name=""/>
            <p:cNvSpPr/>
            <p:nvPr/>
          </p:nvSpPr>
          <p:spPr>
            <a:xfrm>
              <a:off x="3418920" y="2730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7" name=""/>
            <p:cNvSpPr/>
            <p:nvPr/>
          </p:nvSpPr>
          <p:spPr>
            <a:xfrm>
              <a:off x="343836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8" name=""/>
            <p:cNvSpPr/>
            <p:nvPr/>
          </p:nvSpPr>
          <p:spPr>
            <a:xfrm>
              <a:off x="3450960" y="268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9" name=""/>
            <p:cNvSpPr/>
            <p:nvPr/>
          </p:nvSpPr>
          <p:spPr>
            <a:xfrm>
              <a:off x="3463920" y="26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0" name=""/>
            <p:cNvSpPr/>
            <p:nvPr/>
          </p:nvSpPr>
          <p:spPr>
            <a:xfrm>
              <a:off x="34822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1" name=""/>
            <p:cNvSpPr/>
            <p:nvPr/>
          </p:nvSpPr>
          <p:spPr>
            <a:xfrm>
              <a:off x="349488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2" name=""/>
            <p:cNvSpPr/>
            <p:nvPr/>
          </p:nvSpPr>
          <p:spPr>
            <a:xfrm>
              <a:off x="350784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3" name=""/>
            <p:cNvSpPr/>
            <p:nvPr/>
          </p:nvSpPr>
          <p:spPr>
            <a:xfrm>
              <a:off x="35258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4" name=""/>
            <p:cNvSpPr/>
            <p:nvPr/>
          </p:nvSpPr>
          <p:spPr>
            <a:xfrm>
              <a:off x="353880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5" name=""/>
            <p:cNvSpPr/>
            <p:nvPr/>
          </p:nvSpPr>
          <p:spPr>
            <a:xfrm>
              <a:off x="3558240" y="2524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6" name=""/>
            <p:cNvSpPr/>
            <p:nvPr/>
          </p:nvSpPr>
          <p:spPr>
            <a:xfrm>
              <a:off x="356976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7" name=""/>
            <p:cNvSpPr/>
            <p:nvPr/>
          </p:nvSpPr>
          <p:spPr>
            <a:xfrm>
              <a:off x="35823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8" name=""/>
            <p:cNvSpPr/>
            <p:nvPr/>
          </p:nvSpPr>
          <p:spPr>
            <a:xfrm>
              <a:off x="36021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9" name=""/>
            <p:cNvSpPr/>
            <p:nvPr/>
          </p:nvSpPr>
          <p:spPr>
            <a:xfrm>
              <a:off x="3614760" y="244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0" name=""/>
            <p:cNvSpPr/>
            <p:nvPr/>
          </p:nvSpPr>
          <p:spPr>
            <a:xfrm>
              <a:off x="363312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1" name=""/>
            <p:cNvSpPr/>
            <p:nvPr/>
          </p:nvSpPr>
          <p:spPr>
            <a:xfrm>
              <a:off x="364608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2" name=""/>
            <p:cNvSpPr/>
            <p:nvPr/>
          </p:nvSpPr>
          <p:spPr>
            <a:xfrm>
              <a:off x="365832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3" name=""/>
            <p:cNvSpPr/>
            <p:nvPr/>
          </p:nvSpPr>
          <p:spPr>
            <a:xfrm>
              <a:off x="3677040" y="23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4" name=""/>
            <p:cNvSpPr/>
            <p:nvPr/>
          </p:nvSpPr>
          <p:spPr>
            <a:xfrm>
              <a:off x="368964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5" name=""/>
            <p:cNvSpPr/>
            <p:nvPr/>
          </p:nvSpPr>
          <p:spPr>
            <a:xfrm>
              <a:off x="3709440" y="22989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6" name=""/>
            <p:cNvSpPr/>
            <p:nvPr/>
          </p:nvSpPr>
          <p:spPr>
            <a:xfrm>
              <a:off x="372060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7" name=""/>
            <p:cNvSpPr/>
            <p:nvPr/>
          </p:nvSpPr>
          <p:spPr>
            <a:xfrm>
              <a:off x="373320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8" name=""/>
            <p:cNvSpPr/>
            <p:nvPr/>
          </p:nvSpPr>
          <p:spPr>
            <a:xfrm>
              <a:off x="3753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9" name=""/>
            <p:cNvSpPr/>
            <p:nvPr/>
          </p:nvSpPr>
          <p:spPr>
            <a:xfrm>
              <a:off x="376596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0" name=""/>
            <p:cNvSpPr/>
            <p:nvPr/>
          </p:nvSpPr>
          <p:spPr>
            <a:xfrm>
              <a:off x="37843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1" name=""/>
            <p:cNvSpPr/>
            <p:nvPr/>
          </p:nvSpPr>
          <p:spPr>
            <a:xfrm>
              <a:off x="3796920" y="216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2" name=""/>
            <p:cNvSpPr/>
            <p:nvPr/>
          </p:nvSpPr>
          <p:spPr>
            <a:xfrm>
              <a:off x="3809520" y="21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3" name=""/>
            <p:cNvSpPr/>
            <p:nvPr/>
          </p:nvSpPr>
          <p:spPr>
            <a:xfrm>
              <a:off x="3827880" y="2121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4" name=""/>
            <p:cNvSpPr/>
            <p:nvPr/>
          </p:nvSpPr>
          <p:spPr>
            <a:xfrm>
              <a:off x="384048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5" name=""/>
            <p:cNvSpPr/>
            <p:nvPr/>
          </p:nvSpPr>
          <p:spPr>
            <a:xfrm>
              <a:off x="3860280" y="207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6" name=""/>
            <p:cNvSpPr/>
            <p:nvPr/>
          </p:nvSpPr>
          <p:spPr>
            <a:xfrm>
              <a:off x="3873240" y="2049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7" name=""/>
            <p:cNvSpPr/>
            <p:nvPr/>
          </p:nvSpPr>
          <p:spPr>
            <a:xfrm>
              <a:off x="3884400" y="202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8" name=""/>
            <p:cNvSpPr/>
            <p:nvPr/>
          </p:nvSpPr>
          <p:spPr>
            <a:xfrm>
              <a:off x="390420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9" name=""/>
            <p:cNvSpPr/>
            <p:nvPr/>
          </p:nvSpPr>
          <p:spPr>
            <a:xfrm>
              <a:off x="391644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0" name=""/>
            <p:cNvSpPr/>
            <p:nvPr/>
          </p:nvSpPr>
          <p:spPr>
            <a:xfrm>
              <a:off x="39294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1" name=""/>
            <p:cNvSpPr/>
            <p:nvPr/>
          </p:nvSpPr>
          <p:spPr>
            <a:xfrm>
              <a:off x="394776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2" name=""/>
            <p:cNvSpPr/>
            <p:nvPr/>
          </p:nvSpPr>
          <p:spPr>
            <a:xfrm>
              <a:off x="3960360" y="191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3" name=""/>
            <p:cNvSpPr/>
            <p:nvPr/>
          </p:nvSpPr>
          <p:spPr>
            <a:xfrm>
              <a:off x="3978720" y="189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4" name=""/>
            <p:cNvSpPr/>
            <p:nvPr/>
          </p:nvSpPr>
          <p:spPr>
            <a:xfrm>
              <a:off x="399132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5" name=""/>
            <p:cNvSpPr/>
            <p:nvPr/>
          </p:nvSpPr>
          <p:spPr>
            <a:xfrm>
              <a:off x="400428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6" name=""/>
            <p:cNvSpPr/>
            <p:nvPr/>
          </p:nvSpPr>
          <p:spPr>
            <a:xfrm>
              <a:off x="4024080" y="1824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7" name=""/>
            <p:cNvSpPr/>
            <p:nvPr/>
          </p:nvSpPr>
          <p:spPr>
            <a:xfrm>
              <a:off x="40352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8" name=""/>
            <p:cNvSpPr/>
            <p:nvPr/>
          </p:nvSpPr>
          <p:spPr>
            <a:xfrm>
              <a:off x="405504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9" name=""/>
            <p:cNvSpPr/>
            <p:nvPr/>
          </p:nvSpPr>
          <p:spPr>
            <a:xfrm>
              <a:off x="406764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0" name=""/>
            <p:cNvSpPr/>
            <p:nvPr/>
          </p:nvSpPr>
          <p:spPr>
            <a:xfrm>
              <a:off x="4080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1" name=""/>
            <p:cNvSpPr/>
            <p:nvPr/>
          </p:nvSpPr>
          <p:spPr>
            <a:xfrm>
              <a:off x="409860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2" name=""/>
            <p:cNvSpPr/>
            <p:nvPr/>
          </p:nvSpPr>
          <p:spPr>
            <a:xfrm>
              <a:off x="411156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3" name=""/>
            <p:cNvSpPr/>
            <p:nvPr/>
          </p:nvSpPr>
          <p:spPr>
            <a:xfrm>
              <a:off x="4129560" y="166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4" name=""/>
            <p:cNvSpPr/>
            <p:nvPr/>
          </p:nvSpPr>
          <p:spPr>
            <a:xfrm>
              <a:off x="4142520" y="164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5" name=""/>
            <p:cNvSpPr/>
            <p:nvPr/>
          </p:nvSpPr>
          <p:spPr>
            <a:xfrm>
              <a:off x="415512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6" name=""/>
            <p:cNvSpPr/>
            <p:nvPr/>
          </p:nvSpPr>
          <p:spPr>
            <a:xfrm>
              <a:off x="4174920" y="1597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7" name=""/>
            <p:cNvSpPr/>
            <p:nvPr/>
          </p:nvSpPr>
          <p:spPr>
            <a:xfrm>
              <a:off x="4186440" y="1576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8" name=""/>
            <p:cNvSpPr/>
            <p:nvPr/>
          </p:nvSpPr>
          <p:spPr>
            <a:xfrm>
              <a:off x="420588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9" name=""/>
            <p:cNvSpPr/>
            <p:nvPr/>
          </p:nvSpPr>
          <p:spPr>
            <a:xfrm>
              <a:off x="4218480" y="15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0" name=""/>
            <p:cNvSpPr/>
            <p:nvPr/>
          </p:nvSpPr>
          <p:spPr>
            <a:xfrm>
              <a:off x="423144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1" name=""/>
            <p:cNvSpPr/>
            <p:nvPr/>
          </p:nvSpPr>
          <p:spPr>
            <a:xfrm>
              <a:off x="424980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2" name=""/>
            <p:cNvSpPr/>
            <p:nvPr/>
          </p:nvSpPr>
          <p:spPr>
            <a:xfrm>
              <a:off x="4262400" y="1462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3" name=""/>
            <p:cNvSpPr/>
            <p:nvPr/>
          </p:nvSpPr>
          <p:spPr>
            <a:xfrm>
              <a:off x="4280760" y="1441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4" name=""/>
            <p:cNvSpPr/>
            <p:nvPr/>
          </p:nvSpPr>
          <p:spPr>
            <a:xfrm>
              <a:off x="4293360" y="141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5" name=""/>
            <p:cNvSpPr/>
            <p:nvPr/>
          </p:nvSpPr>
          <p:spPr>
            <a:xfrm>
              <a:off x="430596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6" name=""/>
            <p:cNvSpPr/>
            <p:nvPr/>
          </p:nvSpPr>
          <p:spPr>
            <a:xfrm>
              <a:off x="43257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37" name=""/>
          <p:cNvGrpSpPr/>
          <p:nvPr/>
        </p:nvGrpSpPr>
        <p:grpSpPr>
          <a:xfrm>
            <a:off x="3224160" y="1738440"/>
            <a:ext cx="1133280" cy="1317600"/>
            <a:chOff x="3224160" y="1738440"/>
            <a:chExt cx="1133280" cy="1317600"/>
          </a:xfrm>
        </p:grpSpPr>
        <p:sp>
          <p:nvSpPr>
            <p:cNvPr id="4338" name=""/>
            <p:cNvSpPr/>
            <p:nvPr/>
          </p:nvSpPr>
          <p:spPr>
            <a:xfrm>
              <a:off x="32241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9" name=""/>
            <p:cNvSpPr/>
            <p:nvPr/>
          </p:nvSpPr>
          <p:spPr>
            <a:xfrm>
              <a:off x="3243960" y="3019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0" name=""/>
            <p:cNvSpPr/>
            <p:nvPr/>
          </p:nvSpPr>
          <p:spPr>
            <a:xfrm>
              <a:off x="32619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1" name=""/>
            <p:cNvSpPr/>
            <p:nvPr/>
          </p:nvSpPr>
          <p:spPr>
            <a:xfrm>
              <a:off x="3274920" y="29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2" name=""/>
            <p:cNvSpPr/>
            <p:nvPr/>
          </p:nvSpPr>
          <p:spPr>
            <a:xfrm>
              <a:off x="3293280" y="295596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3" name=""/>
            <p:cNvSpPr/>
            <p:nvPr/>
          </p:nvSpPr>
          <p:spPr>
            <a:xfrm>
              <a:off x="33130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4" name=""/>
            <p:cNvSpPr/>
            <p:nvPr/>
          </p:nvSpPr>
          <p:spPr>
            <a:xfrm>
              <a:off x="333108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5" name=""/>
            <p:cNvSpPr/>
            <p:nvPr/>
          </p:nvSpPr>
          <p:spPr>
            <a:xfrm>
              <a:off x="3344040" y="290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6" name=""/>
            <p:cNvSpPr/>
            <p:nvPr/>
          </p:nvSpPr>
          <p:spPr>
            <a:xfrm>
              <a:off x="3362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7" name=""/>
            <p:cNvSpPr/>
            <p:nvPr/>
          </p:nvSpPr>
          <p:spPr>
            <a:xfrm>
              <a:off x="338220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8" name=""/>
            <p:cNvSpPr/>
            <p:nvPr/>
          </p:nvSpPr>
          <p:spPr>
            <a:xfrm>
              <a:off x="340056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9" name=""/>
            <p:cNvSpPr/>
            <p:nvPr/>
          </p:nvSpPr>
          <p:spPr>
            <a:xfrm>
              <a:off x="3418920" y="2814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0" name=""/>
            <p:cNvSpPr/>
            <p:nvPr/>
          </p:nvSpPr>
          <p:spPr>
            <a:xfrm>
              <a:off x="343152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1" name=""/>
            <p:cNvSpPr/>
            <p:nvPr/>
          </p:nvSpPr>
          <p:spPr>
            <a:xfrm>
              <a:off x="3451320" y="277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2" name=""/>
            <p:cNvSpPr/>
            <p:nvPr/>
          </p:nvSpPr>
          <p:spPr>
            <a:xfrm>
              <a:off x="3470040" y="2757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3" name=""/>
            <p:cNvSpPr/>
            <p:nvPr/>
          </p:nvSpPr>
          <p:spPr>
            <a:xfrm>
              <a:off x="348804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4" name=""/>
            <p:cNvSpPr/>
            <p:nvPr/>
          </p:nvSpPr>
          <p:spPr>
            <a:xfrm>
              <a:off x="3507840" y="27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5" name=""/>
            <p:cNvSpPr/>
            <p:nvPr/>
          </p:nvSpPr>
          <p:spPr>
            <a:xfrm>
              <a:off x="3520440" y="269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6" name=""/>
            <p:cNvSpPr/>
            <p:nvPr/>
          </p:nvSpPr>
          <p:spPr>
            <a:xfrm>
              <a:off x="3539160" y="267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7" name=""/>
            <p:cNvSpPr/>
            <p:nvPr/>
          </p:nvSpPr>
          <p:spPr>
            <a:xfrm>
              <a:off x="3558600" y="26514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8" name=""/>
            <p:cNvSpPr/>
            <p:nvPr/>
          </p:nvSpPr>
          <p:spPr>
            <a:xfrm>
              <a:off x="3576960" y="263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9" name=""/>
            <p:cNvSpPr/>
            <p:nvPr/>
          </p:nvSpPr>
          <p:spPr>
            <a:xfrm>
              <a:off x="358956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0" name=""/>
            <p:cNvSpPr/>
            <p:nvPr/>
          </p:nvSpPr>
          <p:spPr>
            <a:xfrm>
              <a:off x="36082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1" name=""/>
            <p:cNvSpPr/>
            <p:nvPr/>
          </p:nvSpPr>
          <p:spPr>
            <a:xfrm>
              <a:off x="36277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2" name=""/>
            <p:cNvSpPr/>
            <p:nvPr/>
          </p:nvSpPr>
          <p:spPr>
            <a:xfrm>
              <a:off x="36464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3" name=""/>
            <p:cNvSpPr/>
            <p:nvPr/>
          </p:nvSpPr>
          <p:spPr>
            <a:xfrm>
              <a:off x="3664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4" name=""/>
            <p:cNvSpPr/>
            <p:nvPr/>
          </p:nvSpPr>
          <p:spPr>
            <a:xfrm>
              <a:off x="36774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5" name=""/>
            <p:cNvSpPr/>
            <p:nvPr/>
          </p:nvSpPr>
          <p:spPr>
            <a:xfrm>
              <a:off x="369684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6" name=""/>
            <p:cNvSpPr/>
            <p:nvPr/>
          </p:nvSpPr>
          <p:spPr>
            <a:xfrm>
              <a:off x="371556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7" name=""/>
            <p:cNvSpPr/>
            <p:nvPr/>
          </p:nvSpPr>
          <p:spPr>
            <a:xfrm>
              <a:off x="373356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8" name=""/>
            <p:cNvSpPr/>
            <p:nvPr/>
          </p:nvSpPr>
          <p:spPr>
            <a:xfrm>
              <a:off x="3746520" y="2432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9" name=""/>
            <p:cNvSpPr/>
            <p:nvPr/>
          </p:nvSpPr>
          <p:spPr>
            <a:xfrm>
              <a:off x="376632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0" name=""/>
            <p:cNvSpPr/>
            <p:nvPr/>
          </p:nvSpPr>
          <p:spPr>
            <a:xfrm>
              <a:off x="37846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1" name=""/>
            <p:cNvSpPr/>
            <p:nvPr/>
          </p:nvSpPr>
          <p:spPr>
            <a:xfrm>
              <a:off x="380268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2" name=""/>
            <p:cNvSpPr/>
            <p:nvPr/>
          </p:nvSpPr>
          <p:spPr>
            <a:xfrm>
              <a:off x="3822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3" name=""/>
            <p:cNvSpPr/>
            <p:nvPr/>
          </p:nvSpPr>
          <p:spPr>
            <a:xfrm>
              <a:off x="383544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4" name=""/>
            <p:cNvSpPr/>
            <p:nvPr/>
          </p:nvSpPr>
          <p:spPr>
            <a:xfrm>
              <a:off x="385380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5" name=""/>
            <p:cNvSpPr/>
            <p:nvPr/>
          </p:nvSpPr>
          <p:spPr>
            <a:xfrm>
              <a:off x="3873600" y="22910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6" name=""/>
            <p:cNvSpPr/>
            <p:nvPr/>
          </p:nvSpPr>
          <p:spPr>
            <a:xfrm>
              <a:off x="3891960" y="22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7" name=""/>
            <p:cNvSpPr/>
            <p:nvPr/>
          </p:nvSpPr>
          <p:spPr>
            <a:xfrm>
              <a:off x="3904560" y="224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8" name=""/>
            <p:cNvSpPr/>
            <p:nvPr/>
          </p:nvSpPr>
          <p:spPr>
            <a:xfrm>
              <a:off x="39229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9" name=""/>
            <p:cNvSpPr/>
            <p:nvPr/>
          </p:nvSpPr>
          <p:spPr>
            <a:xfrm>
              <a:off x="3942720" y="22068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0" name=""/>
            <p:cNvSpPr/>
            <p:nvPr/>
          </p:nvSpPr>
          <p:spPr>
            <a:xfrm>
              <a:off x="396108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1" name=""/>
            <p:cNvSpPr/>
            <p:nvPr/>
          </p:nvSpPr>
          <p:spPr>
            <a:xfrm>
              <a:off x="397908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2" name=""/>
            <p:cNvSpPr/>
            <p:nvPr/>
          </p:nvSpPr>
          <p:spPr>
            <a:xfrm>
              <a:off x="3992040" y="214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3" name=""/>
            <p:cNvSpPr/>
            <p:nvPr/>
          </p:nvSpPr>
          <p:spPr>
            <a:xfrm>
              <a:off x="4011840" y="21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4" name=""/>
            <p:cNvSpPr/>
            <p:nvPr/>
          </p:nvSpPr>
          <p:spPr>
            <a:xfrm>
              <a:off x="403020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5" name=""/>
            <p:cNvSpPr/>
            <p:nvPr/>
          </p:nvSpPr>
          <p:spPr>
            <a:xfrm>
              <a:off x="404856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6" name=""/>
            <p:cNvSpPr/>
            <p:nvPr/>
          </p:nvSpPr>
          <p:spPr>
            <a:xfrm>
              <a:off x="4068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7" name=""/>
            <p:cNvSpPr/>
            <p:nvPr/>
          </p:nvSpPr>
          <p:spPr>
            <a:xfrm>
              <a:off x="408096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8" name=""/>
            <p:cNvSpPr/>
            <p:nvPr/>
          </p:nvSpPr>
          <p:spPr>
            <a:xfrm>
              <a:off x="40993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9" name=""/>
            <p:cNvSpPr/>
            <p:nvPr/>
          </p:nvSpPr>
          <p:spPr>
            <a:xfrm>
              <a:off x="4118040" y="200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0" name=""/>
            <p:cNvSpPr/>
            <p:nvPr/>
          </p:nvSpPr>
          <p:spPr>
            <a:xfrm>
              <a:off x="413748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1" name=""/>
            <p:cNvSpPr/>
            <p:nvPr/>
          </p:nvSpPr>
          <p:spPr>
            <a:xfrm>
              <a:off x="415008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2" name=""/>
            <p:cNvSpPr/>
            <p:nvPr/>
          </p:nvSpPr>
          <p:spPr>
            <a:xfrm>
              <a:off x="416844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3" name=""/>
            <p:cNvSpPr/>
            <p:nvPr/>
          </p:nvSpPr>
          <p:spPr>
            <a:xfrm>
              <a:off x="41871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4" name=""/>
            <p:cNvSpPr/>
            <p:nvPr/>
          </p:nvSpPr>
          <p:spPr>
            <a:xfrm>
              <a:off x="42066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5" name=""/>
            <p:cNvSpPr/>
            <p:nvPr/>
          </p:nvSpPr>
          <p:spPr>
            <a:xfrm>
              <a:off x="4224960" y="187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6" name=""/>
            <p:cNvSpPr/>
            <p:nvPr/>
          </p:nvSpPr>
          <p:spPr>
            <a:xfrm>
              <a:off x="4237560" y="185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7" name=""/>
            <p:cNvSpPr/>
            <p:nvPr/>
          </p:nvSpPr>
          <p:spPr>
            <a:xfrm>
              <a:off x="4257360" y="1838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8" name=""/>
            <p:cNvSpPr/>
            <p:nvPr/>
          </p:nvSpPr>
          <p:spPr>
            <a:xfrm>
              <a:off x="427572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9" name=""/>
            <p:cNvSpPr/>
            <p:nvPr/>
          </p:nvSpPr>
          <p:spPr>
            <a:xfrm>
              <a:off x="42944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0" name=""/>
            <p:cNvSpPr/>
            <p:nvPr/>
          </p:nvSpPr>
          <p:spPr>
            <a:xfrm>
              <a:off x="430668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1" name=""/>
            <p:cNvSpPr/>
            <p:nvPr/>
          </p:nvSpPr>
          <p:spPr>
            <a:xfrm>
              <a:off x="43264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2" name=""/>
            <p:cNvSpPr/>
            <p:nvPr/>
          </p:nvSpPr>
          <p:spPr>
            <a:xfrm>
              <a:off x="43452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03" name=""/>
          <p:cNvGrpSpPr/>
          <p:nvPr/>
        </p:nvGrpSpPr>
        <p:grpSpPr>
          <a:xfrm>
            <a:off x="3224160" y="2206800"/>
            <a:ext cx="1114200" cy="862920"/>
            <a:chOff x="3224160" y="2206800"/>
            <a:chExt cx="1114200" cy="862920"/>
          </a:xfrm>
        </p:grpSpPr>
        <p:sp>
          <p:nvSpPr>
            <p:cNvPr id="4404" name=""/>
            <p:cNvSpPr/>
            <p:nvPr/>
          </p:nvSpPr>
          <p:spPr>
            <a:xfrm>
              <a:off x="322416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5" name=""/>
            <p:cNvSpPr/>
            <p:nvPr/>
          </p:nvSpPr>
          <p:spPr>
            <a:xfrm>
              <a:off x="3243960" y="304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6" name=""/>
            <p:cNvSpPr/>
            <p:nvPr/>
          </p:nvSpPr>
          <p:spPr>
            <a:xfrm>
              <a:off x="3267720" y="301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7" name=""/>
            <p:cNvSpPr/>
            <p:nvPr/>
          </p:nvSpPr>
          <p:spPr>
            <a:xfrm>
              <a:off x="3287520" y="300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8" name=""/>
            <p:cNvSpPr/>
            <p:nvPr/>
          </p:nvSpPr>
          <p:spPr>
            <a:xfrm>
              <a:off x="3305880" y="29923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9" name=""/>
            <p:cNvSpPr/>
            <p:nvPr/>
          </p:nvSpPr>
          <p:spPr>
            <a:xfrm>
              <a:off x="3325680" y="29779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0" name=""/>
            <p:cNvSpPr/>
            <p:nvPr/>
          </p:nvSpPr>
          <p:spPr>
            <a:xfrm>
              <a:off x="3349800" y="295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1" name=""/>
            <p:cNvSpPr/>
            <p:nvPr/>
          </p:nvSpPr>
          <p:spPr>
            <a:xfrm>
              <a:off x="3369240" y="29415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2" name=""/>
            <p:cNvSpPr/>
            <p:nvPr/>
          </p:nvSpPr>
          <p:spPr>
            <a:xfrm>
              <a:off x="3387600" y="292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3" name=""/>
            <p:cNvSpPr/>
            <p:nvPr/>
          </p:nvSpPr>
          <p:spPr>
            <a:xfrm>
              <a:off x="3413160" y="291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4" name=""/>
            <p:cNvSpPr/>
            <p:nvPr/>
          </p:nvSpPr>
          <p:spPr>
            <a:xfrm>
              <a:off x="343116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5" name=""/>
            <p:cNvSpPr/>
            <p:nvPr/>
          </p:nvSpPr>
          <p:spPr>
            <a:xfrm>
              <a:off x="3450960" y="287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6" name=""/>
            <p:cNvSpPr/>
            <p:nvPr/>
          </p:nvSpPr>
          <p:spPr>
            <a:xfrm>
              <a:off x="3476880" y="2863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7" name=""/>
            <p:cNvSpPr/>
            <p:nvPr/>
          </p:nvSpPr>
          <p:spPr>
            <a:xfrm>
              <a:off x="3494880" y="2849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8" name=""/>
            <p:cNvSpPr/>
            <p:nvPr/>
          </p:nvSpPr>
          <p:spPr>
            <a:xfrm>
              <a:off x="3513240" y="282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9" name=""/>
            <p:cNvSpPr/>
            <p:nvPr/>
          </p:nvSpPr>
          <p:spPr>
            <a:xfrm>
              <a:off x="3533040" y="2814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0" name=""/>
            <p:cNvSpPr/>
            <p:nvPr/>
          </p:nvSpPr>
          <p:spPr>
            <a:xfrm>
              <a:off x="3558240" y="2800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1" name=""/>
            <p:cNvSpPr/>
            <p:nvPr/>
          </p:nvSpPr>
          <p:spPr>
            <a:xfrm>
              <a:off x="3576960" y="278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2" name=""/>
            <p:cNvSpPr/>
            <p:nvPr/>
          </p:nvSpPr>
          <p:spPr>
            <a:xfrm>
              <a:off x="3594960" y="276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3" name=""/>
            <p:cNvSpPr/>
            <p:nvPr/>
          </p:nvSpPr>
          <p:spPr>
            <a:xfrm>
              <a:off x="3620520" y="275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4" name=""/>
            <p:cNvSpPr/>
            <p:nvPr/>
          </p:nvSpPr>
          <p:spPr>
            <a:xfrm>
              <a:off x="3640320" y="2736720"/>
              <a:ext cx="1116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5" name=""/>
            <p:cNvSpPr/>
            <p:nvPr/>
          </p:nvSpPr>
          <p:spPr>
            <a:xfrm>
              <a:off x="3658320" y="272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6" name=""/>
            <p:cNvSpPr/>
            <p:nvPr/>
          </p:nvSpPr>
          <p:spPr>
            <a:xfrm>
              <a:off x="3683880" y="27018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7" name=""/>
            <p:cNvSpPr/>
            <p:nvPr/>
          </p:nvSpPr>
          <p:spPr>
            <a:xfrm>
              <a:off x="3702240" y="268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8" name=""/>
            <p:cNvSpPr/>
            <p:nvPr/>
          </p:nvSpPr>
          <p:spPr>
            <a:xfrm>
              <a:off x="3720600" y="2673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9" name=""/>
            <p:cNvSpPr/>
            <p:nvPr/>
          </p:nvSpPr>
          <p:spPr>
            <a:xfrm>
              <a:off x="3740400" y="2651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0" name=""/>
            <p:cNvSpPr/>
            <p:nvPr/>
          </p:nvSpPr>
          <p:spPr>
            <a:xfrm>
              <a:off x="3765960" y="2638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1" name=""/>
            <p:cNvSpPr/>
            <p:nvPr/>
          </p:nvSpPr>
          <p:spPr>
            <a:xfrm>
              <a:off x="3784320" y="2624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2" name=""/>
            <p:cNvSpPr/>
            <p:nvPr/>
          </p:nvSpPr>
          <p:spPr>
            <a:xfrm>
              <a:off x="3802320" y="260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3" name=""/>
            <p:cNvSpPr/>
            <p:nvPr/>
          </p:nvSpPr>
          <p:spPr>
            <a:xfrm>
              <a:off x="3827880" y="258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4" name=""/>
            <p:cNvSpPr/>
            <p:nvPr/>
          </p:nvSpPr>
          <p:spPr>
            <a:xfrm>
              <a:off x="3847680" y="2573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5" name=""/>
            <p:cNvSpPr/>
            <p:nvPr/>
          </p:nvSpPr>
          <p:spPr>
            <a:xfrm>
              <a:off x="3866040" y="2560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6" name=""/>
            <p:cNvSpPr/>
            <p:nvPr/>
          </p:nvSpPr>
          <p:spPr>
            <a:xfrm>
              <a:off x="3891240" y="2546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7" name=""/>
            <p:cNvSpPr/>
            <p:nvPr/>
          </p:nvSpPr>
          <p:spPr>
            <a:xfrm>
              <a:off x="3909600" y="2523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8" name=""/>
            <p:cNvSpPr/>
            <p:nvPr/>
          </p:nvSpPr>
          <p:spPr>
            <a:xfrm>
              <a:off x="3929400" y="250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9" name=""/>
            <p:cNvSpPr/>
            <p:nvPr/>
          </p:nvSpPr>
          <p:spPr>
            <a:xfrm>
              <a:off x="3947760" y="249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0" name=""/>
            <p:cNvSpPr/>
            <p:nvPr/>
          </p:nvSpPr>
          <p:spPr>
            <a:xfrm>
              <a:off x="3973320" y="24811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1" name=""/>
            <p:cNvSpPr/>
            <p:nvPr/>
          </p:nvSpPr>
          <p:spPr>
            <a:xfrm>
              <a:off x="3991320" y="246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2" name=""/>
            <p:cNvSpPr/>
            <p:nvPr/>
          </p:nvSpPr>
          <p:spPr>
            <a:xfrm>
              <a:off x="4011480" y="24462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3" name=""/>
            <p:cNvSpPr/>
            <p:nvPr/>
          </p:nvSpPr>
          <p:spPr>
            <a:xfrm>
              <a:off x="4035240" y="243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4" name=""/>
            <p:cNvSpPr/>
            <p:nvPr/>
          </p:nvSpPr>
          <p:spPr>
            <a:xfrm>
              <a:off x="4055040" y="241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5" name=""/>
            <p:cNvSpPr/>
            <p:nvPr/>
          </p:nvSpPr>
          <p:spPr>
            <a:xfrm>
              <a:off x="4073400" y="239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6" name=""/>
            <p:cNvSpPr/>
            <p:nvPr/>
          </p:nvSpPr>
          <p:spPr>
            <a:xfrm>
              <a:off x="4098600" y="238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7" name=""/>
            <p:cNvSpPr/>
            <p:nvPr/>
          </p:nvSpPr>
          <p:spPr>
            <a:xfrm>
              <a:off x="4117320" y="23684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8" name=""/>
            <p:cNvSpPr/>
            <p:nvPr/>
          </p:nvSpPr>
          <p:spPr>
            <a:xfrm>
              <a:off x="4136760" y="234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9" name=""/>
            <p:cNvSpPr/>
            <p:nvPr/>
          </p:nvSpPr>
          <p:spPr>
            <a:xfrm>
              <a:off x="4155120" y="23335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0" name=""/>
            <p:cNvSpPr/>
            <p:nvPr/>
          </p:nvSpPr>
          <p:spPr>
            <a:xfrm>
              <a:off x="4180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1" name=""/>
            <p:cNvSpPr/>
            <p:nvPr/>
          </p:nvSpPr>
          <p:spPr>
            <a:xfrm>
              <a:off x="4198680" y="230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2" name=""/>
            <p:cNvSpPr/>
            <p:nvPr/>
          </p:nvSpPr>
          <p:spPr>
            <a:xfrm>
              <a:off x="421848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3" name=""/>
            <p:cNvSpPr/>
            <p:nvPr/>
          </p:nvSpPr>
          <p:spPr>
            <a:xfrm>
              <a:off x="4244040" y="226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4" name=""/>
            <p:cNvSpPr/>
            <p:nvPr/>
          </p:nvSpPr>
          <p:spPr>
            <a:xfrm>
              <a:off x="4262400" y="2255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5" name=""/>
            <p:cNvSpPr/>
            <p:nvPr/>
          </p:nvSpPr>
          <p:spPr>
            <a:xfrm>
              <a:off x="428076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6" name=""/>
            <p:cNvSpPr/>
            <p:nvPr/>
          </p:nvSpPr>
          <p:spPr>
            <a:xfrm>
              <a:off x="4305960" y="2219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7" name=""/>
            <p:cNvSpPr/>
            <p:nvPr/>
          </p:nvSpPr>
          <p:spPr>
            <a:xfrm>
              <a:off x="4325760" y="220680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58" name=""/>
          <p:cNvGrpSpPr/>
          <p:nvPr/>
        </p:nvGrpSpPr>
        <p:grpSpPr>
          <a:xfrm>
            <a:off x="3224160" y="2624040"/>
            <a:ext cx="1088640" cy="417240"/>
            <a:chOff x="3224160" y="2624040"/>
            <a:chExt cx="1088640" cy="417240"/>
          </a:xfrm>
        </p:grpSpPr>
        <p:sp>
          <p:nvSpPr>
            <p:cNvPr id="4459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0" name=""/>
            <p:cNvSpPr/>
            <p:nvPr/>
          </p:nvSpPr>
          <p:spPr>
            <a:xfrm>
              <a:off x="324972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1" name=""/>
            <p:cNvSpPr/>
            <p:nvPr/>
          </p:nvSpPr>
          <p:spPr>
            <a:xfrm>
              <a:off x="327492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2" name=""/>
            <p:cNvSpPr/>
            <p:nvPr/>
          </p:nvSpPr>
          <p:spPr>
            <a:xfrm>
              <a:off x="3292920" y="299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3" name=""/>
            <p:cNvSpPr/>
            <p:nvPr/>
          </p:nvSpPr>
          <p:spPr>
            <a:xfrm>
              <a:off x="3318480" y="2992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4" name=""/>
            <p:cNvSpPr/>
            <p:nvPr/>
          </p:nvSpPr>
          <p:spPr>
            <a:xfrm>
              <a:off x="3344040" y="298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5" name=""/>
            <p:cNvSpPr/>
            <p:nvPr/>
          </p:nvSpPr>
          <p:spPr>
            <a:xfrm>
              <a:off x="336924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6" name=""/>
            <p:cNvSpPr/>
            <p:nvPr/>
          </p:nvSpPr>
          <p:spPr>
            <a:xfrm>
              <a:off x="3394800" y="296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7" name=""/>
            <p:cNvSpPr/>
            <p:nvPr/>
          </p:nvSpPr>
          <p:spPr>
            <a:xfrm>
              <a:off x="3413160" y="295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8" name=""/>
            <p:cNvSpPr/>
            <p:nvPr/>
          </p:nvSpPr>
          <p:spPr>
            <a:xfrm>
              <a:off x="3438360" y="2949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9" name=""/>
            <p:cNvSpPr/>
            <p:nvPr/>
          </p:nvSpPr>
          <p:spPr>
            <a:xfrm>
              <a:off x="3463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0" name=""/>
            <p:cNvSpPr/>
            <p:nvPr/>
          </p:nvSpPr>
          <p:spPr>
            <a:xfrm>
              <a:off x="348768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1" name=""/>
            <p:cNvSpPr/>
            <p:nvPr/>
          </p:nvSpPr>
          <p:spPr>
            <a:xfrm>
              <a:off x="351324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2" name=""/>
            <p:cNvSpPr/>
            <p:nvPr/>
          </p:nvSpPr>
          <p:spPr>
            <a:xfrm>
              <a:off x="353304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3" name=""/>
            <p:cNvSpPr/>
            <p:nvPr/>
          </p:nvSpPr>
          <p:spPr>
            <a:xfrm>
              <a:off x="3558240" y="29001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4" name=""/>
            <p:cNvSpPr/>
            <p:nvPr/>
          </p:nvSpPr>
          <p:spPr>
            <a:xfrm>
              <a:off x="35823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5" name=""/>
            <p:cNvSpPr/>
            <p:nvPr/>
          </p:nvSpPr>
          <p:spPr>
            <a:xfrm>
              <a:off x="3607920" y="28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6" name=""/>
            <p:cNvSpPr/>
            <p:nvPr/>
          </p:nvSpPr>
          <p:spPr>
            <a:xfrm>
              <a:off x="362736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7" name=""/>
            <p:cNvSpPr/>
            <p:nvPr/>
          </p:nvSpPr>
          <p:spPr>
            <a:xfrm>
              <a:off x="365112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8" name=""/>
            <p:cNvSpPr/>
            <p:nvPr/>
          </p:nvSpPr>
          <p:spPr>
            <a:xfrm>
              <a:off x="3677040" y="285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9" name=""/>
            <p:cNvSpPr/>
            <p:nvPr/>
          </p:nvSpPr>
          <p:spPr>
            <a:xfrm>
              <a:off x="3702240" y="28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0" name=""/>
            <p:cNvSpPr/>
            <p:nvPr/>
          </p:nvSpPr>
          <p:spPr>
            <a:xfrm>
              <a:off x="37274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1" name=""/>
            <p:cNvSpPr/>
            <p:nvPr/>
          </p:nvSpPr>
          <p:spPr>
            <a:xfrm>
              <a:off x="3745800" y="282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2" name=""/>
            <p:cNvSpPr/>
            <p:nvPr/>
          </p:nvSpPr>
          <p:spPr>
            <a:xfrm>
              <a:off x="377136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3" name=""/>
            <p:cNvSpPr/>
            <p:nvPr/>
          </p:nvSpPr>
          <p:spPr>
            <a:xfrm>
              <a:off x="3796920" y="280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4" name=""/>
            <p:cNvSpPr/>
            <p:nvPr/>
          </p:nvSpPr>
          <p:spPr>
            <a:xfrm>
              <a:off x="382212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5" name=""/>
            <p:cNvSpPr/>
            <p:nvPr/>
          </p:nvSpPr>
          <p:spPr>
            <a:xfrm>
              <a:off x="3847320" y="27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6" name=""/>
            <p:cNvSpPr/>
            <p:nvPr/>
          </p:nvSpPr>
          <p:spPr>
            <a:xfrm>
              <a:off x="3866040" y="278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7" name=""/>
            <p:cNvSpPr/>
            <p:nvPr/>
          </p:nvSpPr>
          <p:spPr>
            <a:xfrm>
              <a:off x="3891240" y="277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8" name=""/>
            <p:cNvSpPr/>
            <p:nvPr/>
          </p:nvSpPr>
          <p:spPr>
            <a:xfrm>
              <a:off x="391644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9" name=""/>
            <p:cNvSpPr/>
            <p:nvPr/>
          </p:nvSpPr>
          <p:spPr>
            <a:xfrm>
              <a:off x="394200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0" name=""/>
            <p:cNvSpPr/>
            <p:nvPr/>
          </p:nvSpPr>
          <p:spPr>
            <a:xfrm>
              <a:off x="3966120" y="275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1" name=""/>
            <p:cNvSpPr/>
            <p:nvPr/>
          </p:nvSpPr>
          <p:spPr>
            <a:xfrm>
              <a:off x="398556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2" name=""/>
            <p:cNvSpPr/>
            <p:nvPr/>
          </p:nvSpPr>
          <p:spPr>
            <a:xfrm>
              <a:off x="4011120" y="2730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3" name=""/>
            <p:cNvSpPr/>
            <p:nvPr/>
          </p:nvSpPr>
          <p:spPr>
            <a:xfrm>
              <a:off x="4035240" y="272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4" name=""/>
            <p:cNvSpPr/>
            <p:nvPr/>
          </p:nvSpPr>
          <p:spPr>
            <a:xfrm>
              <a:off x="4060440" y="270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5" name=""/>
            <p:cNvSpPr/>
            <p:nvPr/>
          </p:nvSpPr>
          <p:spPr>
            <a:xfrm>
              <a:off x="4086000" y="270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6" name=""/>
            <p:cNvSpPr/>
            <p:nvPr/>
          </p:nvSpPr>
          <p:spPr>
            <a:xfrm>
              <a:off x="4105440" y="26938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7" name=""/>
            <p:cNvSpPr/>
            <p:nvPr/>
          </p:nvSpPr>
          <p:spPr>
            <a:xfrm>
              <a:off x="4129560" y="26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8" name=""/>
            <p:cNvSpPr/>
            <p:nvPr/>
          </p:nvSpPr>
          <p:spPr>
            <a:xfrm>
              <a:off x="415512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9" name=""/>
            <p:cNvSpPr/>
            <p:nvPr/>
          </p:nvSpPr>
          <p:spPr>
            <a:xfrm>
              <a:off x="4180320" y="266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0" name=""/>
            <p:cNvSpPr/>
            <p:nvPr/>
          </p:nvSpPr>
          <p:spPr>
            <a:xfrm>
              <a:off x="419868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1" name=""/>
            <p:cNvSpPr/>
            <p:nvPr/>
          </p:nvSpPr>
          <p:spPr>
            <a:xfrm>
              <a:off x="4224240" y="265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2" name=""/>
            <p:cNvSpPr/>
            <p:nvPr/>
          </p:nvSpPr>
          <p:spPr>
            <a:xfrm>
              <a:off x="4249440" y="26380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3" name=""/>
            <p:cNvSpPr/>
            <p:nvPr/>
          </p:nvSpPr>
          <p:spPr>
            <a:xfrm>
              <a:off x="4274640" y="263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4" name=""/>
            <p:cNvSpPr/>
            <p:nvPr/>
          </p:nvSpPr>
          <p:spPr>
            <a:xfrm>
              <a:off x="4300200" y="26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05" name=""/>
          <p:cNvGrpSpPr/>
          <p:nvPr/>
        </p:nvGrpSpPr>
        <p:grpSpPr>
          <a:xfrm>
            <a:off x="3224160" y="3019320"/>
            <a:ext cx="1120320" cy="21960"/>
            <a:chOff x="3224160" y="3019320"/>
            <a:chExt cx="1120320" cy="21960"/>
          </a:xfrm>
        </p:grpSpPr>
        <p:sp>
          <p:nvSpPr>
            <p:cNvPr id="4506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7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8" name=""/>
            <p:cNvSpPr/>
            <p:nvPr/>
          </p:nvSpPr>
          <p:spPr>
            <a:xfrm>
              <a:off x="32749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9" name=""/>
            <p:cNvSpPr/>
            <p:nvPr/>
          </p:nvSpPr>
          <p:spPr>
            <a:xfrm>
              <a:off x="33001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0" name=""/>
            <p:cNvSpPr/>
            <p:nvPr/>
          </p:nvSpPr>
          <p:spPr>
            <a:xfrm>
              <a:off x="33256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1" name=""/>
            <p:cNvSpPr/>
            <p:nvPr/>
          </p:nvSpPr>
          <p:spPr>
            <a:xfrm>
              <a:off x="334980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2" name=""/>
            <p:cNvSpPr/>
            <p:nvPr/>
          </p:nvSpPr>
          <p:spPr>
            <a:xfrm>
              <a:off x="33750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3" name=""/>
            <p:cNvSpPr/>
            <p:nvPr/>
          </p:nvSpPr>
          <p:spPr>
            <a:xfrm>
              <a:off x="3400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4" name=""/>
            <p:cNvSpPr/>
            <p:nvPr/>
          </p:nvSpPr>
          <p:spPr>
            <a:xfrm>
              <a:off x="34257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5" name=""/>
            <p:cNvSpPr/>
            <p:nvPr/>
          </p:nvSpPr>
          <p:spPr>
            <a:xfrm>
              <a:off x="34513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6" name=""/>
            <p:cNvSpPr/>
            <p:nvPr/>
          </p:nvSpPr>
          <p:spPr>
            <a:xfrm>
              <a:off x="34768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7" name=""/>
            <p:cNvSpPr/>
            <p:nvPr/>
          </p:nvSpPr>
          <p:spPr>
            <a:xfrm>
              <a:off x="35006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8" name=""/>
            <p:cNvSpPr/>
            <p:nvPr/>
          </p:nvSpPr>
          <p:spPr>
            <a:xfrm>
              <a:off x="3526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9" name=""/>
            <p:cNvSpPr/>
            <p:nvPr/>
          </p:nvSpPr>
          <p:spPr>
            <a:xfrm>
              <a:off x="35514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0" name=""/>
            <p:cNvSpPr/>
            <p:nvPr/>
          </p:nvSpPr>
          <p:spPr>
            <a:xfrm>
              <a:off x="3576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1" name=""/>
            <p:cNvSpPr/>
            <p:nvPr/>
          </p:nvSpPr>
          <p:spPr>
            <a:xfrm>
              <a:off x="3602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2" name=""/>
            <p:cNvSpPr/>
            <p:nvPr/>
          </p:nvSpPr>
          <p:spPr>
            <a:xfrm>
              <a:off x="3627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3" name=""/>
            <p:cNvSpPr/>
            <p:nvPr/>
          </p:nvSpPr>
          <p:spPr>
            <a:xfrm>
              <a:off x="3651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4" name=""/>
            <p:cNvSpPr/>
            <p:nvPr/>
          </p:nvSpPr>
          <p:spPr>
            <a:xfrm>
              <a:off x="36770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5" name=""/>
            <p:cNvSpPr/>
            <p:nvPr/>
          </p:nvSpPr>
          <p:spPr>
            <a:xfrm>
              <a:off x="370224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6" name=""/>
            <p:cNvSpPr/>
            <p:nvPr/>
          </p:nvSpPr>
          <p:spPr>
            <a:xfrm>
              <a:off x="37278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7" name=""/>
            <p:cNvSpPr/>
            <p:nvPr/>
          </p:nvSpPr>
          <p:spPr>
            <a:xfrm>
              <a:off x="3753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8" name=""/>
            <p:cNvSpPr/>
            <p:nvPr/>
          </p:nvSpPr>
          <p:spPr>
            <a:xfrm>
              <a:off x="3778560" y="301932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9" name=""/>
            <p:cNvSpPr/>
            <p:nvPr/>
          </p:nvSpPr>
          <p:spPr>
            <a:xfrm>
              <a:off x="3802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0" name=""/>
            <p:cNvSpPr/>
            <p:nvPr/>
          </p:nvSpPr>
          <p:spPr>
            <a:xfrm>
              <a:off x="38282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1" name=""/>
            <p:cNvSpPr/>
            <p:nvPr/>
          </p:nvSpPr>
          <p:spPr>
            <a:xfrm>
              <a:off x="38534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2" name=""/>
            <p:cNvSpPr/>
            <p:nvPr/>
          </p:nvSpPr>
          <p:spPr>
            <a:xfrm>
              <a:off x="38786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3" name=""/>
            <p:cNvSpPr/>
            <p:nvPr/>
          </p:nvSpPr>
          <p:spPr>
            <a:xfrm>
              <a:off x="39042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4" name=""/>
            <p:cNvSpPr/>
            <p:nvPr/>
          </p:nvSpPr>
          <p:spPr>
            <a:xfrm>
              <a:off x="39297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5" name=""/>
            <p:cNvSpPr/>
            <p:nvPr/>
          </p:nvSpPr>
          <p:spPr>
            <a:xfrm>
              <a:off x="39535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6" name=""/>
            <p:cNvSpPr/>
            <p:nvPr/>
          </p:nvSpPr>
          <p:spPr>
            <a:xfrm>
              <a:off x="39790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7" name=""/>
            <p:cNvSpPr/>
            <p:nvPr/>
          </p:nvSpPr>
          <p:spPr>
            <a:xfrm>
              <a:off x="40046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8" name=""/>
            <p:cNvSpPr/>
            <p:nvPr/>
          </p:nvSpPr>
          <p:spPr>
            <a:xfrm>
              <a:off x="40298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9" name=""/>
            <p:cNvSpPr/>
            <p:nvPr/>
          </p:nvSpPr>
          <p:spPr>
            <a:xfrm>
              <a:off x="40554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0" name=""/>
            <p:cNvSpPr/>
            <p:nvPr/>
          </p:nvSpPr>
          <p:spPr>
            <a:xfrm>
              <a:off x="408060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1" name=""/>
            <p:cNvSpPr/>
            <p:nvPr/>
          </p:nvSpPr>
          <p:spPr>
            <a:xfrm>
              <a:off x="4105800" y="30193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2" name=""/>
            <p:cNvSpPr/>
            <p:nvPr/>
          </p:nvSpPr>
          <p:spPr>
            <a:xfrm>
              <a:off x="41299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3" name=""/>
            <p:cNvSpPr/>
            <p:nvPr/>
          </p:nvSpPr>
          <p:spPr>
            <a:xfrm>
              <a:off x="415548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4" name=""/>
            <p:cNvSpPr/>
            <p:nvPr/>
          </p:nvSpPr>
          <p:spPr>
            <a:xfrm>
              <a:off x="4180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5" name=""/>
            <p:cNvSpPr/>
            <p:nvPr/>
          </p:nvSpPr>
          <p:spPr>
            <a:xfrm>
              <a:off x="42062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6" name=""/>
            <p:cNvSpPr/>
            <p:nvPr/>
          </p:nvSpPr>
          <p:spPr>
            <a:xfrm>
              <a:off x="42318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7" name=""/>
            <p:cNvSpPr/>
            <p:nvPr/>
          </p:nvSpPr>
          <p:spPr>
            <a:xfrm>
              <a:off x="4257000" y="3019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8" name=""/>
            <p:cNvSpPr/>
            <p:nvPr/>
          </p:nvSpPr>
          <p:spPr>
            <a:xfrm>
              <a:off x="42811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9" name=""/>
            <p:cNvSpPr/>
            <p:nvPr/>
          </p:nvSpPr>
          <p:spPr>
            <a:xfrm>
              <a:off x="43063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0" name=""/>
            <p:cNvSpPr/>
            <p:nvPr/>
          </p:nvSpPr>
          <p:spPr>
            <a:xfrm>
              <a:off x="43318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51" name=""/>
          <p:cNvGrpSpPr/>
          <p:nvPr/>
        </p:nvGrpSpPr>
        <p:grpSpPr>
          <a:xfrm>
            <a:off x="3224160" y="3019320"/>
            <a:ext cx="1125720" cy="460080"/>
            <a:chOff x="3224160" y="3019320"/>
            <a:chExt cx="1125720" cy="460080"/>
          </a:xfrm>
        </p:grpSpPr>
        <p:sp>
          <p:nvSpPr>
            <p:cNvPr id="4552" name=""/>
            <p:cNvSpPr/>
            <p:nvPr/>
          </p:nvSpPr>
          <p:spPr>
            <a:xfrm>
              <a:off x="32241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3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4" name=""/>
            <p:cNvSpPr/>
            <p:nvPr/>
          </p:nvSpPr>
          <p:spPr>
            <a:xfrm>
              <a:off x="3274920" y="30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5" name=""/>
            <p:cNvSpPr/>
            <p:nvPr/>
          </p:nvSpPr>
          <p:spPr>
            <a:xfrm>
              <a:off x="329292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6" name=""/>
            <p:cNvSpPr/>
            <p:nvPr/>
          </p:nvSpPr>
          <p:spPr>
            <a:xfrm>
              <a:off x="33188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7" name=""/>
            <p:cNvSpPr/>
            <p:nvPr/>
          </p:nvSpPr>
          <p:spPr>
            <a:xfrm>
              <a:off x="334404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8" name=""/>
            <p:cNvSpPr/>
            <p:nvPr/>
          </p:nvSpPr>
          <p:spPr>
            <a:xfrm>
              <a:off x="3369240" y="307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9" name=""/>
            <p:cNvSpPr/>
            <p:nvPr/>
          </p:nvSpPr>
          <p:spPr>
            <a:xfrm>
              <a:off x="3387600" y="30841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0" name=""/>
            <p:cNvSpPr/>
            <p:nvPr/>
          </p:nvSpPr>
          <p:spPr>
            <a:xfrm>
              <a:off x="341316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1" name=""/>
            <p:cNvSpPr/>
            <p:nvPr/>
          </p:nvSpPr>
          <p:spPr>
            <a:xfrm>
              <a:off x="343836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2" name=""/>
            <p:cNvSpPr/>
            <p:nvPr/>
          </p:nvSpPr>
          <p:spPr>
            <a:xfrm>
              <a:off x="3463920" y="311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3" name=""/>
            <p:cNvSpPr/>
            <p:nvPr/>
          </p:nvSpPr>
          <p:spPr>
            <a:xfrm>
              <a:off x="348228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4" name=""/>
            <p:cNvSpPr/>
            <p:nvPr/>
          </p:nvSpPr>
          <p:spPr>
            <a:xfrm>
              <a:off x="3507840" y="313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5" name=""/>
            <p:cNvSpPr/>
            <p:nvPr/>
          </p:nvSpPr>
          <p:spPr>
            <a:xfrm>
              <a:off x="3533040" y="313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6" name=""/>
            <p:cNvSpPr/>
            <p:nvPr/>
          </p:nvSpPr>
          <p:spPr>
            <a:xfrm>
              <a:off x="3558240" y="3153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7" name=""/>
            <p:cNvSpPr/>
            <p:nvPr/>
          </p:nvSpPr>
          <p:spPr>
            <a:xfrm>
              <a:off x="3582360" y="3162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8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9" name=""/>
            <p:cNvSpPr/>
            <p:nvPr/>
          </p:nvSpPr>
          <p:spPr>
            <a:xfrm>
              <a:off x="3627360" y="318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0" name=""/>
            <p:cNvSpPr/>
            <p:nvPr/>
          </p:nvSpPr>
          <p:spPr>
            <a:xfrm>
              <a:off x="365148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1" name=""/>
            <p:cNvSpPr/>
            <p:nvPr/>
          </p:nvSpPr>
          <p:spPr>
            <a:xfrm>
              <a:off x="367704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2" name=""/>
            <p:cNvSpPr/>
            <p:nvPr/>
          </p:nvSpPr>
          <p:spPr>
            <a:xfrm>
              <a:off x="369648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3" name=""/>
            <p:cNvSpPr/>
            <p:nvPr/>
          </p:nvSpPr>
          <p:spPr>
            <a:xfrm>
              <a:off x="37206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4" name=""/>
            <p:cNvSpPr/>
            <p:nvPr/>
          </p:nvSpPr>
          <p:spPr>
            <a:xfrm>
              <a:off x="3746160" y="32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5" name=""/>
            <p:cNvSpPr/>
            <p:nvPr/>
          </p:nvSpPr>
          <p:spPr>
            <a:xfrm>
              <a:off x="377136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6" name=""/>
            <p:cNvSpPr/>
            <p:nvPr/>
          </p:nvSpPr>
          <p:spPr>
            <a:xfrm>
              <a:off x="3796920" y="324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7" name=""/>
            <p:cNvSpPr/>
            <p:nvPr/>
          </p:nvSpPr>
          <p:spPr>
            <a:xfrm>
              <a:off x="381528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8" name=""/>
            <p:cNvSpPr/>
            <p:nvPr/>
          </p:nvSpPr>
          <p:spPr>
            <a:xfrm>
              <a:off x="3840480" y="326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9" name=""/>
            <p:cNvSpPr/>
            <p:nvPr/>
          </p:nvSpPr>
          <p:spPr>
            <a:xfrm>
              <a:off x="386604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0" name=""/>
            <p:cNvSpPr/>
            <p:nvPr/>
          </p:nvSpPr>
          <p:spPr>
            <a:xfrm>
              <a:off x="3891240" y="328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1" name=""/>
            <p:cNvSpPr/>
            <p:nvPr/>
          </p:nvSpPr>
          <p:spPr>
            <a:xfrm>
              <a:off x="3909600" y="329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2" name=""/>
            <p:cNvSpPr/>
            <p:nvPr/>
          </p:nvSpPr>
          <p:spPr>
            <a:xfrm>
              <a:off x="393516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3" name=""/>
            <p:cNvSpPr/>
            <p:nvPr/>
          </p:nvSpPr>
          <p:spPr>
            <a:xfrm>
              <a:off x="396036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4" name=""/>
            <p:cNvSpPr/>
            <p:nvPr/>
          </p:nvSpPr>
          <p:spPr>
            <a:xfrm>
              <a:off x="3985560" y="332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5" name=""/>
            <p:cNvSpPr/>
            <p:nvPr/>
          </p:nvSpPr>
          <p:spPr>
            <a:xfrm>
              <a:off x="4004280" y="33318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6" name=""/>
            <p:cNvSpPr/>
            <p:nvPr/>
          </p:nvSpPr>
          <p:spPr>
            <a:xfrm>
              <a:off x="402948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7" name=""/>
            <p:cNvSpPr/>
            <p:nvPr/>
          </p:nvSpPr>
          <p:spPr>
            <a:xfrm>
              <a:off x="4055040" y="3352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8" name=""/>
            <p:cNvSpPr/>
            <p:nvPr/>
          </p:nvSpPr>
          <p:spPr>
            <a:xfrm>
              <a:off x="4080240" y="335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9" name=""/>
            <p:cNvSpPr/>
            <p:nvPr/>
          </p:nvSpPr>
          <p:spPr>
            <a:xfrm>
              <a:off x="4105800" y="3366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0" name=""/>
            <p:cNvSpPr/>
            <p:nvPr/>
          </p:nvSpPr>
          <p:spPr>
            <a:xfrm>
              <a:off x="4124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1" name=""/>
            <p:cNvSpPr/>
            <p:nvPr/>
          </p:nvSpPr>
          <p:spPr>
            <a:xfrm>
              <a:off x="4149360" y="338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2" name=""/>
            <p:cNvSpPr/>
            <p:nvPr/>
          </p:nvSpPr>
          <p:spPr>
            <a:xfrm>
              <a:off x="4174920" y="3395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3" name=""/>
            <p:cNvSpPr/>
            <p:nvPr/>
          </p:nvSpPr>
          <p:spPr>
            <a:xfrm>
              <a:off x="4198680" y="34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4" name=""/>
            <p:cNvSpPr/>
            <p:nvPr/>
          </p:nvSpPr>
          <p:spPr>
            <a:xfrm>
              <a:off x="421848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5" name=""/>
            <p:cNvSpPr/>
            <p:nvPr/>
          </p:nvSpPr>
          <p:spPr>
            <a:xfrm>
              <a:off x="4243680" y="3423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6" name=""/>
            <p:cNvSpPr/>
            <p:nvPr/>
          </p:nvSpPr>
          <p:spPr>
            <a:xfrm>
              <a:off x="4267800" y="343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4293360" y="344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431316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4338720" y="346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00" name=""/>
          <p:cNvSpPr/>
          <p:nvPr/>
        </p:nvSpPr>
        <p:spPr>
          <a:xfrm>
            <a:off x="669960" y="7826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1" name=""/>
          <p:cNvSpPr/>
          <p:nvPr/>
        </p:nvSpPr>
        <p:spPr>
          <a:xfrm>
            <a:off x="669960" y="12081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2" name=""/>
          <p:cNvSpPr/>
          <p:nvPr/>
        </p:nvSpPr>
        <p:spPr>
          <a:xfrm>
            <a:off x="669960" y="163980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3" name=""/>
          <p:cNvSpPr/>
          <p:nvPr/>
        </p:nvSpPr>
        <p:spPr>
          <a:xfrm>
            <a:off x="669960" y="20638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4" name=""/>
          <p:cNvSpPr/>
          <p:nvPr/>
        </p:nvSpPr>
        <p:spPr>
          <a:xfrm>
            <a:off x="669960" y="25034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5" name=""/>
          <p:cNvSpPr/>
          <p:nvPr/>
        </p:nvSpPr>
        <p:spPr>
          <a:xfrm>
            <a:off x="669960" y="2927520"/>
            <a:ext cx="1872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6" name=""/>
          <p:cNvSpPr/>
          <p:nvPr/>
        </p:nvSpPr>
        <p:spPr>
          <a:xfrm>
            <a:off x="669960" y="335916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7" name=""/>
          <p:cNvSpPr/>
          <p:nvPr/>
        </p:nvSpPr>
        <p:spPr>
          <a:xfrm>
            <a:off x="1865160" y="7826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8" name=""/>
          <p:cNvSpPr/>
          <p:nvPr/>
        </p:nvSpPr>
        <p:spPr>
          <a:xfrm>
            <a:off x="1865160" y="12081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9" name=""/>
          <p:cNvSpPr/>
          <p:nvPr/>
        </p:nvSpPr>
        <p:spPr>
          <a:xfrm>
            <a:off x="1865160" y="163980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0" name=""/>
          <p:cNvSpPr/>
          <p:nvPr/>
        </p:nvSpPr>
        <p:spPr>
          <a:xfrm>
            <a:off x="1865160" y="20638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1" name=""/>
          <p:cNvSpPr/>
          <p:nvPr/>
        </p:nvSpPr>
        <p:spPr>
          <a:xfrm>
            <a:off x="1865160" y="25034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2" name=""/>
          <p:cNvSpPr/>
          <p:nvPr/>
        </p:nvSpPr>
        <p:spPr>
          <a:xfrm>
            <a:off x="1865160" y="2927520"/>
            <a:ext cx="1890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3" name=""/>
          <p:cNvSpPr/>
          <p:nvPr/>
        </p:nvSpPr>
        <p:spPr>
          <a:xfrm>
            <a:off x="1865160" y="335916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4" name=""/>
          <p:cNvSpPr/>
          <p:nvPr/>
        </p:nvSpPr>
        <p:spPr>
          <a:xfrm>
            <a:off x="30862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5" name=""/>
          <p:cNvSpPr/>
          <p:nvPr/>
        </p:nvSpPr>
        <p:spPr>
          <a:xfrm>
            <a:off x="30862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6" name=""/>
          <p:cNvSpPr/>
          <p:nvPr/>
        </p:nvSpPr>
        <p:spPr>
          <a:xfrm>
            <a:off x="30862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7" name=""/>
          <p:cNvSpPr/>
          <p:nvPr/>
        </p:nvSpPr>
        <p:spPr>
          <a:xfrm>
            <a:off x="30862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8" name=""/>
          <p:cNvSpPr/>
          <p:nvPr/>
        </p:nvSpPr>
        <p:spPr>
          <a:xfrm>
            <a:off x="30862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9" name=""/>
          <p:cNvSpPr/>
          <p:nvPr/>
        </p:nvSpPr>
        <p:spPr>
          <a:xfrm>
            <a:off x="30862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0" name=""/>
          <p:cNvSpPr/>
          <p:nvPr/>
        </p:nvSpPr>
        <p:spPr>
          <a:xfrm>
            <a:off x="30862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1" name=""/>
          <p:cNvSpPr/>
          <p:nvPr/>
        </p:nvSpPr>
        <p:spPr>
          <a:xfrm>
            <a:off x="42814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2" name=""/>
          <p:cNvSpPr/>
          <p:nvPr/>
        </p:nvSpPr>
        <p:spPr>
          <a:xfrm>
            <a:off x="42814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3" name=""/>
          <p:cNvSpPr/>
          <p:nvPr/>
        </p:nvSpPr>
        <p:spPr>
          <a:xfrm>
            <a:off x="42814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4" name=""/>
          <p:cNvSpPr/>
          <p:nvPr/>
        </p:nvSpPr>
        <p:spPr>
          <a:xfrm>
            <a:off x="42814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5" name=""/>
          <p:cNvSpPr/>
          <p:nvPr/>
        </p:nvSpPr>
        <p:spPr>
          <a:xfrm>
            <a:off x="42814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6" name=""/>
          <p:cNvSpPr/>
          <p:nvPr/>
        </p:nvSpPr>
        <p:spPr>
          <a:xfrm>
            <a:off x="42814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7" name=""/>
          <p:cNvSpPr/>
          <p:nvPr/>
        </p:nvSpPr>
        <p:spPr>
          <a:xfrm>
            <a:off x="42814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8" name=""/>
          <p:cNvSpPr/>
          <p:nvPr/>
        </p:nvSpPr>
        <p:spPr>
          <a:xfrm>
            <a:off x="1789200" y="14130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9" name=""/>
          <p:cNvSpPr/>
          <p:nvPr/>
        </p:nvSpPr>
        <p:spPr>
          <a:xfrm>
            <a:off x="1852920" y="1455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0" name=""/>
          <p:cNvSpPr/>
          <p:nvPr/>
        </p:nvSpPr>
        <p:spPr>
          <a:xfrm>
            <a:off x="3022560" y="269388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1" name=""/>
          <p:cNvSpPr/>
          <p:nvPr/>
        </p:nvSpPr>
        <p:spPr>
          <a:xfrm>
            <a:off x="3079800" y="2736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2" name=""/>
          <p:cNvSpPr/>
          <p:nvPr/>
        </p:nvSpPr>
        <p:spPr>
          <a:xfrm>
            <a:off x="4206960" y="56340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3" name=""/>
          <p:cNvSpPr/>
          <p:nvPr/>
        </p:nvSpPr>
        <p:spPr>
          <a:xfrm>
            <a:off x="4262760" y="606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4" name=""/>
          <p:cNvSpPr/>
          <p:nvPr/>
        </p:nvSpPr>
        <p:spPr>
          <a:xfrm>
            <a:off x="1041480" y="811080"/>
            <a:ext cx="3333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5" name=""/>
          <p:cNvSpPr/>
          <p:nvPr/>
        </p:nvSpPr>
        <p:spPr>
          <a:xfrm>
            <a:off x="11034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6" name=""/>
          <p:cNvSpPr/>
          <p:nvPr/>
        </p:nvSpPr>
        <p:spPr>
          <a:xfrm>
            <a:off x="2211480" y="81108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7" name=""/>
          <p:cNvSpPr/>
          <p:nvPr/>
        </p:nvSpPr>
        <p:spPr>
          <a:xfrm>
            <a:off x="22752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8" name=""/>
          <p:cNvSpPr/>
          <p:nvPr/>
        </p:nvSpPr>
        <p:spPr>
          <a:xfrm>
            <a:off x="3375000" y="81108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9" name=""/>
          <p:cNvSpPr/>
          <p:nvPr/>
        </p:nvSpPr>
        <p:spPr>
          <a:xfrm>
            <a:off x="343224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40" name=""/>
          <p:cNvGrpSpPr/>
          <p:nvPr/>
        </p:nvGrpSpPr>
        <p:grpSpPr>
          <a:xfrm>
            <a:off x="625320" y="790560"/>
            <a:ext cx="289800" cy="2816280"/>
            <a:chOff x="625320" y="790560"/>
            <a:chExt cx="289800" cy="2816280"/>
          </a:xfrm>
        </p:grpSpPr>
        <p:sp>
          <p:nvSpPr>
            <p:cNvPr id="4641" name=""/>
            <p:cNvSpPr/>
            <p:nvPr/>
          </p:nvSpPr>
          <p:spPr>
            <a:xfrm>
              <a:off x="625320" y="790560"/>
              <a:ext cx="245160" cy="28036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2" name=""/>
            <p:cNvSpPr/>
            <p:nvPr/>
          </p:nvSpPr>
          <p:spPr>
            <a:xfrm flipH="1">
              <a:off x="631800" y="790560"/>
              <a:ext cx="283320" cy="28162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43" name=""/>
          <p:cNvGrpSpPr/>
          <p:nvPr/>
        </p:nvGrpSpPr>
        <p:grpSpPr>
          <a:xfrm>
            <a:off x="1822320" y="790560"/>
            <a:ext cx="293400" cy="2816280"/>
            <a:chOff x="1822320" y="790560"/>
            <a:chExt cx="293400" cy="2816280"/>
          </a:xfrm>
        </p:grpSpPr>
        <p:sp>
          <p:nvSpPr>
            <p:cNvPr id="4644" name=""/>
            <p:cNvSpPr/>
            <p:nvPr/>
          </p:nvSpPr>
          <p:spPr>
            <a:xfrm>
              <a:off x="1822320" y="790560"/>
              <a:ext cx="249840" cy="28036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5" name=""/>
            <p:cNvSpPr/>
            <p:nvPr/>
          </p:nvSpPr>
          <p:spPr>
            <a:xfrm flipH="1">
              <a:off x="1834920" y="790560"/>
              <a:ext cx="280800" cy="28162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46" name=""/>
          <p:cNvGrpSpPr/>
          <p:nvPr/>
        </p:nvGrpSpPr>
        <p:grpSpPr>
          <a:xfrm>
            <a:off x="3048120" y="790560"/>
            <a:ext cx="296280" cy="2816280"/>
            <a:chOff x="3048120" y="790560"/>
            <a:chExt cx="296280" cy="2816280"/>
          </a:xfrm>
        </p:grpSpPr>
        <p:sp>
          <p:nvSpPr>
            <p:cNvPr id="4647" name=""/>
            <p:cNvSpPr/>
            <p:nvPr/>
          </p:nvSpPr>
          <p:spPr>
            <a:xfrm>
              <a:off x="3048120" y="790560"/>
              <a:ext cx="245520" cy="28036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8" name=""/>
            <p:cNvSpPr/>
            <p:nvPr/>
          </p:nvSpPr>
          <p:spPr>
            <a:xfrm flipH="1">
              <a:off x="3060720" y="790560"/>
              <a:ext cx="283680" cy="28162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49" name=""/>
          <p:cNvGrpSpPr/>
          <p:nvPr/>
        </p:nvGrpSpPr>
        <p:grpSpPr>
          <a:xfrm>
            <a:off x="4232160" y="790560"/>
            <a:ext cx="295200" cy="2816280"/>
            <a:chOff x="4232160" y="790560"/>
            <a:chExt cx="295200" cy="2816280"/>
          </a:xfrm>
        </p:grpSpPr>
        <p:sp>
          <p:nvSpPr>
            <p:cNvPr id="4650" name=""/>
            <p:cNvSpPr/>
            <p:nvPr/>
          </p:nvSpPr>
          <p:spPr>
            <a:xfrm>
              <a:off x="4232160" y="790560"/>
              <a:ext cx="245880" cy="28036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1" name=""/>
            <p:cNvSpPr/>
            <p:nvPr/>
          </p:nvSpPr>
          <p:spPr>
            <a:xfrm flipH="1">
              <a:off x="4244400" y="790560"/>
              <a:ext cx="282960" cy="28162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52" name=""/>
          <p:cNvSpPr/>
          <p:nvPr/>
        </p:nvSpPr>
        <p:spPr>
          <a:xfrm>
            <a:off x="185760" y="5421240"/>
            <a:ext cx="4753080" cy="100800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3" name=""/>
          <p:cNvSpPr/>
          <p:nvPr/>
        </p:nvSpPr>
        <p:spPr>
          <a:xfrm flipV="1">
            <a:off x="173160" y="5361120"/>
            <a:ext cx="4829040" cy="106344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54" name=""/>
          <p:cNvGrpSpPr/>
          <p:nvPr/>
        </p:nvGrpSpPr>
        <p:grpSpPr>
          <a:xfrm>
            <a:off x="5355360" y="855720"/>
            <a:ext cx="3453840" cy="2193840"/>
            <a:chOff x="5355360" y="855720"/>
            <a:chExt cx="3453840" cy="2193840"/>
          </a:xfrm>
        </p:grpSpPr>
        <p:sp>
          <p:nvSpPr>
            <p:cNvPr id="4655" name=""/>
            <p:cNvSpPr/>
            <p:nvPr/>
          </p:nvSpPr>
          <p:spPr>
            <a:xfrm>
              <a:off x="5546880" y="855720"/>
              <a:ext cx="3262320" cy="2193840"/>
            </a:xfrm>
            <a:prstGeom prst="roundRect">
              <a:avLst>
                <a:gd name="adj" fmla="val 1666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6" name=""/>
            <p:cNvSpPr/>
            <p:nvPr/>
          </p:nvSpPr>
          <p:spPr>
            <a:xfrm>
              <a:off x="5355360" y="1027080"/>
              <a:ext cx="3375720" cy="173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Commoditized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Overcapitalized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Globalized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Can’t make compensatory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return in traditional asset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business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7" name=""/>
          <p:cNvGrpSpPr/>
          <p:nvPr/>
        </p:nvGrpSpPr>
        <p:grpSpPr>
          <a:xfrm>
            <a:off x="806400" y="717480"/>
            <a:ext cx="3492360" cy="3166920"/>
            <a:chOff x="806400" y="717480"/>
            <a:chExt cx="3492360" cy="3166920"/>
          </a:xfrm>
        </p:grpSpPr>
        <p:sp>
          <p:nvSpPr>
            <p:cNvPr id="4658" name=""/>
            <p:cNvSpPr/>
            <p:nvPr/>
          </p:nvSpPr>
          <p:spPr>
            <a:xfrm>
              <a:off x="3312360" y="717480"/>
              <a:ext cx="986400" cy="3166920"/>
            </a:xfrm>
            <a:custGeom>
              <a:avLst/>
              <a:gdLst/>
              <a:ahLst/>
              <a:rect l="l" t="t" r="r" b="b"/>
              <a:pathLst>
                <a:path w="151" h="431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1" y="431"/>
                    <a:pt x="25" y="431"/>
                  </a:cubicBezTo>
                  <a:lnTo>
                    <a:pt x="126" y="431"/>
                  </a:lnTo>
                  <a:cubicBezTo>
                    <a:pt x="140" y="431"/>
                    <a:pt x="151" y="420"/>
                    <a:pt x="151" y="406"/>
                  </a:cubicBezTo>
                  <a:lnTo>
                    <a:pt x="151" y="25"/>
                  </a:lnTo>
                  <a:cubicBezTo>
                    <a:pt x="151" y="11"/>
                    <a:pt x="140" y="0"/>
                    <a:pt x="12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9" name=""/>
            <p:cNvSpPr/>
            <p:nvPr/>
          </p:nvSpPr>
          <p:spPr>
            <a:xfrm>
              <a:off x="2059200" y="717480"/>
              <a:ext cx="991800" cy="3166920"/>
            </a:xfrm>
            <a:custGeom>
              <a:avLst/>
              <a:gdLst/>
              <a:ahLst/>
              <a:rect l="l" t="t" r="r" b="b"/>
              <a:pathLst>
                <a:path w="152" h="431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1" y="431"/>
                    <a:pt x="25" y="431"/>
                  </a:cubicBezTo>
                  <a:lnTo>
                    <a:pt x="126" y="431"/>
                  </a:lnTo>
                  <a:cubicBezTo>
                    <a:pt x="140" y="431"/>
                    <a:pt x="152" y="420"/>
                    <a:pt x="152" y="406"/>
                  </a:cubicBezTo>
                  <a:lnTo>
                    <a:pt x="152" y="25"/>
                  </a:lnTo>
                  <a:cubicBezTo>
                    <a:pt x="152" y="11"/>
                    <a:pt x="140" y="0"/>
                    <a:pt x="12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0" name=""/>
            <p:cNvSpPr/>
            <p:nvPr/>
          </p:nvSpPr>
          <p:spPr>
            <a:xfrm>
              <a:off x="806400" y="717480"/>
              <a:ext cx="991800" cy="3166920"/>
            </a:xfrm>
            <a:custGeom>
              <a:avLst/>
              <a:gdLst/>
              <a:ahLst/>
              <a:rect l="l" t="t" r="r" b="b"/>
              <a:pathLst>
                <a:path w="152" h="431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2" y="431"/>
                    <a:pt x="26" y="431"/>
                  </a:cubicBezTo>
                  <a:lnTo>
                    <a:pt x="127" y="431"/>
                  </a:lnTo>
                  <a:cubicBezTo>
                    <a:pt x="141" y="431"/>
                    <a:pt x="152" y="420"/>
                    <a:pt x="152" y="406"/>
                  </a:cubicBezTo>
                  <a:lnTo>
                    <a:pt x="152" y="25"/>
                  </a:lnTo>
                  <a:cubicBezTo>
                    <a:pt x="152" y="11"/>
                    <a:pt x="141" y="0"/>
                    <a:pt x="127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61" name=""/>
          <p:cNvSpPr/>
          <p:nvPr/>
        </p:nvSpPr>
        <p:spPr>
          <a:xfrm>
            <a:off x="360360" y="84240"/>
            <a:ext cx="4500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2" name=""/>
          <p:cNvSpPr/>
          <p:nvPr/>
        </p:nvSpPr>
        <p:spPr>
          <a:xfrm>
            <a:off x="668160" y="616104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63" name=""/>
          <p:cNvGrpSpPr/>
          <p:nvPr/>
        </p:nvGrpSpPr>
        <p:grpSpPr>
          <a:xfrm>
            <a:off x="863640" y="6235560"/>
            <a:ext cx="971280" cy="76320"/>
            <a:chOff x="863640" y="6235560"/>
            <a:chExt cx="971280" cy="76320"/>
          </a:xfrm>
        </p:grpSpPr>
        <p:sp>
          <p:nvSpPr>
            <p:cNvPr id="4664" name=""/>
            <p:cNvSpPr/>
            <p:nvPr/>
          </p:nvSpPr>
          <p:spPr>
            <a:xfrm>
              <a:off x="863640" y="6270480"/>
              <a:ext cx="92232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5" name=""/>
            <p:cNvSpPr/>
            <p:nvPr/>
          </p:nvSpPr>
          <p:spPr>
            <a:xfrm>
              <a:off x="177444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66" name=""/>
          <p:cNvGrpSpPr/>
          <p:nvPr/>
        </p:nvGrpSpPr>
        <p:grpSpPr>
          <a:xfrm>
            <a:off x="2013120" y="6235560"/>
            <a:ext cx="1007640" cy="76320"/>
            <a:chOff x="2013120" y="6235560"/>
            <a:chExt cx="1007640" cy="76320"/>
          </a:xfrm>
        </p:grpSpPr>
        <p:sp>
          <p:nvSpPr>
            <p:cNvPr id="4667" name=""/>
            <p:cNvSpPr/>
            <p:nvPr/>
          </p:nvSpPr>
          <p:spPr>
            <a:xfrm>
              <a:off x="2013120" y="6270480"/>
              <a:ext cx="95976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8" name=""/>
            <p:cNvSpPr/>
            <p:nvPr/>
          </p:nvSpPr>
          <p:spPr>
            <a:xfrm>
              <a:off x="296028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69" name=""/>
          <p:cNvGrpSpPr/>
          <p:nvPr/>
        </p:nvGrpSpPr>
        <p:grpSpPr>
          <a:xfrm>
            <a:off x="3205080" y="6235560"/>
            <a:ext cx="978120" cy="76320"/>
            <a:chOff x="3205080" y="6235560"/>
            <a:chExt cx="978120" cy="76320"/>
          </a:xfrm>
        </p:grpSpPr>
        <p:sp>
          <p:nvSpPr>
            <p:cNvPr id="4670" name=""/>
            <p:cNvSpPr/>
            <p:nvPr/>
          </p:nvSpPr>
          <p:spPr>
            <a:xfrm>
              <a:off x="3205080" y="6270480"/>
              <a:ext cx="92988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1" name=""/>
            <p:cNvSpPr/>
            <p:nvPr/>
          </p:nvSpPr>
          <p:spPr>
            <a:xfrm>
              <a:off x="412272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72" name=""/>
          <p:cNvSpPr/>
          <p:nvPr/>
        </p:nvSpPr>
        <p:spPr>
          <a:xfrm>
            <a:off x="601560" y="5880240"/>
            <a:ext cx="3240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3" name=""/>
          <p:cNvSpPr/>
          <p:nvPr/>
        </p:nvSpPr>
        <p:spPr>
          <a:xfrm>
            <a:off x="663840" y="59212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4" name=""/>
          <p:cNvSpPr/>
          <p:nvPr/>
        </p:nvSpPr>
        <p:spPr>
          <a:xfrm>
            <a:off x="1749600" y="588024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5" name=""/>
          <p:cNvSpPr/>
          <p:nvPr/>
        </p:nvSpPr>
        <p:spPr>
          <a:xfrm>
            <a:off x="180540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6" name=""/>
          <p:cNvSpPr/>
          <p:nvPr/>
        </p:nvSpPr>
        <p:spPr>
          <a:xfrm>
            <a:off x="2917800" y="588024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7" name=""/>
          <p:cNvSpPr/>
          <p:nvPr/>
        </p:nvSpPr>
        <p:spPr>
          <a:xfrm>
            <a:off x="297396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8" name=""/>
          <p:cNvSpPr/>
          <p:nvPr/>
        </p:nvSpPr>
        <p:spPr>
          <a:xfrm>
            <a:off x="4079880" y="5880240"/>
            <a:ext cx="40176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9" name=""/>
          <p:cNvSpPr/>
          <p:nvPr/>
        </p:nvSpPr>
        <p:spPr>
          <a:xfrm>
            <a:off x="413424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0" name=""/>
          <p:cNvSpPr/>
          <p:nvPr/>
        </p:nvSpPr>
        <p:spPr>
          <a:xfrm>
            <a:off x="1182600" y="5981760"/>
            <a:ext cx="322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1" name=""/>
          <p:cNvSpPr/>
          <p:nvPr/>
        </p:nvSpPr>
        <p:spPr>
          <a:xfrm>
            <a:off x="124308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2" name=""/>
          <p:cNvSpPr/>
          <p:nvPr/>
        </p:nvSpPr>
        <p:spPr>
          <a:xfrm>
            <a:off x="2355840" y="5981760"/>
            <a:ext cx="324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3" name=""/>
          <p:cNvSpPr/>
          <p:nvPr/>
        </p:nvSpPr>
        <p:spPr>
          <a:xfrm>
            <a:off x="241776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4" name=""/>
          <p:cNvSpPr/>
          <p:nvPr/>
        </p:nvSpPr>
        <p:spPr>
          <a:xfrm>
            <a:off x="3552840" y="5981760"/>
            <a:ext cx="317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5" name=""/>
          <p:cNvSpPr/>
          <p:nvPr/>
        </p:nvSpPr>
        <p:spPr>
          <a:xfrm>
            <a:off x="360864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6" name=""/>
          <p:cNvSpPr/>
          <p:nvPr/>
        </p:nvSpPr>
        <p:spPr>
          <a:xfrm>
            <a:off x="1822320" y="616104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7" name=""/>
          <p:cNvSpPr/>
          <p:nvPr/>
        </p:nvSpPr>
        <p:spPr>
          <a:xfrm>
            <a:off x="3016080" y="616104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8" name=""/>
          <p:cNvSpPr/>
          <p:nvPr/>
        </p:nvSpPr>
        <p:spPr>
          <a:xfrm>
            <a:off x="4183200" y="616104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9" name=""/>
          <p:cNvSpPr/>
          <p:nvPr/>
        </p:nvSpPr>
        <p:spPr>
          <a:xfrm>
            <a:off x="185760" y="5830920"/>
            <a:ext cx="4753080" cy="1008000"/>
          </a:xfrm>
          <a:prstGeom prst="line">
            <a:avLst/>
          </a:prstGeom>
          <a:ln w="14400">
            <a:solidFill>
              <a:srgbClr val="ffaf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0" name=""/>
          <p:cNvSpPr/>
          <p:nvPr/>
        </p:nvSpPr>
        <p:spPr>
          <a:xfrm flipV="1">
            <a:off x="173160" y="5770080"/>
            <a:ext cx="4829040" cy="1063800"/>
          </a:xfrm>
          <a:prstGeom prst="line">
            <a:avLst/>
          </a:prstGeom>
          <a:ln w="14400">
            <a:solidFill>
              <a:srgbClr val="ffaf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1" name=""/>
          <p:cNvSpPr/>
          <p:nvPr/>
        </p:nvSpPr>
        <p:spPr>
          <a:xfrm>
            <a:off x="5654520" y="1001880"/>
            <a:ext cx="3262320" cy="1904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2" name=""/>
          <p:cNvSpPr/>
          <p:nvPr/>
        </p:nvSpPr>
        <p:spPr>
          <a:xfrm>
            <a:off x="503280" y="188928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3" name=""/>
          <p:cNvSpPr/>
          <p:nvPr/>
        </p:nvSpPr>
        <p:spPr>
          <a:xfrm>
            <a:off x="568800" y="192564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4" name=""/>
          <p:cNvSpPr/>
          <p:nvPr/>
        </p:nvSpPr>
        <p:spPr>
          <a:xfrm>
            <a:off x="1093680" y="566640"/>
            <a:ext cx="34632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5" name=""/>
          <p:cNvSpPr/>
          <p:nvPr/>
        </p:nvSpPr>
        <p:spPr>
          <a:xfrm>
            <a:off x="2371680" y="566640"/>
            <a:ext cx="33984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6" name=""/>
          <p:cNvSpPr/>
          <p:nvPr/>
        </p:nvSpPr>
        <p:spPr>
          <a:xfrm>
            <a:off x="3619440" y="566640"/>
            <a:ext cx="3459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7" name=""/>
          <p:cNvSpPr/>
          <p:nvPr/>
        </p:nvSpPr>
        <p:spPr>
          <a:xfrm flipV="1">
            <a:off x="758880" y="919080"/>
            <a:ext cx="1116000" cy="13226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8" name=""/>
          <p:cNvSpPr/>
          <p:nvPr/>
        </p:nvSpPr>
        <p:spPr>
          <a:xfrm flipV="1">
            <a:off x="752400" y="1388880"/>
            <a:ext cx="1116000" cy="8442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9" name=""/>
          <p:cNvSpPr/>
          <p:nvPr/>
        </p:nvSpPr>
        <p:spPr>
          <a:xfrm flipV="1">
            <a:off x="752400" y="1800360"/>
            <a:ext cx="1109880" cy="4413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0" name=""/>
          <p:cNvSpPr/>
          <p:nvPr/>
        </p:nvSpPr>
        <p:spPr>
          <a:xfrm flipV="1">
            <a:off x="758880" y="2241360"/>
            <a:ext cx="1103400" cy="6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1" name=""/>
          <p:cNvSpPr/>
          <p:nvPr/>
        </p:nvSpPr>
        <p:spPr>
          <a:xfrm>
            <a:off x="752400" y="2247840"/>
            <a:ext cx="1122480" cy="4348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2" name=""/>
          <p:cNvSpPr/>
          <p:nvPr/>
        </p:nvSpPr>
        <p:spPr>
          <a:xfrm>
            <a:off x="784080" y="2255760"/>
            <a:ext cx="1097280" cy="897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3" name=""/>
          <p:cNvSpPr/>
          <p:nvPr/>
        </p:nvSpPr>
        <p:spPr>
          <a:xfrm>
            <a:off x="779400" y="2233440"/>
            <a:ext cx="1141560" cy="13449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4" name=""/>
          <p:cNvSpPr/>
          <p:nvPr/>
        </p:nvSpPr>
        <p:spPr>
          <a:xfrm flipV="1">
            <a:off x="1992240" y="903240"/>
            <a:ext cx="1136880" cy="8604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5" name=""/>
          <p:cNvSpPr/>
          <p:nvPr/>
        </p:nvSpPr>
        <p:spPr>
          <a:xfrm flipV="1">
            <a:off x="1992240" y="1389240"/>
            <a:ext cx="1149480" cy="3823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6" name=""/>
          <p:cNvSpPr/>
          <p:nvPr/>
        </p:nvSpPr>
        <p:spPr>
          <a:xfrm>
            <a:off x="2013120" y="1785960"/>
            <a:ext cx="1116000" cy="284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7" name=""/>
          <p:cNvSpPr/>
          <p:nvPr/>
        </p:nvSpPr>
        <p:spPr>
          <a:xfrm>
            <a:off x="2019240" y="1771560"/>
            <a:ext cx="1128600" cy="4701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8" name=""/>
          <p:cNvSpPr/>
          <p:nvPr/>
        </p:nvSpPr>
        <p:spPr>
          <a:xfrm>
            <a:off x="2000160" y="1755720"/>
            <a:ext cx="1135080" cy="9414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9" name=""/>
          <p:cNvSpPr/>
          <p:nvPr/>
        </p:nvSpPr>
        <p:spPr>
          <a:xfrm>
            <a:off x="2000160" y="1763640"/>
            <a:ext cx="1147680" cy="13892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0" name=""/>
          <p:cNvSpPr/>
          <p:nvPr/>
        </p:nvSpPr>
        <p:spPr>
          <a:xfrm>
            <a:off x="2019240" y="1785960"/>
            <a:ext cx="1109880" cy="18082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1" name=""/>
          <p:cNvSpPr/>
          <p:nvPr/>
        </p:nvSpPr>
        <p:spPr>
          <a:xfrm flipV="1">
            <a:off x="3240000" y="918720"/>
            <a:ext cx="1135080" cy="22114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2" name=""/>
          <p:cNvSpPr/>
          <p:nvPr/>
        </p:nvSpPr>
        <p:spPr>
          <a:xfrm flipV="1">
            <a:off x="3240000" y="1388880"/>
            <a:ext cx="1155960" cy="17413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3" name=""/>
          <p:cNvSpPr/>
          <p:nvPr/>
        </p:nvSpPr>
        <p:spPr>
          <a:xfrm flipV="1">
            <a:off x="3240000" y="1777680"/>
            <a:ext cx="1168560" cy="13669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4" name=""/>
          <p:cNvSpPr/>
          <p:nvPr/>
        </p:nvSpPr>
        <p:spPr>
          <a:xfrm flipV="1">
            <a:off x="3240000" y="2255760"/>
            <a:ext cx="1160640" cy="897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5" name=""/>
          <p:cNvSpPr/>
          <p:nvPr/>
        </p:nvSpPr>
        <p:spPr>
          <a:xfrm flipV="1">
            <a:off x="3240000" y="2703600"/>
            <a:ext cx="1135080" cy="4269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6" name=""/>
          <p:cNvSpPr/>
          <p:nvPr/>
        </p:nvSpPr>
        <p:spPr>
          <a:xfrm flipV="1">
            <a:off x="3240000" y="3122640"/>
            <a:ext cx="1147680" cy="79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7" name=""/>
          <p:cNvSpPr/>
          <p:nvPr/>
        </p:nvSpPr>
        <p:spPr>
          <a:xfrm>
            <a:off x="3240000" y="3122640"/>
            <a:ext cx="1187640" cy="4716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8" name=""/>
          <p:cNvSpPr/>
          <p:nvPr/>
        </p:nvSpPr>
        <p:spPr>
          <a:xfrm>
            <a:off x="588960" y="793800"/>
            <a:ext cx="1951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9" name=""/>
          <p:cNvSpPr/>
          <p:nvPr/>
        </p:nvSpPr>
        <p:spPr>
          <a:xfrm>
            <a:off x="588960" y="1235160"/>
            <a:ext cx="1951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0" name=""/>
          <p:cNvSpPr/>
          <p:nvPr/>
        </p:nvSpPr>
        <p:spPr>
          <a:xfrm>
            <a:off x="588960" y="1674720"/>
            <a:ext cx="1951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1" name=""/>
          <p:cNvSpPr/>
          <p:nvPr/>
        </p:nvSpPr>
        <p:spPr>
          <a:xfrm>
            <a:off x="588960" y="2124000"/>
            <a:ext cx="19512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2" name=""/>
          <p:cNvSpPr/>
          <p:nvPr/>
        </p:nvSpPr>
        <p:spPr>
          <a:xfrm>
            <a:off x="588960" y="2579760"/>
            <a:ext cx="1951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3" name=""/>
          <p:cNvSpPr/>
          <p:nvPr/>
        </p:nvSpPr>
        <p:spPr>
          <a:xfrm>
            <a:off x="588960" y="3019320"/>
            <a:ext cx="1951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4" name=""/>
          <p:cNvSpPr/>
          <p:nvPr/>
        </p:nvSpPr>
        <p:spPr>
          <a:xfrm>
            <a:off x="588960" y="3468600"/>
            <a:ext cx="1951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5" name=""/>
          <p:cNvSpPr/>
          <p:nvPr/>
        </p:nvSpPr>
        <p:spPr>
          <a:xfrm>
            <a:off x="1822320" y="793800"/>
            <a:ext cx="203400" cy="2268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6" name=""/>
          <p:cNvSpPr/>
          <p:nvPr/>
        </p:nvSpPr>
        <p:spPr>
          <a:xfrm>
            <a:off x="1822320" y="1235160"/>
            <a:ext cx="203400" cy="2268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7" name=""/>
          <p:cNvSpPr/>
          <p:nvPr/>
        </p:nvSpPr>
        <p:spPr>
          <a:xfrm>
            <a:off x="1822320" y="1674720"/>
            <a:ext cx="203400" cy="228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8" name=""/>
          <p:cNvSpPr/>
          <p:nvPr/>
        </p:nvSpPr>
        <p:spPr>
          <a:xfrm>
            <a:off x="1822320" y="2124000"/>
            <a:ext cx="203400" cy="2271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9" name=""/>
          <p:cNvSpPr/>
          <p:nvPr/>
        </p:nvSpPr>
        <p:spPr>
          <a:xfrm>
            <a:off x="1822320" y="2579760"/>
            <a:ext cx="203400" cy="22068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0" name=""/>
          <p:cNvSpPr/>
          <p:nvPr/>
        </p:nvSpPr>
        <p:spPr>
          <a:xfrm>
            <a:off x="1822320" y="3019320"/>
            <a:ext cx="203400" cy="228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1" name=""/>
          <p:cNvSpPr/>
          <p:nvPr/>
        </p:nvSpPr>
        <p:spPr>
          <a:xfrm>
            <a:off x="1822320" y="3468600"/>
            <a:ext cx="203400" cy="22068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2" name=""/>
          <p:cNvSpPr/>
          <p:nvPr/>
        </p:nvSpPr>
        <p:spPr>
          <a:xfrm>
            <a:off x="3095640" y="793800"/>
            <a:ext cx="1969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3" name=""/>
          <p:cNvSpPr/>
          <p:nvPr/>
        </p:nvSpPr>
        <p:spPr>
          <a:xfrm>
            <a:off x="3095640" y="1235160"/>
            <a:ext cx="1969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4" name=""/>
          <p:cNvSpPr/>
          <p:nvPr/>
        </p:nvSpPr>
        <p:spPr>
          <a:xfrm>
            <a:off x="3095640" y="1674720"/>
            <a:ext cx="1969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5" name=""/>
          <p:cNvSpPr/>
          <p:nvPr/>
        </p:nvSpPr>
        <p:spPr>
          <a:xfrm>
            <a:off x="3095640" y="2124000"/>
            <a:ext cx="19692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6" name=""/>
          <p:cNvSpPr/>
          <p:nvPr/>
        </p:nvSpPr>
        <p:spPr>
          <a:xfrm>
            <a:off x="3095640" y="2579760"/>
            <a:ext cx="1969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7" name=""/>
          <p:cNvSpPr/>
          <p:nvPr/>
        </p:nvSpPr>
        <p:spPr>
          <a:xfrm>
            <a:off x="3095640" y="3019320"/>
            <a:ext cx="1969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8" name=""/>
          <p:cNvSpPr/>
          <p:nvPr/>
        </p:nvSpPr>
        <p:spPr>
          <a:xfrm>
            <a:off x="3095640" y="3468600"/>
            <a:ext cx="1969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9" name=""/>
          <p:cNvSpPr/>
          <p:nvPr/>
        </p:nvSpPr>
        <p:spPr>
          <a:xfrm>
            <a:off x="4336920" y="793800"/>
            <a:ext cx="19548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0" name=""/>
          <p:cNvSpPr/>
          <p:nvPr/>
        </p:nvSpPr>
        <p:spPr>
          <a:xfrm>
            <a:off x="4336920" y="1235160"/>
            <a:ext cx="19548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1" name=""/>
          <p:cNvSpPr/>
          <p:nvPr/>
        </p:nvSpPr>
        <p:spPr>
          <a:xfrm>
            <a:off x="4336920" y="1674720"/>
            <a:ext cx="19548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2" name=""/>
          <p:cNvSpPr/>
          <p:nvPr/>
        </p:nvSpPr>
        <p:spPr>
          <a:xfrm>
            <a:off x="4336920" y="2124000"/>
            <a:ext cx="19548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3" name=""/>
          <p:cNvSpPr/>
          <p:nvPr/>
        </p:nvSpPr>
        <p:spPr>
          <a:xfrm>
            <a:off x="4336920" y="2579760"/>
            <a:ext cx="19548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4" name=""/>
          <p:cNvSpPr/>
          <p:nvPr/>
        </p:nvSpPr>
        <p:spPr>
          <a:xfrm>
            <a:off x="4336920" y="3019320"/>
            <a:ext cx="19548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5" name=""/>
          <p:cNvSpPr/>
          <p:nvPr/>
        </p:nvSpPr>
        <p:spPr>
          <a:xfrm>
            <a:off x="4336920" y="3468600"/>
            <a:ext cx="19548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6" name=""/>
          <p:cNvSpPr/>
          <p:nvPr/>
        </p:nvSpPr>
        <p:spPr>
          <a:xfrm>
            <a:off x="1751040" y="1447920"/>
            <a:ext cx="3380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7" name=""/>
          <p:cNvSpPr/>
          <p:nvPr/>
        </p:nvSpPr>
        <p:spPr>
          <a:xfrm>
            <a:off x="1808640" y="14842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.85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8" name=""/>
          <p:cNvSpPr/>
          <p:nvPr/>
        </p:nvSpPr>
        <p:spPr>
          <a:xfrm>
            <a:off x="3024360" y="277812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9" name=""/>
          <p:cNvSpPr/>
          <p:nvPr/>
        </p:nvSpPr>
        <p:spPr>
          <a:xfrm>
            <a:off x="3088080" y="28144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0" name=""/>
          <p:cNvSpPr/>
          <p:nvPr/>
        </p:nvSpPr>
        <p:spPr>
          <a:xfrm>
            <a:off x="4251240" y="565200"/>
            <a:ext cx="3463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1" name=""/>
          <p:cNvSpPr/>
          <p:nvPr/>
        </p:nvSpPr>
        <p:spPr>
          <a:xfrm>
            <a:off x="4315320" y="60156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2" name=""/>
          <p:cNvSpPr/>
          <p:nvPr/>
        </p:nvSpPr>
        <p:spPr>
          <a:xfrm>
            <a:off x="973080" y="822240"/>
            <a:ext cx="3412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3" name=""/>
          <p:cNvSpPr/>
          <p:nvPr/>
        </p:nvSpPr>
        <p:spPr>
          <a:xfrm>
            <a:off x="103212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4" name=""/>
          <p:cNvSpPr/>
          <p:nvPr/>
        </p:nvSpPr>
        <p:spPr>
          <a:xfrm>
            <a:off x="2189160" y="822240"/>
            <a:ext cx="3445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5" name=""/>
          <p:cNvSpPr/>
          <p:nvPr/>
        </p:nvSpPr>
        <p:spPr>
          <a:xfrm>
            <a:off x="225288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6" name=""/>
          <p:cNvSpPr/>
          <p:nvPr/>
        </p:nvSpPr>
        <p:spPr>
          <a:xfrm>
            <a:off x="3389400" y="82224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7" name=""/>
          <p:cNvSpPr/>
          <p:nvPr/>
        </p:nvSpPr>
        <p:spPr>
          <a:xfrm>
            <a:off x="345312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758" name=""/>
          <p:cNvGrpSpPr/>
          <p:nvPr/>
        </p:nvGrpSpPr>
        <p:grpSpPr>
          <a:xfrm>
            <a:off x="554040" y="790560"/>
            <a:ext cx="289800" cy="2816280"/>
            <a:chOff x="554040" y="790560"/>
            <a:chExt cx="289800" cy="2816280"/>
          </a:xfrm>
        </p:grpSpPr>
        <p:sp>
          <p:nvSpPr>
            <p:cNvPr id="4759" name=""/>
            <p:cNvSpPr/>
            <p:nvPr/>
          </p:nvSpPr>
          <p:spPr>
            <a:xfrm>
              <a:off x="554040" y="790560"/>
              <a:ext cx="24516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0" name=""/>
            <p:cNvSpPr/>
            <p:nvPr/>
          </p:nvSpPr>
          <p:spPr>
            <a:xfrm flipH="1">
              <a:off x="560520" y="790560"/>
              <a:ext cx="28332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61" name=""/>
          <p:cNvGrpSpPr/>
          <p:nvPr/>
        </p:nvGrpSpPr>
        <p:grpSpPr>
          <a:xfrm>
            <a:off x="1797120" y="790560"/>
            <a:ext cx="294840" cy="2816280"/>
            <a:chOff x="1797120" y="790560"/>
            <a:chExt cx="294840" cy="2816280"/>
          </a:xfrm>
        </p:grpSpPr>
        <p:sp>
          <p:nvSpPr>
            <p:cNvPr id="4762" name=""/>
            <p:cNvSpPr/>
            <p:nvPr/>
          </p:nvSpPr>
          <p:spPr>
            <a:xfrm>
              <a:off x="1797120" y="790560"/>
              <a:ext cx="25128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3" name=""/>
            <p:cNvSpPr/>
            <p:nvPr/>
          </p:nvSpPr>
          <p:spPr>
            <a:xfrm flipH="1">
              <a:off x="1809720" y="790560"/>
              <a:ext cx="28224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64" name=""/>
          <p:cNvGrpSpPr/>
          <p:nvPr/>
        </p:nvGrpSpPr>
        <p:grpSpPr>
          <a:xfrm>
            <a:off x="3063960" y="790560"/>
            <a:ext cx="294840" cy="2816280"/>
            <a:chOff x="3063960" y="790560"/>
            <a:chExt cx="294840" cy="2816280"/>
          </a:xfrm>
        </p:grpSpPr>
        <p:sp>
          <p:nvSpPr>
            <p:cNvPr id="4765" name=""/>
            <p:cNvSpPr/>
            <p:nvPr/>
          </p:nvSpPr>
          <p:spPr>
            <a:xfrm>
              <a:off x="3063960" y="790560"/>
              <a:ext cx="24444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6" name=""/>
            <p:cNvSpPr/>
            <p:nvPr/>
          </p:nvSpPr>
          <p:spPr>
            <a:xfrm flipH="1">
              <a:off x="3076560" y="790560"/>
              <a:ext cx="28224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67" name=""/>
          <p:cNvGrpSpPr/>
          <p:nvPr/>
        </p:nvGrpSpPr>
        <p:grpSpPr>
          <a:xfrm>
            <a:off x="4294080" y="790560"/>
            <a:ext cx="295200" cy="2816280"/>
            <a:chOff x="4294080" y="790560"/>
            <a:chExt cx="295200" cy="2816280"/>
          </a:xfrm>
        </p:grpSpPr>
        <p:sp>
          <p:nvSpPr>
            <p:cNvPr id="4768" name=""/>
            <p:cNvSpPr/>
            <p:nvPr/>
          </p:nvSpPr>
          <p:spPr>
            <a:xfrm>
              <a:off x="4294080" y="790560"/>
              <a:ext cx="24588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9" name=""/>
            <p:cNvSpPr/>
            <p:nvPr/>
          </p:nvSpPr>
          <p:spPr>
            <a:xfrm flipH="1">
              <a:off x="4306320" y="790560"/>
              <a:ext cx="28296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70" name=""/>
          <p:cNvSpPr/>
          <p:nvPr/>
        </p:nvSpPr>
        <p:spPr>
          <a:xfrm>
            <a:off x="5484240" y="1152360"/>
            <a:ext cx="3656160" cy="15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Creating low cost, dependable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interfaces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Logistics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Back office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Trade finance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1" name=""/>
          <p:cNvGrpSpPr/>
          <p:nvPr/>
        </p:nvGrpSpPr>
        <p:grpSpPr>
          <a:xfrm>
            <a:off x="806400" y="717480"/>
            <a:ext cx="3492360" cy="3166920"/>
            <a:chOff x="806400" y="717480"/>
            <a:chExt cx="3492360" cy="3166920"/>
          </a:xfrm>
        </p:grpSpPr>
        <p:sp>
          <p:nvSpPr>
            <p:cNvPr id="4772" name=""/>
            <p:cNvSpPr/>
            <p:nvPr/>
          </p:nvSpPr>
          <p:spPr>
            <a:xfrm>
              <a:off x="3312360" y="717480"/>
              <a:ext cx="986400" cy="3166920"/>
            </a:xfrm>
            <a:custGeom>
              <a:avLst/>
              <a:gdLst/>
              <a:ahLst/>
              <a:rect l="l" t="t" r="r" b="b"/>
              <a:pathLst>
                <a:path w="151" h="431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1" y="431"/>
                    <a:pt x="25" y="431"/>
                  </a:cubicBezTo>
                  <a:lnTo>
                    <a:pt x="126" y="431"/>
                  </a:lnTo>
                  <a:cubicBezTo>
                    <a:pt x="140" y="431"/>
                    <a:pt x="151" y="420"/>
                    <a:pt x="151" y="406"/>
                  </a:cubicBezTo>
                  <a:lnTo>
                    <a:pt x="151" y="25"/>
                  </a:lnTo>
                  <a:cubicBezTo>
                    <a:pt x="151" y="11"/>
                    <a:pt x="140" y="0"/>
                    <a:pt x="12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3" name=""/>
            <p:cNvSpPr/>
            <p:nvPr/>
          </p:nvSpPr>
          <p:spPr>
            <a:xfrm>
              <a:off x="2059200" y="717480"/>
              <a:ext cx="991800" cy="3166920"/>
            </a:xfrm>
            <a:custGeom>
              <a:avLst/>
              <a:gdLst/>
              <a:ahLst/>
              <a:rect l="l" t="t" r="r" b="b"/>
              <a:pathLst>
                <a:path w="152" h="431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1" y="431"/>
                    <a:pt x="25" y="431"/>
                  </a:cubicBezTo>
                  <a:lnTo>
                    <a:pt x="126" y="431"/>
                  </a:lnTo>
                  <a:cubicBezTo>
                    <a:pt x="140" y="431"/>
                    <a:pt x="152" y="420"/>
                    <a:pt x="152" y="406"/>
                  </a:cubicBezTo>
                  <a:lnTo>
                    <a:pt x="152" y="25"/>
                  </a:lnTo>
                  <a:cubicBezTo>
                    <a:pt x="152" y="11"/>
                    <a:pt x="140" y="0"/>
                    <a:pt x="12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4" name=""/>
            <p:cNvSpPr/>
            <p:nvPr/>
          </p:nvSpPr>
          <p:spPr>
            <a:xfrm>
              <a:off x="806400" y="717480"/>
              <a:ext cx="991800" cy="3166920"/>
            </a:xfrm>
            <a:custGeom>
              <a:avLst/>
              <a:gdLst/>
              <a:ahLst/>
              <a:rect l="l" t="t" r="r" b="b"/>
              <a:pathLst>
                <a:path w="152" h="431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2" y="431"/>
                    <a:pt x="26" y="431"/>
                  </a:cubicBezTo>
                  <a:lnTo>
                    <a:pt x="127" y="431"/>
                  </a:lnTo>
                  <a:cubicBezTo>
                    <a:pt x="141" y="431"/>
                    <a:pt x="152" y="420"/>
                    <a:pt x="152" y="406"/>
                  </a:cubicBezTo>
                  <a:lnTo>
                    <a:pt x="152" y="25"/>
                  </a:lnTo>
                  <a:cubicBezTo>
                    <a:pt x="152" y="11"/>
                    <a:pt x="141" y="0"/>
                    <a:pt x="127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75" name=""/>
          <p:cNvSpPr/>
          <p:nvPr/>
        </p:nvSpPr>
        <p:spPr>
          <a:xfrm>
            <a:off x="352440" y="76320"/>
            <a:ext cx="4500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6" name=""/>
          <p:cNvSpPr/>
          <p:nvPr/>
        </p:nvSpPr>
        <p:spPr>
          <a:xfrm>
            <a:off x="668160" y="616104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777" name=""/>
          <p:cNvGrpSpPr/>
          <p:nvPr/>
        </p:nvGrpSpPr>
        <p:grpSpPr>
          <a:xfrm>
            <a:off x="863640" y="6235560"/>
            <a:ext cx="971280" cy="76320"/>
            <a:chOff x="863640" y="6235560"/>
            <a:chExt cx="971280" cy="76320"/>
          </a:xfrm>
        </p:grpSpPr>
        <p:sp>
          <p:nvSpPr>
            <p:cNvPr id="4778" name=""/>
            <p:cNvSpPr/>
            <p:nvPr/>
          </p:nvSpPr>
          <p:spPr>
            <a:xfrm>
              <a:off x="863640" y="6270480"/>
              <a:ext cx="92232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9" name=""/>
            <p:cNvSpPr/>
            <p:nvPr/>
          </p:nvSpPr>
          <p:spPr>
            <a:xfrm>
              <a:off x="177444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80" name=""/>
          <p:cNvGrpSpPr/>
          <p:nvPr/>
        </p:nvGrpSpPr>
        <p:grpSpPr>
          <a:xfrm>
            <a:off x="2013120" y="6235560"/>
            <a:ext cx="1007640" cy="76320"/>
            <a:chOff x="2013120" y="6235560"/>
            <a:chExt cx="1007640" cy="76320"/>
          </a:xfrm>
        </p:grpSpPr>
        <p:sp>
          <p:nvSpPr>
            <p:cNvPr id="4781" name=""/>
            <p:cNvSpPr/>
            <p:nvPr/>
          </p:nvSpPr>
          <p:spPr>
            <a:xfrm>
              <a:off x="2013120" y="6270480"/>
              <a:ext cx="95976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2" name=""/>
            <p:cNvSpPr/>
            <p:nvPr/>
          </p:nvSpPr>
          <p:spPr>
            <a:xfrm>
              <a:off x="296028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83" name=""/>
          <p:cNvGrpSpPr/>
          <p:nvPr/>
        </p:nvGrpSpPr>
        <p:grpSpPr>
          <a:xfrm>
            <a:off x="3205080" y="6235560"/>
            <a:ext cx="978120" cy="76320"/>
            <a:chOff x="3205080" y="6235560"/>
            <a:chExt cx="978120" cy="76320"/>
          </a:xfrm>
        </p:grpSpPr>
        <p:sp>
          <p:nvSpPr>
            <p:cNvPr id="4784" name=""/>
            <p:cNvSpPr/>
            <p:nvPr/>
          </p:nvSpPr>
          <p:spPr>
            <a:xfrm>
              <a:off x="3205080" y="6270480"/>
              <a:ext cx="92988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5" name=""/>
            <p:cNvSpPr/>
            <p:nvPr/>
          </p:nvSpPr>
          <p:spPr>
            <a:xfrm>
              <a:off x="412272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86" name=""/>
          <p:cNvSpPr/>
          <p:nvPr/>
        </p:nvSpPr>
        <p:spPr>
          <a:xfrm>
            <a:off x="601560" y="5880240"/>
            <a:ext cx="3240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7" name=""/>
          <p:cNvSpPr/>
          <p:nvPr/>
        </p:nvSpPr>
        <p:spPr>
          <a:xfrm>
            <a:off x="663840" y="59212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8" name=""/>
          <p:cNvSpPr/>
          <p:nvPr/>
        </p:nvSpPr>
        <p:spPr>
          <a:xfrm>
            <a:off x="1749600" y="588024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9" name=""/>
          <p:cNvSpPr/>
          <p:nvPr/>
        </p:nvSpPr>
        <p:spPr>
          <a:xfrm>
            <a:off x="180540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0" name=""/>
          <p:cNvSpPr/>
          <p:nvPr/>
        </p:nvSpPr>
        <p:spPr>
          <a:xfrm>
            <a:off x="2917800" y="588024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1" name=""/>
          <p:cNvSpPr/>
          <p:nvPr/>
        </p:nvSpPr>
        <p:spPr>
          <a:xfrm>
            <a:off x="297396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2" name=""/>
          <p:cNvSpPr/>
          <p:nvPr/>
        </p:nvSpPr>
        <p:spPr>
          <a:xfrm>
            <a:off x="4079880" y="5880240"/>
            <a:ext cx="40176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3" name=""/>
          <p:cNvSpPr/>
          <p:nvPr/>
        </p:nvSpPr>
        <p:spPr>
          <a:xfrm>
            <a:off x="413424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4" name=""/>
          <p:cNvSpPr/>
          <p:nvPr/>
        </p:nvSpPr>
        <p:spPr>
          <a:xfrm>
            <a:off x="1182600" y="5981760"/>
            <a:ext cx="322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5" name=""/>
          <p:cNvSpPr/>
          <p:nvPr/>
        </p:nvSpPr>
        <p:spPr>
          <a:xfrm>
            <a:off x="124308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6" name=""/>
          <p:cNvSpPr/>
          <p:nvPr/>
        </p:nvSpPr>
        <p:spPr>
          <a:xfrm>
            <a:off x="2355840" y="5981760"/>
            <a:ext cx="324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7" name=""/>
          <p:cNvSpPr/>
          <p:nvPr/>
        </p:nvSpPr>
        <p:spPr>
          <a:xfrm>
            <a:off x="241776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8" name=""/>
          <p:cNvSpPr/>
          <p:nvPr/>
        </p:nvSpPr>
        <p:spPr>
          <a:xfrm>
            <a:off x="3552840" y="5981760"/>
            <a:ext cx="317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9" name=""/>
          <p:cNvSpPr/>
          <p:nvPr/>
        </p:nvSpPr>
        <p:spPr>
          <a:xfrm>
            <a:off x="360864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0" name=""/>
          <p:cNvSpPr/>
          <p:nvPr/>
        </p:nvSpPr>
        <p:spPr>
          <a:xfrm>
            <a:off x="1822320" y="616104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1" name=""/>
          <p:cNvSpPr/>
          <p:nvPr/>
        </p:nvSpPr>
        <p:spPr>
          <a:xfrm>
            <a:off x="3016080" y="616104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2" name=""/>
          <p:cNvSpPr/>
          <p:nvPr/>
        </p:nvSpPr>
        <p:spPr>
          <a:xfrm>
            <a:off x="4183200" y="616104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3" name=""/>
          <p:cNvSpPr/>
          <p:nvPr/>
        </p:nvSpPr>
        <p:spPr>
          <a:xfrm>
            <a:off x="185760" y="5830920"/>
            <a:ext cx="4753080" cy="1008000"/>
          </a:xfrm>
          <a:prstGeom prst="line">
            <a:avLst/>
          </a:prstGeom>
          <a:ln w="14400">
            <a:solidFill>
              <a:srgbClr val="ffaf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4" name=""/>
          <p:cNvSpPr/>
          <p:nvPr/>
        </p:nvSpPr>
        <p:spPr>
          <a:xfrm flipV="1">
            <a:off x="173160" y="5770080"/>
            <a:ext cx="4829040" cy="1063800"/>
          </a:xfrm>
          <a:prstGeom prst="line">
            <a:avLst/>
          </a:prstGeom>
          <a:ln w="14400">
            <a:solidFill>
              <a:srgbClr val="ffaf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5" name=""/>
          <p:cNvSpPr/>
          <p:nvPr/>
        </p:nvSpPr>
        <p:spPr>
          <a:xfrm>
            <a:off x="503280" y="188928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6" name=""/>
          <p:cNvSpPr/>
          <p:nvPr/>
        </p:nvSpPr>
        <p:spPr>
          <a:xfrm>
            <a:off x="568800" y="192564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7" name=""/>
          <p:cNvSpPr/>
          <p:nvPr/>
        </p:nvSpPr>
        <p:spPr>
          <a:xfrm>
            <a:off x="1093680" y="566640"/>
            <a:ext cx="34632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8" name=""/>
          <p:cNvSpPr/>
          <p:nvPr/>
        </p:nvSpPr>
        <p:spPr>
          <a:xfrm>
            <a:off x="2371680" y="566640"/>
            <a:ext cx="33984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9" name=""/>
          <p:cNvSpPr/>
          <p:nvPr/>
        </p:nvSpPr>
        <p:spPr>
          <a:xfrm>
            <a:off x="3619440" y="566640"/>
            <a:ext cx="3459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0" name=""/>
          <p:cNvSpPr/>
          <p:nvPr/>
        </p:nvSpPr>
        <p:spPr>
          <a:xfrm flipV="1">
            <a:off x="758880" y="919080"/>
            <a:ext cx="1116000" cy="13226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1" name=""/>
          <p:cNvSpPr/>
          <p:nvPr/>
        </p:nvSpPr>
        <p:spPr>
          <a:xfrm flipV="1">
            <a:off x="752400" y="1388880"/>
            <a:ext cx="1116000" cy="8442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2" name=""/>
          <p:cNvSpPr/>
          <p:nvPr/>
        </p:nvSpPr>
        <p:spPr>
          <a:xfrm flipV="1">
            <a:off x="752400" y="1800360"/>
            <a:ext cx="1109880" cy="4413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3" name=""/>
          <p:cNvSpPr/>
          <p:nvPr/>
        </p:nvSpPr>
        <p:spPr>
          <a:xfrm flipV="1">
            <a:off x="758880" y="2241360"/>
            <a:ext cx="1103400" cy="6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4" name=""/>
          <p:cNvSpPr/>
          <p:nvPr/>
        </p:nvSpPr>
        <p:spPr>
          <a:xfrm>
            <a:off x="752400" y="2247840"/>
            <a:ext cx="1122480" cy="4348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5" name=""/>
          <p:cNvSpPr/>
          <p:nvPr/>
        </p:nvSpPr>
        <p:spPr>
          <a:xfrm>
            <a:off x="784080" y="2255760"/>
            <a:ext cx="1097280" cy="897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6" name=""/>
          <p:cNvSpPr/>
          <p:nvPr/>
        </p:nvSpPr>
        <p:spPr>
          <a:xfrm>
            <a:off x="779400" y="2233440"/>
            <a:ext cx="1141560" cy="13449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7" name=""/>
          <p:cNvSpPr/>
          <p:nvPr/>
        </p:nvSpPr>
        <p:spPr>
          <a:xfrm flipV="1">
            <a:off x="1992240" y="903240"/>
            <a:ext cx="1136880" cy="8604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8" name=""/>
          <p:cNvSpPr/>
          <p:nvPr/>
        </p:nvSpPr>
        <p:spPr>
          <a:xfrm flipV="1">
            <a:off x="1992240" y="1389240"/>
            <a:ext cx="1149480" cy="3823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9" name=""/>
          <p:cNvSpPr/>
          <p:nvPr/>
        </p:nvSpPr>
        <p:spPr>
          <a:xfrm>
            <a:off x="2013120" y="1785960"/>
            <a:ext cx="1116000" cy="284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0" name=""/>
          <p:cNvSpPr/>
          <p:nvPr/>
        </p:nvSpPr>
        <p:spPr>
          <a:xfrm>
            <a:off x="2019240" y="1771560"/>
            <a:ext cx="1128600" cy="4701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1" name=""/>
          <p:cNvSpPr/>
          <p:nvPr/>
        </p:nvSpPr>
        <p:spPr>
          <a:xfrm>
            <a:off x="2000160" y="1755720"/>
            <a:ext cx="1135080" cy="9414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2" name=""/>
          <p:cNvSpPr/>
          <p:nvPr/>
        </p:nvSpPr>
        <p:spPr>
          <a:xfrm>
            <a:off x="2000160" y="1763640"/>
            <a:ext cx="1147680" cy="13892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3" name=""/>
          <p:cNvSpPr/>
          <p:nvPr/>
        </p:nvSpPr>
        <p:spPr>
          <a:xfrm>
            <a:off x="2019240" y="1785960"/>
            <a:ext cx="1109880" cy="18082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4" name=""/>
          <p:cNvSpPr/>
          <p:nvPr/>
        </p:nvSpPr>
        <p:spPr>
          <a:xfrm flipV="1">
            <a:off x="3240000" y="918720"/>
            <a:ext cx="1135080" cy="22114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5" name=""/>
          <p:cNvSpPr/>
          <p:nvPr/>
        </p:nvSpPr>
        <p:spPr>
          <a:xfrm flipV="1">
            <a:off x="3240000" y="1388880"/>
            <a:ext cx="1155960" cy="17413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6" name=""/>
          <p:cNvSpPr/>
          <p:nvPr/>
        </p:nvSpPr>
        <p:spPr>
          <a:xfrm flipV="1">
            <a:off x="3240000" y="1777680"/>
            <a:ext cx="1168560" cy="13669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7" name=""/>
          <p:cNvSpPr/>
          <p:nvPr/>
        </p:nvSpPr>
        <p:spPr>
          <a:xfrm flipV="1">
            <a:off x="3240000" y="2255760"/>
            <a:ext cx="1160640" cy="897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8" name=""/>
          <p:cNvSpPr/>
          <p:nvPr/>
        </p:nvSpPr>
        <p:spPr>
          <a:xfrm flipV="1">
            <a:off x="3240000" y="2703600"/>
            <a:ext cx="1135080" cy="4269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9" name=""/>
          <p:cNvSpPr/>
          <p:nvPr/>
        </p:nvSpPr>
        <p:spPr>
          <a:xfrm flipV="1">
            <a:off x="3240000" y="3122640"/>
            <a:ext cx="1147680" cy="79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0" name=""/>
          <p:cNvSpPr/>
          <p:nvPr/>
        </p:nvSpPr>
        <p:spPr>
          <a:xfrm>
            <a:off x="3240000" y="3122640"/>
            <a:ext cx="1187640" cy="4716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1" name=""/>
          <p:cNvSpPr/>
          <p:nvPr/>
        </p:nvSpPr>
        <p:spPr>
          <a:xfrm>
            <a:off x="588960" y="793800"/>
            <a:ext cx="1951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2" name=""/>
          <p:cNvSpPr/>
          <p:nvPr/>
        </p:nvSpPr>
        <p:spPr>
          <a:xfrm>
            <a:off x="588960" y="1235160"/>
            <a:ext cx="1951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3" name=""/>
          <p:cNvSpPr/>
          <p:nvPr/>
        </p:nvSpPr>
        <p:spPr>
          <a:xfrm>
            <a:off x="588960" y="1674720"/>
            <a:ext cx="1951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4" name=""/>
          <p:cNvSpPr/>
          <p:nvPr/>
        </p:nvSpPr>
        <p:spPr>
          <a:xfrm>
            <a:off x="588960" y="2124000"/>
            <a:ext cx="19512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5" name=""/>
          <p:cNvSpPr/>
          <p:nvPr/>
        </p:nvSpPr>
        <p:spPr>
          <a:xfrm>
            <a:off x="588960" y="2579760"/>
            <a:ext cx="1951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6" name=""/>
          <p:cNvSpPr/>
          <p:nvPr/>
        </p:nvSpPr>
        <p:spPr>
          <a:xfrm>
            <a:off x="588960" y="3019320"/>
            <a:ext cx="1951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7" name=""/>
          <p:cNvSpPr/>
          <p:nvPr/>
        </p:nvSpPr>
        <p:spPr>
          <a:xfrm>
            <a:off x="588960" y="3468600"/>
            <a:ext cx="1951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8" name=""/>
          <p:cNvSpPr/>
          <p:nvPr/>
        </p:nvSpPr>
        <p:spPr>
          <a:xfrm>
            <a:off x="1822320" y="793800"/>
            <a:ext cx="203400" cy="2268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9" name=""/>
          <p:cNvSpPr/>
          <p:nvPr/>
        </p:nvSpPr>
        <p:spPr>
          <a:xfrm>
            <a:off x="1822320" y="1235160"/>
            <a:ext cx="203400" cy="2268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0" name=""/>
          <p:cNvSpPr/>
          <p:nvPr/>
        </p:nvSpPr>
        <p:spPr>
          <a:xfrm>
            <a:off x="1822320" y="1674720"/>
            <a:ext cx="203400" cy="228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1" name=""/>
          <p:cNvSpPr/>
          <p:nvPr/>
        </p:nvSpPr>
        <p:spPr>
          <a:xfrm>
            <a:off x="1822320" y="2124000"/>
            <a:ext cx="203400" cy="2271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2" name=""/>
          <p:cNvSpPr/>
          <p:nvPr/>
        </p:nvSpPr>
        <p:spPr>
          <a:xfrm>
            <a:off x="1822320" y="2579760"/>
            <a:ext cx="203400" cy="22068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3" name=""/>
          <p:cNvSpPr/>
          <p:nvPr/>
        </p:nvSpPr>
        <p:spPr>
          <a:xfrm>
            <a:off x="1822320" y="3019320"/>
            <a:ext cx="203400" cy="228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4" name=""/>
          <p:cNvSpPr/>
          <p:nvPr/>
        </p:nvSpPr>
        <p:spPr>
          <a:xfrm>
            <a:off x="1822320" y="3468600"/>
            <a:ext cx="203400" cy="22068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5" name=""/>
          <p:cNvSpPr/>
          <p:nvPr/>
        </p:nvSpPr>
        <p:spPr>
          <a:xfrm>
            <a:off x="3095640" y="793800"/>
            <a:ext cx="1969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6" name=""/>
          <p:cNvSpPr/>
          <p:nvPr/>
        </p:nvSpPr>
        <p:spPr>
          <a:xfrm>
            <a:off x="3095640" y="1235160"/>
            <a:ext cx="1969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7" name=""/>
          <p:cNvSpPr/>
          <p:nvPr/>
        </p:nvSpPr>
        <p:spPr>
          <a:xfrm>
            <a:off x="3095640" y="1674720"/>
            <a:ext cx="1969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8" name=""/>
          <p:cNvSpPr/>
          <p:nvPr/>
        </p:nvSpPr>
        <p:spPr>
          <a:xfrm>
            <a:off x="3095640" y="2124000"/>
            <a:ext cx="19692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9" name=""/>
          <p:cNvSpPr/>
          <p:nvPr/>
        </p:nvSpPr>
        <p:spPr>
          <a:xfrm>
            <a:off x="3095640" y="2579760"/>
            <a:ext cx="1969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0" name=""/>
          <p:cNvSpPr/>
          <p:nvPr/>
        </p:nvSpPr>
        <p:spPr>
          <a:xfrm>
            <a:off x="3095640" y="3019320"/>
            <a:ext cx="1969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1" name=""/>
          <p:cNvSpPr/>
          <p:nvPr/>
        </p:nvSpPr>
        <p:spPr>
          <a:xfrm>
            <a:off x="3095640" y="3468600"/>
            <a:ext cx="1969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2" name=""/>
          <p:cNvSpPr/>
          <p:nvPr/>
        </p:nvSpPr>
        <p:spPr>
          <a:xfrm>
            <a:off x="4336920" y="793800"/>
            <a:ext cx="19548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3" name=""/>
          <p:cNvSpPr/>
          <p:nvPr/>
        </p:nvSpPr>
        <p:spPr>
          <a:xfrm>
            <a:off x="4336920" y="1235160"/>
            <a:ext cx="19548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4" name=""/>
          <p:cNvSpPr/>
          <p:nvPr/>
        </p:nvSpPr>
        <p:spPr>
          <a:xfrm>
            <a:off x="4336920" y="1674720"/>
            <a:ext cx="19548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5" name=""/>
          <p:cNvSpPr/>
          <p:nvPr/>
        </p:nvSpPr>
        <p:spPr>
          <a:xfrm>
            <a:off x="4336920" y="2124000"/>
            <a:ext cx="19548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6" name=""/>
          <p:cNvSpPr/>
          <p:nvPr/>
        </p:nvSpPr>
        <p:spPr>
          <a:xfrm>
            <a:off x="4336920" y="2579760"/>
            <a:ext cx="19548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7" name=""/>
          <p:cNvSpPr/>
          <p:nvPr/>
        </p:nvSpPr>
        <p:spPr>
          <a:xfrm>
            <a:off x="4336920" y="3019320"/>
            <a:ext cx="19548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8" name=""/>
          <p:cNvSpPr/>
          <p:nvPr/>
        </p:nvSpPr>
        <p:spPr>
          <a:xfrm>
            <a:off x="4336920" y="3468600"/>
            <a:ext cx="19548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9" name=""/>
          <p:cNvSpPr/>
          <p:nvPr/>
        </p:nvSpPr>
        <p:spPr>
          <a:xfrm>
            <a:off x="1751040" y="1447920"/>
            <a:ext cx="3380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0" name=""/>
          <p:cNvSpPr/>
          <p:nvPr/>
        </p:nvSpPr>
        <p:spPr>
          <a:xfrm>
            <a:off x="1808640" y="14842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.85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1" name=""/>
          <p:cNvSpPr/>
          <p:nvPr/>
        </p:nvSpPr>
        <p:spPr>
          <a:xfrm>
            <a:off x="3024360" y="277812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2" name=""/>
          <p:cNvSpPr/>
          <p:nvPr/>
        </p:nvSpPr>
        <p:spPr>
          <a:xfrm>
            <a:off x="3088080" y="28144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3" name=""/>
          <p:cNvSpPr/>
          <p:nvPr/>
        </p:nvSpPr>
        <p:spPr>
          <a:xfrm>
            <a:off x="4251240" y="565200"/>
            <a:ext cx="3463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4" name=""/>
          <p:cNvSpPr/>
          <p:nvPr/>
        </p:nvSpPr>
        <p:spPr>
          <a:xfrm>
            <a:off x="4315320" y="60156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5" name=""/>
          <p:cNvSpPr/>
          <p:nvPr/>
        </p:nvSpPr>
        <p:spPr>
          <a:xfrm>
            <a:off x="973080" y="822240"/>
            <a:ext cx="3412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6" name=""/>
          <p:cNvSpPr/>
          <p:nvPr/>
        </p:nvSpPr>
        <p:spPr>
          <a:xfrm>
            <a:off x="103212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7" name=""/>
          <p:cNvSpPr/>
          <p:nvPr/>
        </p:nvSpPr>
        <p:spPr>
          <a:xfrm>
            <a:off x="2189160" y="822240"/>
            <a:ext cx="3445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8" name=""/>
          <p:cNvSpPr/>
          <p:nvPr/>
        </p:nvSpPr>
        <p:spPr>
          <a:xfrm>
            <a:off x="225288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9" name=""/>
          <p:cNvSpPr/>
          <p:nvPr/>
        </p:nvSpPr>
        <p:spPr>
          <a:xfrm>
            <a:off x="3389400" y="82224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0" name=""/>
          <p:cNvSpPr/>
          <p:nvPr/>
        </p:nvSpPr>
        <p:spPr>
          <a:xfrm>
            <a:off x="345312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71" name=""/>
          <p:cNvGrpSpPr/>
          <p:nvPr/>
        </p:nvGrpSpPr>
        <p:grpSpPr>
          <a:xfrm>
            <a:off x="554040" y="790560"/>
            <a:ext cx="289800" cy="2816280"/>
            <a:chOff x="554040" y="790560"/>
            <a:chExt cx="289800" cy="2816280"/>
          </a:xfrm>
        </p:grpSpPr>
        <p:sp>
          <p:nvSpPr>
            <p:cNvPr id="4872" name=""/>
            <p:cNvSpPr/>
            <p:nvPr/>
          </p:nvSpPr>
          <p:spPr>
            <a:xfrm>
              <a:off x="554040" y="790560"/>
              <a:ext cx="24516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3" name=""/>
            <p:cNvSpPr/>
            <p:nvPr/>
          </p:nvSpPr>
          <p:spPr>
            <a:xfrm flipH="1">
              <a:off x="560520" y="790560"/>
              <a:ext cx="28332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74" name=""/>
          <p:cNvGrpSpPr/>
          <p:nvPr/>
        </p:nvGrpSpPr>
        <p:grpSpPr>
          <a:xfrm>
            <a:off x="1797120" y="790560"/>
            <a:ext cx="294840" cy="2816280"/>
            <a:chOff x="1797120" y="790560"/>
            <a:chExt cx="294840" cy="2816280"/>
          </a:xfrm>
        </p:grpSpPr>
        <p:sp>
          <p:nvSpPr>
            <p:cNvPr id="4875" name=""/>
            <p:cNvSpPr/>
            <p:nvPr/>
          </p:nvSpPr>
          <p:spPr>
            <a:xfrm>
              <a:off x="1797120" y="790560"/>
              <a:ext cx="25128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6" name=""/>
            <p:cNvSpPr/>
            <p:nvPr/>
          </p:nvSpPr>
          <p:spPr>
            <a:xfrm flipH="1">
              <a:off x="1809720" y="790560"/>
              <a:ext cx="28224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77" name=""/>
          <p:cNvGrpSpPr/>
          <p:nvPr/>
        </p:nvGrpSpPr>
        <p:grpSpPr>
          <a:xfrm>
            <a:off x="3063960" y="790560"/>
            <a:ext cx="294840" cy="2816280"/>
            <a:chOff x="3063960" y="790560"/>
            <a:chExt cx="294840" cy="2816280"/>
          </a:xfrm>
        </p:grpSpPr>
        <p:sp>
          <p:nvSpPr>
            <p:cNvPr id="4878" name=""/>
            <p:cNvSpPr/>
            <p:nvPr/>
          </p:nvSpPr>
          <p:spPr>
            <a:xfrm>
              <a:off x="3063960" y="790560"/>
              <a:ext cx="24444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9" name=""/>
            <p:cNvSpPr/>
            <p:nvPr/>
          </p:nvSpPr>
          <p:spPr>
            <a:xfrm flipH="1">
              <a:off x="3076560" y="790560"/>
              <a:ext cx="28224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80" name=""/>
          <p:cNvGrpSpPr/>
          <p:nvPr/>
        </p:nvGrpSpPr>
        <p:grpSpPr>
          <a:xfrm>
            <a:off x="4294080" y="790560"/>
            <a:ext cx="295200" cy="2816280"/>
            <a:chOff x="4294080" y="790560"/>
            <a:chExt cx="295200" cy="2816280"/>
          </a:xfrm>
        </p:grpSpPr>
        <p:sp>
          <p:nvSpPr>
            <p:cNvPr id="4881" name=""/>
            <p:cNvSpPr/>
            <p:nvPr/>
          </p:nvSpPr>
          <p:spPr>
            <a:xfrm>
              <a:off x="4294080" y="790560"/>
              <a:ext cx="24588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2" name=""/>
            <p:cNvSpPr/>
            <p:nvPr/>
          </p:nvSpPr>
          <p:spPr>
            <a:xfrm flipH="1">
              <a:off x="4306320" y="790560"/>
              <a:ext cx="28296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83" name=""/>
          <p:cNvSpPr/>
          <p:nvPr/>
        </p:nvSpPr>
        <p:spPr>
          <a:xfrm>
            <a:off x="233280" y="4081320"/>
            <a:ext cx="5087880" cy="1587600"/>
          </a:xfrm>
          <a:prstGeom prst="rightArrow">
            <a:avLst>
              <a:gd name="adj1" fmla="val 50000"/>
              <a:gd name="adj2" fmla="val 80119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4" name=""/>
          <p:cNvSpPr/>
          <p:nvPr/>
        </p:nvSpPr>
        <p:spPr>
          <a:xfrm>
            <a:off x="386640" y="4678200"/>
            <a:ext cx="3093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“Virtual” Integration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5" name=""/>
          <p:cNvSpPr/>
          <p:nvPr/>
        </p:nvSpPr>
        <p:spPr>
          <a:xfrm>
            <a:off x="5654520" y="3772080"/>
            <a:ext cx="3262320" cy="1904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6" name=""/>
          <p:cNvSpPr/>
          <p:nvPr/>
        </p:nvSpPr>
        <p:spPr>
          <a:xfrm>
            <a:off x="5670720" y="3898800"/>
            <a:ext cx="3178080" cy="134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Providing packaged turnkey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solutions for customers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Complex structures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Differentiation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Customization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"/>
          <p:cNvSpPr/>
          <p:nvPr/>
        </p:nvSpPr>
        <p:spPr>
          <a:xfrm flipV="1">
            <a:off x="3743280" y="5433120"/>
            <a:ext cx="279360" cy="846360"/>
          </a:xfrm>
          <a:prstGeom prst="downArrow">
            <a:avLst>
              <a:gd name="adj1" fmla="val 50000"/>
              <a:gd name="adj2" fmla="val 75741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8" name=""/>
          <p:cNvSpPr/>
          <p:nvPr/>
        </p:nvSpPr>
        <p:spPr>
          <a:xfrm flipV="1">
            <a:off x="4451400" y="5433120"/>
            <a:ext cx="279360" cy="846360"/>
          </a:xfrm>
          <a:prstGeom prst="downArrow">
            <a:avLst>
              <a:gd name="adj1" fmla="val 50000"/>
              <a:gd name="adj2" fmla="val 75741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9" name=""/>
          <p:cNvSpPr/>
          <p:nvPr/>
        </p:nvSpPr>
        <p:spPr>
          <a:xfrm flipV="1">
            <a:off x="5170320" y="5433120"/>
            <a:ext cx="279720" cy="846360"/>
          </a:xfrm>
          <a:prstGeom prst="downArrow">
            <a:avLst>
              <a:gd name="adj1" fmla="val 50000"/>
              <a:gd name="adj2" fmla="val 7564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0" name=""/>
          <p:cNvSpPr/>
          <p:nvPr/>
        </p:nvSpPr>
        <p:spPr>
          <a:xfrm flipV="1">
            <a:off x="3743280" y="4379040"/>
            <a:ext cx="279360" cy="846360"/>
          </a:xfrm>
          <a:prstGeom prst="downArrow">
            <a:avLst>
              <a:gd name="adj1" fmla="val 50000"/>
              <a:gd name="adj2" fmla="val 75741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1" name=""/>
          <p:cNvSpPr/>
          <p:nvPr/>
        </p:nvSpPr>
        <p:spPr>
          <a:xfrm flipV="1">
            <a:off x="4451400" y="4379040"/>
            <a:ext cx="279360" cy="846360"/>
          </a:xfrm>
          <a:prstGeom prst="downArrow">
            <a:avLst>
              <a:gd name="adj1" fmla="val 50000"/>
              <a:gd name="adj2" fmla="val 75741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2" name=""/>
          <p:cNvSpPr/>
          <p:nvPr/>
        </p:nvSpPr>
        <p:spPr>
          <a:xfrm flipV="1">
            <a:off x="5170320" y="4379040"/>
            <a:ext cx="279720" cy="846360"/>
          </a:xfrm>
          <a:prstGeom prst="downArrow">
            <a:avLst>
              <a:gd name="adj1" fmla="val 50000"/>
              <a:gd name="adj2" fmla="val 7564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3" name=""/>
          <p:cNvSpPr/>
          <p:nvPr/>
        </p:nvSpPr>
        <p:spPr>
          <a:xfrm>
            <a:off x="3394080" y="30942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4" name=""/>
          <p:cNvSpPr/>
          <p:nvPr/>
        </p:nvSpPr>
        <p:spPr>
          <a:xfrm rot="10800000">
            <a:off x="2050920" y="2876040"/>
            <a:ext cx="5059440" cy="400320"/>
          </a:xfrm>
          <a:custGeom>
            <a:avLst/>
            <a:gdLst/>
            <a:ahLst/>
            <a:rect l="l" t="t" r="r" b="b"/>
            <a:pathLst>
              <a:path w="4217" h="252">
                <a:moveTo>
                  <a:pt x="0" y="227"/>
                </a:moveTo>
                <a:lnTo>
                  <a:pt x="0" y="0"/>
                </a:lnTo>
                <a:lnTo>
                  <a:pt x="4217" y="0"/>
                </a:lnTo>
                <a:lnTo>
                  <a:pt x="4217" y="252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5" name=""/>
          <p:cNvSpPr/>
          <p:nvPr/>
        </p:nvSpPr>
        <p:spPr>
          <a:xfrm>
            <a:off x="5889600" y="30942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96" name=""/>
          <p:cNvGrpSpPr/>
          <p:nvPr/>
        </p:nvGrpSpPr>
        <p:grpSpPr>
          <a:xfrm>
            <a:off x="2690640" y="2039760"/>
            <a:ext cx="3805560" cy="1253880"/>
            <a:chOff x="2690640" y="2039760"/>
            <a:chExt cx="3805560" cy="1253880"/>
          </a:xfrm>
        </p:grpSpPr>
        <p:sp>
          <p:nvSpPr>
            <p:cNvPr id="4897" name=""/>
            <p:cNvSpPr/>
            <p:nvPr/>
          </p:nvSpPr>
          <p:spPr>
            <a:xfrm>
              <a:off x="269064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8" name=""/>
            <p:cNvSpPr/>
            <p:nvPr/>
          </p:nvSpPr>
          <p:spPr>
            <a:xfrm>
              <a:off x="398016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9" name=""/>
            <p:cNvSpPr/>
            <p:nvPr/>
          </p:nvSpPr>
          <p:spPr>
            <a:xfrm>
              <a:off x="524448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0" name=""/>
            <p:cNvSpPr/>
            <p:nvPr/>
          </p:nvSpPr>
          <p:spPr>
            <a:xfrm>
              <a:off x="649620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01" name=""/>
          <p:cNvSpPr/>
          <p:nvPr/>
        </p:nvSpPr>
        <p:spPr>
          <a:xfrm>
            <a:off x="4470480" y="3271680"/>
            <a:ext cx="218880" cy="1028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2" name=""/>
          <p:cNvSpPr/>
          <p:nvPr/>
        </p:nvSpPr>
        <p:spPr>
          <a:xfrm>
            <a:off x="2127240" y="1459080"/>
            <a:ext cx="105084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3" name=""/>
          <p:cNvSpPr/>
          <p:nvPr/>
        </p:nvSpPr>
        <p:spPr>
          <a:xfrm>
            <a:off x="3394080" y="1459080"/>
            <a:ext cx="10494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4" name=""/>
          <p:cNvSpPr/>
          <p:nvPr/>
        </p:nvSpPr>
        <p:spPr>
          <a:xfrm>
            <a:off x="4675320" y="1459080"/>
            <a:ext cx="104904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5" name=""/>
          <p:cNvSpPr/>
          <p:nvPr/>
        </p:nvSpPr>
        <p:spPr>
          <a:xfrm>
            <a:off x="5918040" y="1459080"/>
            <a:ext cx="10494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6" name=""/>
          <p:cNvSpPr/>
          <p:nvPr/>
        </p:nvSpPr>
        <p:spPr>
          <a:xfrm>
            <a:off x="6624720" y="2463840"/>
            <a:ext cx="105084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7" name=""/>
          <p:cNvSpPr/>
          <p:nvPr/>
        </p:nvSpPr>
        <p:spPr>
          <a:xfrm>
            <a:off x="5359320" y="2463840"/>
            <a:ext cx="10494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8" name=""/>
          <p:cNvSpPr/>
          <p:nvPr/>
        </p:nvSpPr>
        <p:spPr>
          <a:xfrm>
            <a:off x="4108320" y="2463840"/>
            <a:ext cx="10494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9" name=""/>
          <p:cNvSpPr/>
          <p:nvPr/>
        </p:nvSpPr>
        <p:spPr>
          <a:xfrm>
            <a:off x="2825640" y="2463840"/>
            <a:ext cx="10512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0" name=""/>
          <p:cNvSpPr/>
          <p:nvPr/>
        </p:nvSpPr>
        <p:spPr>
          <a:xfrm>
            <a:off x="1552680" y="2463840"/>
            <a:ext cx="10494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1" name=""/>
          <p:cNvSpPr/>
          <p:nvPr/>
        </p:nvSpPr>
        <p:spPr>
          <a:xfrm>
            <a:off x="3243240" y="3747960"/>
            <a:ext cx="2673360" cy="64152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2" name=""/>
          <p:cNvSpPr/>
          <p:nvPr/>
        </p:nvSpPr>
        <p:spPr>
          <a:xfrm>
            <a:off x="3537000" y="898560"/>
            <a:ext cx="20955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3" name=""/>
          <p:cNvSpPr/>
          <p:nvPr/>
        </p:nvSpPr>
        <p:spPr>
          <a:xfrm>
            <a:off x="3390840" y="3119400"/>
            <a:ext cx="0" cy="166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4" name=""/>
          <p:cNvSpPr/>
          <p:nvPr/>
        </p:nvSpPr>
        <p:spPr>
          <a:xfrm rot="10800000">
            <a:off x="2047680" y="2853720"/>
            <a:ext cx="5059080" cy="399960"/>
          </a:xfrm>
          <a:custGeom>
            <a:avLst/>
            <a:gdLst/>
            <a:ahLst/>
            <a:rect l="l" t="t" r="r" b="b"/>
            <a:pathLst>
              <a:path w="4217" h="252">
                <a:moveTo>
                  <a:pt x="0" y="227"/>
                </a:moveTo>
                <a:lnTo>
                  <a:pt x="0" y="0"/>
                </a:lnTo>
                <a:lnTo>
                  <a:pt x="4217" y="0"/>
                </a:lnTo>
                <a:lnTo>
                  <a:pt x="4217" y="252"/>
                </a:ln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5" name=""/>
          <p:cNvSpPr/>
          <p:nvPr/>
        </p:nvSpPr>
        <p:spPr>
          <a:xfrm>
            <a:off x="5886360" y="3119400"/>
            <a:ext cx="0" cy="166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16" name=""/>
          <p:cNvGrpSpPr/>
          <p:nvPr/>
        </p:nvGrpSpPr>
        <p:grpSpPr>
          <a:xfrm>
            <a:off x="2687760" y="2017800"/>
            <a:ext cx="3806640" cy="1253520"/>
            <a:chOff x="2687760" y="2017800"/>
            <a:chExt cx="3806640" cy="1253520"/>
          </a:xfrm>
        </p:grpSpPr>
        <p:sp>
          <p:nvSpPr>
            <p:cNvPr id="4917" name=""/>
            <p:cNvSpPr/>
            <p:nvPr/>
          </p:nvSpPr>
          <p:spPr>
            <a:xfrm>
              <a:off x="268776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8" name=""/>
            <p:cNvSpPr/>
            <p:nvPr/>
          </p:nvSpPr>
          <p:spPr>
            <a:xfrm>
              <a:off x="397764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9" name=""/>
            <p:cNvSpPr/>
            <p:nvPr/>
          </p:nvSpPr>
          <p:spPr>
            <a:xfrm>
              <a:off x="524232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0" name=""/>
            <p:cNvSpPr/>
            <p:nvPr/>
          </p:nvSpPr>
          <p:spPr>
            <a:xfrm>
              <a:off x="649440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21" name=""/>
          <p:cNvSpPr/>
          <p:nvPr/>
        </p:nvSpPr>
        <p:spPr>
          <a:xfrm>
            <a:off x="2041560" y="1495440"/>
            <a:ext cx="121428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Utility Facility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2" name=""/>
          <p:cNvSpPr/>
          <p:nvPr/>
        </p:nvSpPr>
        <p:spPr>
          <a:xfrm>
            <a:off x="3393000" y="1557360"/>
            <a:ext cx="100224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Outsourcing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3" name=""/>
          <p:cNvSpPr/>
          <p:nvPr/>
        </p:nvSpPr>
        <p:spPr>
          <a:xfrm>
            <a:off x="4686120" y="1484280"/>
            <a:ext cx="107028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4" name=""/>
          <p:cNvSpPr/>
          <p:nvPr/>
        </p:nvSpPr>
        <p:spPr>
          <a:xfrm>
            <a:off x="5928840" y="1547640"/>
            <a:ext cx="101052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eCommerce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5" name=""/>
          <p:cNvSpPr/>
          <p:nvPr/>
        </p:nvSpPr>
        <p:spPr>
          <a:xfrm>
            <a:off x="3678120" y="3894120"/>
            <a:ext cx="18496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6" name=""/>
          <p:cNvSpPr/>
          <p:nvPr/>
        </p:nvSpPr>
        <p:spPr>
          <a:xfrm>
            <a:off x="1416240" y="2604960"/>
            <a:ext cx="134100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Delivery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7" name=""/>
          <p:cNvSpPr/>
          <p:nvPr/>
        </p:nvSpPr>
        <p:spPr>
          <a:xfrm>
            <a:off x="2810520" y="2521080"/>
            <a:ext cx="107028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 Risk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8" name=""/>
          <p:cNvSpPr/>
          <p:nvPr/>
        </p:nvSpPr>
        <p:spPr>
          <a:xfrm>
            <a:off x="4134960" y="2604960"/>
            <a:ext cx="90936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Settlement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9" name=""/>
          <p:cNvSpPr/>
          <p:nvPr/>
        </p:nvSpPr>
        <p:spPr>
          <a:xfrm>
            <a:off x="5220000" y="2575080"/>
            <a:ext cx="134136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Peaking &amp;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Storage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0" name=""/>
          <p:cNvSpPr/>
          <p:nvPr/>
        </p:nvSpPr>
        <p:spPr>
          <a:xfrm>
            <a:off x="6802200" y="2649600"/>
            <a:ext cx="72288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1" name=""/>
          <p:cNvSpPr/>
          <p:nvPr/>
        </p:nvSpPr>
        <p:spPr>
          <a:xfrm>
            <a:off x="210960" y="85680"/>
            <a:ext cx="917748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Development Model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2" name=""/>
          <p:cNvSpPr/>
          <p:nvPr/>
        </p:nvSpPr>
        <p:spPr>
          <a:xfrm>
            <a:off x="3243240" y="5827680"/>
            <a:ext cx="2673360" cy="641520"/>
          </a:xfrm>
          <a:prstGeom prst="roundRect">
            <a:avLst>
              <a:gd name="adj" fmla="val 16667"/>
            </a:avLst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3" name=""/>
          <p:cNvSpPr/>
          <p:nvPr/>
        </p:nvSpPr>
        <p:spPr>
          <a:xfrm>
            <a:off x="3604320" y="5985000"/>
            <a:ext cx="19627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Assets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4" name=""/>
          <p:cNvSpPr/>
          <p:nvPr/>
        </p:nvSpPr>
        <p:spPr>
          <a:xfrm>
            <a:off x="3243240" y="4795920"/>
            <a:ext cx="2673360" cy="6411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5" name=""/>
          <p:cNvSpPr/>
          <p:nvPr/>
        </p:nvSpPr>
        <p:spPr>
          <a:xfrm>
            <a:off x="3605400" y="4937040"/>
            <a:ext cx="20336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 Access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6" name=""/>
          <p:cNvSpPr/>
          <p:nvPr/>
        </p:nvSpPr>
        <p:spPr>
          <a:xfrm>
            <a:off x="4578480" y="310032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7" name=""/>
          <p:cNvGrpSpPr/>
          <p:nvPr/>
        </p:nvGrpSpPr>
        <p:grpSpPr>
          <a:xfrm>
            <a:off x="2195640" y="1741320"/>
            <a:ext cx="860400" cy="799920"/>
            <a:chOff x="2195640" y="1741320"/>
            <a:chExt cx="860400" cy="799920"/>
          </a:xfrm>
        </p:grpSpPr>
        <p:sp>
          <p:nvSpPr>
            <p:cNvPr id="4938" name=""/>
            <p:cNvSpPr/>
            <p:nvPr/>
          </p:nvSpPr>
          <p:spPr>
            <a:xfrm>
              <a:off x="2195640" y="1741320"/>
              <a:ext cx="860400" cy="7999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9" name=""/>
            <p:cNvSpPr/>
            <p:nvPr/>
          </p:nvSpPr>
          <p:spPr>
            <a:xfrm>
              <a:off x="2195640" y="1741320"/>
              <a:ext cx="860400" cy="7999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40" name=""/>
          <p:cNvGrpSpPr/>
          <p:nvPr/>
        </p:nvGrpSpPr>
        <p:grpSpPr>
          <a:xfrm>
            <a:off x="2379600" y="1370160"/>
            <a:ext cx="716040" cy="593280"/>
            <a:chOff x="2379600" y="1370160"/>
            <a:chExt cx="716040" cy="593280"/>
          </a:xfrm>
        </p:grpSpPr>
        <p:sp>
          <p:nvSpPr>
            <p:cNvPr id="4941" name=""/>
            <p:cNvSpPr/>
            <p:nvPr/>
          </p:nvSpPr>
          <p:spPr>
            <a:xfrm>
              <a:off x="2379600" y="1370160"/>
              <a:ext cx="716040" cy="59328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2" name=""/>
            <p:cNvSpPr/>
            <p:nvPr/>
          </p:nvSpPr>
          <p:spPr>
            <a:xfrm>
              <a:off x="2379600" y="1370160"/>
              <a:ext cx="716040" cy="59328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43" name=""/>
          <p:cNvSpPr/>
          <p:nvPr/>
        </p:nvSpPr>
        <p:spPr>
          <a:xfrm>
            <a:off x="2379600" y="1370160"/>
            <a:ext cx="716040" cy="593640"/>
          </a:xfrm>
          <a:custGeom>
            <a:avLst/>
            <a:gdLst/>
            <a:ahLst/>
            <a:rect l="l" t="t" r="r" b="b"/>
            <a:pathLst>
              <a:path w="914" h="675">
                <a:moveTo>
                  <a:pt x="810" y="675"/>
                </a:moveTo>
                <a:lnTo>
                  <a:pt x="692" y="642"/>
                </a:lnTo>
                <a:lnTo>
                  <a:pt x="613" y="624"/>
                </a:lnTo>
                <a:lnTo>
                  <a:pt x="552" y="632"/>
                </a:lnTo>
                <a:lnTo>
                  <a:pt x="520" y="617"/>
                </a:lnTo>
                <a:lnTo>
                  <a:pt x="480" y="617"/>
                </a:lnTo>
                <a:lnTo>
                  <a:pt x="423" y="628"/>
                </a:lnTo>
                <a:lnTo>
                  <a:pt x="366" y="610"/>
                </a:lnTo>
                <a:lnTo>
                  <a:pt x="298" y="610"/>
                </a:lnTo>
                <a:lnTo>
                  <a:pt x="247" y="596"/>
                </a:lnTo>
                <a:lnTo>
                  <a:pt x="161" y="585"/>
                </a:lnTo>
                <a:lnTo>
                  <a:pt x="122" y="538"/>
                </a:lnTo>
                <a:lnTo>
                  <a:pt x="125" y="481"/>
                </a:lnTo>
                <a:lnTo>
                  <a:pt x="100" y="463"/>
                </a:lnTo>
                <a:lnTo>
                  <a:pt x="72" y="456"/>
                </a:lnTo>
                <a:lnTo>
                  <a:pt x="54" y="427"/>
                </a:lnTo>
                <a:lnTo>
                  <a:pt x="11" y="420"/>
                </a:lnTo>
                <a:lnTo>
                  <a:pt x="0" y="398"/>
                </a:lnTo>
                <a:lnTo>
                  <a:pt x="4" y="370"/>
                </a:lnTo>
                <a:lnTo>
                  <a:pt x="25" y="363"/>
                </a:lnTo>
                <a:lnTo>
                  <a:pt x="36" y="345"/>
                </a:lnTo>
                <a:lnTo>
                  <a:pt x="18" y="294"/>
                </a:lnTo>
                <a:lnTo>
                  <a:pt x="22" y="201"/>
                </a:lnTo>
                <a:lnTo>
                  <a:pt x="29" y="162"/>
                </a:lnTo>
                <a:lnTo>
                  <a:pt x="4" y="104"/>
                </a:lnTo>
                <a:lnTo>
                  <a:pt x="4" y="65"/>
                </a:lnTo>
                <a:lnTo>
                  <a:pt x="25" y="47"/>
                </a:lnTo>
                <a:lnTo>
                  <a:pt x="50" y="54"/>
                </a:lnTo>
                <a:lnTo>
                  <a:pt x="82" y="83"/>
                </a:lnTo>
                <a:lnTo>
                  <a:pt x="129" y="104"/>
                </a:lnTo>
                <a:lnTo>
                  <a:pt x="183" y="112"/>
                </a:lnTo>
                <a:lnTo>
                  <a:pt x="208" y="115"/>
                </a:lnTo>
                <a:lnTo>
                  <a:pt x="240" y="165"/>
                </a:lnTo>
                <a:lnTo>
                  <a:pt x="226" y="183"/>
                </a:lnTo>
                <a:lnTo>
                  <a:pt x="222" y="194"/>
                </a:lnTo>
                <a:lnTo>
                  <a:pt x="233" y="216"/>
                </a:lnTo>
                <a:lnTo>
                  <a:pt x="240" y="223"/>
                </a:lnTo>
                <a:lnTo>
                  <a:pt x="204" y="294"/>
                </a:lnTo>
                <a:lnTo>
                  <a:pt x="219" y="294"/>
                </a:lnTo>
                <a:lnTo>
                  <a:pt x="269" y="294"/>
                </a:lnTo>
                <a:lnTo>
                  <a:pt x="262" y="212"/>
                </a:lnTo>
                <a:lnTo>
                  <a:pt x="298" y="205"/>
                </a:lnTo>
                <a:lnTo>
                  <a:pt x="301" y="180"/>
                </a:lnTo>
                <a:lnTo>
                  <a:pt x="287" y="169"/>
                </a:lnTo>
                <a:lnTo>
                  <a:pt x="247" y="162"/>
                </a:lnTo>
                <a:lnTo>
                  <a:pt x="247" y="144"/>
                </a:lnTo>
                <a:lnTo>
                  <a:pt x="294" y="76"/>
                </a:lnTo>
                <a:lnTo>
                  <a:pt x="262" y="22"/>
                </a:lnTo>
                <a:lnTo>
                  <a:pt x="280" y="0"/>
                </a:lnTo>
                <a:lnTo>
                  <a:pt x="914" y="158"/>
                </a:lnTo>
                <a:lnTo>
                  <a:pt x="810" y="675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4" name=""/>
          <p:cNvSpPr/>
          <p:nvPr/>
        </p:nvSpPr>
        <p:spPr>
          <a:xfrm>
            <a:off x="2379600" y="1370160"/>
            <a:ext cx="716040" cy="593640"/>
          </a:xfrm>
          <a:custGeom>
            <a:avLst/>
            <a:gdLst/>
            <a:ahLst/>
            <a:rect l="l" t="t" r="r" b="b"/>
            <a:pathLst>
              <a:path w="914" h="675">
                <a:moveTo>
                  <a:pt x="810" y="675"/>
                </a:moveTo>
                <a:lnTo>
                  <a:pt x="692" y="642"/>
                </a:lnTo>
                <a:lnTo>
                  <a:pt x="613" y="624"/>
                </a:lnTo>
                <a:lnTo>
                  <a:pt x="552" y="632"/>
                </a:lnTo>
                <a:lnTo>
                  <a:pt x="520" y="617"/>
                </a:lnTo>
                <a:lnTo>
                  <a:pt x="480" y="617"/>
                </a:lnTo>
                <a:lnTo>
                  <a:pt x="423" y="628"/>
                </a:lnTo>
                <a:lnTo>
                  <a:pt x="366" y="610"/>
                </a:lnTo>
                <a:lnTo>
                  <a:pt x="298" y="610"/>
                </a:lnTo>
                <a:lnTo>
                  <a:pt x="247" y="596"/>
                </a:lnTo>
                <a:lnTo>
                  <a:pt x="161" y="585"/>
                </a:lnTo>
                <a:lnTo>
                  <a:pt x="122" y="538"/>
                </a:lnTo>
                <a:lnTo>
                  <a:pt x="125" y="481"/>
                </a:lnTo>
                <a:lnTo>
                  <a:pt x="100" y="463"/>
                </a:lnTo>
                <a:lnTo>
                  <a:pt x="72" y="456"/>
                </a:lnTo>
                <a:lnTo>
                  <a:pt x="54" y="427"/>
                </a:lnTo>
                <a:lnTo>
                  <a:pt x="11" y="420"/>
                </a:lnTo>
                <a:lnTo>
                  <a:pt x="0" y="398"/>
                </a:lnTo>
                <a:lnTo>
                  <a:pt x="4" y="370"/>
                </a:lnTo>
                <a:lnTo>
                  <a:pt x="25" y="363"/>
                </a:lnTo>
                <a:lnTo>
                  <a:pt x="36" y="345"/>
                </a:lnTo>
                <a:lnTo>
                  <a:pt x="18" y="294"/>
                </a:lnTo>
                <a:lnTo>
                  <a:pt x="22" y="201"/>
                </a:lnTo>
                <a:lnTo>
                  <a:pt x="29" y="162"/>
                </a:lnTo>
                <a:lnTo>
                  <a:pt x="4" y="104"/>
                </a:lnTo>
                <a:lnTo>
                  <a:pt x="4" y="65"/>
                </a:lnTo>
                <a:lnTo>
                  <a:pt x="25" y="47"/>
                </a:lnTo>
                <a:lnTo>
                  <a:pt x="50" y="54"/>
                </a:lnTo>
                <a:lnTo>
                  <a:pt x="82" y="83"/>
                </a:lnTo>
                <a:lnTo>
                  <a:pt x="129" y="104"/>
                </a:lnTo>
                <a:lnTo>
                  <a:pt x="183" y="112"/>
                </a:lnTo>
                <a:lnTo>
                  <a:pt x="208" y="115"/>
                </a:lnTo>
                <a:lnTo>
                  <a:pt x="240" y="165"/>
                </a:lnTo>
                <a:lnTo>
                  <a:pt x="226" y="183"/>
                </a:lnTo>
                <a:lnTo>
                  <a:pt x="222" y="194"/>
                </a:lnTo>
                <a:lnTo>
                  <a:pt x="233" y="216"/>
                </a:lnTo>
                <a:lnTo>
                  <a:pt x="240" y="223"/>
                </a:lnTo>
                <a:lnTo>
                  <a:pt x="204" y="294"/>
                </a:lnTo>
                <a:lnTo>
                  <a:pt x="219" y="294"/>
                </a:lnTo>
                <a:lnTo>
                  <a:pt x="269" y="294"/>
                </a:lnTo>
                <a:lnTo>
                  <a:pt x="262" y="212"/>
                </a:lnTo>
                <a:lnTo>
                  <a:pt x="298" y="205"/>
                </a:lnTo>
                <a:lnTo>
                  <a:pt x="301" y="180"/>
                </a:lnTo>
                <a:lnTo>
                  <a:pt x="287" y="169"/>
                </a:lnTo>
                <a:lnTo>
                  <a:pt x="247" y="162"/>
                </a:lnTo>
                <a:lnTo>
                  <a:pt x="247" y="144"/>
                </a:lnTo>
                <a:lnTo>
                  <a:pt x="294" y="76"/>
                </a:lnTo>
                <a:lnTo>
                  <a:pt x="262" y="22"/>
                </a:lnTo>
                <a:lnTo>
                  <a:pt x="280" y="0"/>
                </a:lnTo>
                <a:lnTo>
                  <a:pt x="914" y="158"/>
                </a:lnTo>
                <a:lnTo>
                  <a:pt x="810" y="675"/>
                </a:lnTo>
              </a:path>
            </a:pathLst>
          </a:custGeom>
          <a:solidFill>
            <a:srgbClr val="008226"/>
          </a:solidFill>
          <a:ln w="11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45" name=""/>
          <p:cNvGrpSpPr/>
          <p:nvPr/>
        </p:nvGrpSpPr>
        <p:grpSpPr>
          <a:xfrm>
            <a:off x="4181400" y="1677960"/>
            <a:ext cx="708120" cy="490320"/>
            <a:chOff x="4181400" y="1677960"/>
            <a:chExt cx="708120" cy="490320"/>
          </a:xfrm>
        </p:grpSpPr>
        <p:sp>
          <p:nvSpPr>
            <p:cNvPr id="4946" name=""/>
            <p:cNvSpPr/>
            <p:nvPr/>
          </p:nvSpPr>
          <p:spPr>
            <a:xfrm>
              <a:off x="4181400" y="1677960"/>
              <a:ext cx="708120" cy="49032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7" name=""/>
            <p:cNvSpPr/>
            <p:nvPr/>
          </p:nvSpPr>
          <p:spPr>
            <a:xfrm>
              <a:off x="4181400" y="1677960"/>
              <a:ext cx="708120" cy="49032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48" name=""/>
          <p:cNvGrpSpPr/>
          <p:nvPr/>
        </p:nvGrpSpPr>
        <p:grpSpPr>
          <a:xfrm>
            <a:off x="2644920" y="3895560"/>
            <a:ext cx="3708360" cy="2674800"/>
            <a:chOff x="2644920" y="3895560"/>
            <a:chExt cx="3708360" cy="2674800"/>
          </a:xfrm>
        </p:grpSpPr>
        <p:sp>
          <p:nvSpPr>
            <p:cNvPr id="4949" name=""/>
            <p:cNvSpPr/>
            <p:nvPr/>
          </p:nvSpPr>
          <p:spPr>
            <a:xfrm>
              <a:off x="2644920" y="3895560"/>
              <a:ext cx="3708360" cy="267480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0" name=""/>
            <p:cNvSpPr/>
            <p:nvPr/>
          </p:nvSpPr>
          <p:spPr>
            <a:xfrm>
              <a:off x="2644920" y="3895560"/>
              <a:ext cx="3708360" cy="267480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51" name=""/>
          <p:cNvGrpSpPr/>
          <p:nvPr/>
        </p:nvGrpSpPr>
        <p:grpSpPr>
          <a:xfrm>
            <a:off x="5927760" y="4289400"/>
            <a:ext cx="977760" cy="834840"/>
            <a:chOff x="5927760" y="4289400"/>
            <a:chExt cx="977760" cy="834840"/>
          </a:xfrm>
        </p:grpSpPr>
        <p:sp>
          <p:nvSpPr>
            <p:cNvPr id="4952" name=""/>
            <p:cNvSpPr/>
            <p:nvPr/>
          </p:nvSpPr>
          <p:spPr>
            <a:xfrm>
              <a:off x="5927760" y="4289400"/>
              <a:ext cx="977760" cy="83484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3" name=""/>
            <p:cNvSpPr/>
            <p:nvPr/>
          </p:nvSpPr>
          <p:spPr>
            <a:xfrm>
              <a:off x="5927760" y="4289400"/>
              <a:ext cx="977760" cy="83484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54" name=""/>
          <p:cNvGrpSpPr/>
          <p:nvPr/>
        </p:nvGrpSpPr>
        <p:grpSpPr>
          <a:xfrm>
            <a:off x="5006880" y="1011240"/>
            <a:ext cx="1981440" cy="1657080"/>
            <a:chOff x="5006880" y="1011240"/>
            <a:chExt cx="1981440" cy="1657080"/>
          </a:xfrm>
        </p:grpSpPr>
        <p:sp>
          <p:nvSpPr>
            <p:cNvPr id="4955" name=""/>
            <p:cNvSpPr/>
            <p:nvPr/>
          </p:nvSpPr>
          <p:spPr>
            <a:xfrm>
              <a:off x="5006880" y="1011240"/>
              <a:ext cx="198144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6" name=""/>
            <p:cNvSpPr/>
            <p:nvPr/>
          </p:nvSpPr>
          <p:spPr>
            <a:xfrm>
              <a:off x="5006880" y="1011240"/>
              <a:ext cx="198144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57" name=""/>
          <p:cNvSpPr/>
          <p:nvPr/>
        </p:nvSpPr>
        <p:spPr>
          <a:xfrm>
            <a:off x="5237280" y="1519200"/>
            <a:ext cx="1788840" cy="16128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8" name=""/>
          <p:cNvSpPr/>
          <p:nvPr/>
        </p:nvSpPr>
        <p:spPr>
          <a:xfrm>
            <a:off x="4967280" y="1066680"/>
            <a:ext cx="219240" cy="33048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59" name=""/>
          <p:cNvGrpSpPr/>
          <p:nvPr/>
        </p:nvGrpSpPr>
        <p:grpSpPr>
          <a:xfrm>
            <a:off x="5006880" y="1011240"/>
            <a:ext cx="1981440" cy="1656720"/>
            <a:chOff x="5006880" y="1011240"/>
            <a:chExt cx="1981440" cy="1656720"/>
          </a:xfrm>
        </p:grpSpPr>
        <p:grpSp>
          <p:nvGrpSpPr>
            <p:cNvPr id="4960" name=""/>
            <p:cNvGrpSpPr/>
            <p:nvPr/>
          </p:nvGrpSpPr>
          <p:grpSpPr>
            <a:xfrm>
              <a:off x="5006880" y="1011240"/>
              <a:ext cx="1981440" cy="1656720"/>
              <a:chOff x="5006880" y="1011240"/>
              <a:chExt cx="1981440" cy="1656720"/>
            </a:xfrm>
          </p:grpSpPr>
          <p:sp>
            <p:nvSpPr>
              <p:cNvPr id="4961" name=""/>
              <p:cNvSpPr/>
              <p:nvPr/>
            </p:nvSpPr>
            <p:spPr>
              <a:xfrm>
                <a:off x="5006880" y="1011240"/>
                <a:ext cx="1981440" cy="165672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2" name=""/>
              <p:cNvSpPr/>
              <p:nvPr/>
            </p:nvSpPr>
            <p:spPr>
              <a:xfrm>
                <a:off x="5006880" y="1011240"/>
                <a:ext cx="1981440" cy="165672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noFill/>
              <a:ln w="1116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963" name=""/>
            <p:cNvSpPr/>
            <p:nvPr/>
          </p:nvSpPr>
          <p:spPr>
            <a:xfrm>
              <a:off x="6301800" y="2291040"/>
              <a:ext cx="12240" cy="1368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64" name=""/>
          <p:cNvGrpSpPr/>
          <p:nvPr/>
        </p:nvGrpSpPr>
        <p:grpSpPr>
          <a:xfrm>
            <a:off x="6337440" y="1011240"/>
            <a:ext cx="1463400" cy="988560"/>
            <a:chOff x="6337440" y="1011240"/>
            <a:chExt cx="1463400" cy="988560"/>
          </a:xfrm>
        </p:grpSpPr>
        <p:sp>
          <p:nvSpPr>
            <p:cNvPr id="4965" name=""/>
            <p:cNvSpPr/>
            <p:nvPr/>
          </p:nvSpPr>
          <p:spPr>
            <a:xfrm>
              <a:off x="6337440" y="1011240"/>
              <a:ext cx="146340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6" name=""/>
            <p:cNvSpPr/>
            <p:nvPr/>
          </p:nvSpPr>
          <p:spPr>
            <a:xfrm>
              <a:off x="6337440" y="1011240"/>
              <a:ext cx="146340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67" name=""/>
          <p:cNvGrpSpPr/>
          <p:nvPr/>
        </p:nvGrpSpPr>
        <p:grpSpPr>
          <a:xfrm>
            <a:off x="4521240" y="1011240"/>
            <a:ext cx="733320" cy="690120"/>
            <a:chOff x="4521240" y="1011240"/>
            <a:chExt cx="733320" cy="690120"/>
          </a:xfrm>
        </p:grpSpPr>
        <p:sp>
          <p:nvSpPr>
            <p:cNvPr id="4968" name=""/>
            <p:cNvSpPr/>
            <p:nvPr/>
          </p:nvSpPr>
          <p:spPr>
            <a:xfrm>
              <a:off x="4521240" y="1011240"/>
              <a:ext cx="7333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9" name=""/>
            <p:cNvSpPr/>
            <p:nvPr/>
          </p:nvSpPr>
          <p:spPr>
            <a:xfrm>
              <a:off x="4521240" y="1011240"/>
              <a:ext cx="7333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70" name=""/>
          <p:cNvGrpSpPr/>
          <p:nvPr/>
        </p:nvGrpSpPr>
        <p:grpSpPr>
          <a:xfrm>
            <a:off x="3797280" y="1008000"/>
            <a:ext cx="755640" cy="685440"/>
            <a:chOff x="3797280" y="1008000"/>
            <a:chExt cx="755640" cy="685440"/>
          </a:xfrm>
        </p:grpSpPr>
        <p:sp>
          <p:nvSpPr>
            <p:cNvPr id="4971" name=""/>
            <p:cNvSpPr/>
            <p:nvPr/>
          </p:nvSpPr>
          <p:spPr>
            <a:xfrm>
              <a:off x="3797280" y="1008000"/>
              <a:ext cx="75564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2" name=""/>
            <p:cNvSpPr/>
            <p:nvPr/>
          </p:nvSpPr>
          <p:spPr>
            <a:xfrm>
              <a:off x="3797280" y="1008000"/>
              <a:ext cx="75564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73" name=""/>
          <p:cNvGrpSpPr/>
          <p:nvPr/>
        </p:nvGrpSpPr>
        <p:grpSpPr>
          <a:xfrm>
            <a:off x="3041640" y="1004760"/>
            <a:ext cx="855720" cy="620640"/>
            <a:chOff x="3041640" y="1004760"/>
            <a:chExt cx="855720" cy="620640"/>
          </a:xfrm>
        </p:grpSpPr>
        <p:sp>
          <p:nvSpPr>
            <p:cNvPr id="4974" name=""/>
            <p:cNvSpPr/>
            <p:nvPr/>
          </p:nvSpPr>
          <p:spPr>
            <a:xfrm>
              <a:off x="3041640" y="1004760"/>
              <a:ext cx="8557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5" name=""/>
            <p:cNvSpPr/>
            <p:nvPr/>
          </p:nvSpPr>
          <p:spPr>
            <a:xfrm>
              <a:off x="3041640" y="1004760"/>
              <a:ext cx="8557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76" name=""/>
          <p:cNvGrpSpPr/>
          <p:nvPr/>
        </p:nvGrpSpPr>
        <p:grpSpPr>
          <a:xfrm>
            <a:off x="2473200" y="1004760"/>
            <a:ext cx="927360" cy="556920"/>
            <a:chOff x="2473200" y="1004760"/>
            <a:chExt cx="927360" cy="556920"/>
          </a:xfrm>
        </p:grpSpPr>
        <p:sp>
          <p:nvSpPr>
            <p:cNvPr id="4977" name=""/>
            <p:cNvSpPr/>
            <p:nvPr/>
          </p:nvSpPr>
          <p:spPr>
            <a:xfrm>
              <a:off x="2473200" y="1004760"/>
              <a:ext cx="9273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8" name=""/>
            <p:cNvSpPr/>
            <p:nvPr/>
          </p:nvSpPr>
          <p:spPr>
            <a:xfrm>
              <a:off x="2473200" y="1004760"/>
              <a:ext cx="9273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79" name=""/>
          <p:cNvGrpSpPr/>
          <p:nvPr/>
        </p:nvGrpSpPr>
        <p:grpSpPr>
          <a:xfrm>
            <a:off x="2919240" y="1509840"/>
            <a:ext cx="603360" cy="1136160"/>
            <a:chOff x="2919240" y="1509840"/>
            <a:chExt cx="603360" cy="1136160"/>
          </a:xfrm>
        </p:grpSpPr>
        <p:sp>
          <p:nvSpPr>
            <p:cNvPr id="4980" name=""/>
            <p:cNvSpPr/>
            <p:nvPr/>
          </p:nvSpPr>
          <p:spPr>
            <a:xfrm>
              <a:off x="2919240" y="1509840"/>
              <a:ext cx="60336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1" name=""/>
            <p:cNvSpPr/>
            <p:nvPr/>
          </p:nvSpPr>
          <p:spPr>
            <a:xfrm>
              <a:off x="2919240" y="1509840"/>
              <a:ext cx="60336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82" name=""/>
          <p:cNvGrpSpPr/>
          <p:nvPr/>
        </p:nvGrpSpPr>
        <p:grpSpPr>
          <a:xfrm>
            <a:off x="3147840" y="1517760"/>
            <a:ext cx="1071720" cy="769320"/>
            <a:chOff x="3147840" y="1517760"/>
            <a:chExt cx="1071720" cy="769320"/>
          </a:xfrm>
        </p:grpSpPr>
        <p:sp>
          <p:nvSpPr>
            <p:cNvPr id="4983" name=""/>
            <p:cNvSpPr/>
            <p:nvPr/>
          </p:nvSpPr>
          <p:spPr>
            <a:xfrm>
              <a:off x="3147840" y="1517760"/>
              <a:ext cx="1071720" cy="7693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4" name=""/>
            <p:cNvSpPr/>
            <p:nvPr/>
          </p:nvSpPr>
          <p:spPr>
            <a:xfrm>
              <a:off x="3147840" y="1517760"/>
              <a:ext cx="1071720" cy="7693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85" name=""/>
          <p:cNvGrpSpPr/>
          <p:nvPr/>
        </p:nvGrpSpPr>
        <p:grpSpPr>
          <a:xfrm>
            <a:off x="3459240" y="2206800"/>
            <a:ext cx="714240" cy="685440"/>
            <a:chOff x="3459240" y="2206800"/>
            <a:chExt cx="714240" cy="685440"/>
          </a:xfrm>
        </p:grpSpPr>
        <p:sp>
          <p:nvSpPr>
            <p:cNvPr id="4986" name=""/>
            <p:cNvSpPr/>
            <p:nvPr/>
          </p:nvSpPr>
          <p:spPr>
            <a:xfrm>
              <a:off x="3459240" y="2206800"/>
              <a:ext cx="714240" cy="68544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7" name=""/>
            <p:cNvSpPr/>
            <p:nvPr/>
          </p:nvSpPr>
          <p:spPr>
            <a:xfrm>
              <a:off x="3459240" y="2206800"/>
              <a:ext cx="714240" cy="68544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88" name=""/>
          <p:cNvGrpSpPr/>
          <p:nvPr/>
        </p:nvGrpSpPr>
        <p:grpSpPr>
          <a:xfrm>
            <a:off x="4162320" y="2147760"/>
            <a:ext cx="746280" cy="536400"/>
            <a:chOff x="4162320" y="2147760"/>
            <a:chExt cx="746280" cy="536400"/>
          </a:xfrm>
        </p:grpSpPr>
        <p:sp>
          <p:nvSpPr>
            <p:cNvPr id="4989" name=""/>
            <p:cNvSpPr/>
            <p:nvPr/>
          </p:nvSpPr>
          <p:spPr>
            <a:xfrm>
              <a:off x="4162320" y="2147760"/>
              <a:ext cx="74628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0" name=""/>
            <p:cNvSpPr/>
            <p:nvPr/>
          </p:nvSpPr>
          <p:spPr>
            <a:xfrm>
              <a:off x="4162320" y="2147760"/>
              <a:ext cx="74628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91" name=""/>
          <p:cNvGrpSpPr/>
          <p:nvPr/>
        </p:nvGrpSpPr>
        <p:grpSpPr>
          <a:xfrm>
            <a:off x="4140360" y="2598840"/>
            <a:ext cx="876240" cy="461520"/>
            <a:chOff x="4140360" y="2598840"/>
            <a:chExt cx="876240" cy="461520"/>
          </a:xfrm>
        </p:grpSpPr>
        <p:sp>
          <p:nvSpPr>
            <p:cNvPr id="4992" name=""/>
            <p:cNvSpPr/>
            <p:nvPr/>
          </p:nvSpPr>
          <p:spPr>
            <a:xfrm>
              <a:off x="4140360" y="2598840"/>
              <a:ext cx="87624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3" name=""/>
            <p:cNvSpPr/>
            <p:nvPr/>
          </p:nvSpPr>
          <p:spPr>
            <a:xfrm>
              <a:off x="4140360" y="2598840"/>
              <a:ext cx="87624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94" name=""/>
          <p:cNvGrpSpPr/>
          <p:nvPr/>
        </p:nvGrpSpPr>
        <p:grpSpPr>
          <a:xfrm>
            <a:off x="3079800" y="2595600"/>
            <a:ext cx="561960" cy="828360"/>
            <a:chOff x="3079800" y="2595600"/>
            <a:chExt cx="561960" cy="828360"/>
          </a:xfrm>
        </p:grpSpPr>
        <p:sp>
          <p:nvSpPr>
            <p:cNvPr id="4995" name=""/>
            <p:cNvSpPr/>
            <p:nvPr/>
          </p:nvSpPr>
          <p:spPr>
            <a:xfrm>
              <a:off x="3079800" y="2595600"/>
              <a:ext cx="561960" cy="82836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6" name=""/>
            <p:cNvSpPr/>
            <p:nvPr/>
          </p:nvSpPr>
          <p:spPr>
            <a:xfrm>
              <a:off x="3079800" y="2595600"/>
              <a:ext cx="561960" cy="82836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97" name=""/>
          <p:cNvGrpSpPr/>
          <p:nvPr/>
        </p:nvGrpSpPr>
        <p:grpSpPr>
          <a:xfrm>
            <a:off x="3586320" y="2825640"/>
            <a:ext cx="744480" cy="677520"/>
            <a:chOff x="3586320" y="2825640"/>
            <a:chExt cx="744480" cy="677520"/>
          </a:xfrm>
        </p:grpSpPr>
        <p:sp>
          <p:nvSpPr>
            <p:cNvPr id="4998" name=""/>
            <p:cNvSpPr/>
            <p:nvPr/>
          </p:nvSpPr>
          <p:spPr>
            <a:xfrm>
              <a:off x="3586320" y="2825640"/>
              <a:ext cx="74448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9" name=""/>
            <p:cNvSpPr/>
            <p:nvPr/>
          </p:nvSpPr>
          <p:spPr>
            <a:xfrm>
              <a:off x="3586320" y="2825640"/>
              <a:ext cx="74448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00" name=""/>
          <p:cNvGrpSpPr/>
          <p:nvPr/>
        </p:nvGrpSpPr>
        <p:grpSpPr>
          <a:xfrm>
            <a:off x="4325760" y="3060720"/>
            <a:ext cx="781200" cy="461520"/>
            <a:chOff x="4325760" y="3060720"/>
            <a:chExt cx="781200" cy="461520"/>
          </a:xfrm>
        </p:grpSpPr>
        <p:sp>
          <p:nvSpPr>
            <p:cNvPr id="5001" name=""/>
            <p:cNvSpPr/>
            <p:nvPr/>
          </p:nvSpPr>
          <p:spPr>
            <a:xfrm>
              <a:off x="4325760" y="3060720"/>
              <a:ext cx="78120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2" name=""/>
            <p:cNvSpPr/>
            <p:nvPr/>
          </p:nvSpPr>
          <p:spPr>
            <a:xfrm>
              <a:off x="4325760" y="3060720"/>
              <a:ext cx="78120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03" name=""/>
          <p:cNvGrpSpPr/>
          <p:nvPr/>
        </p:nvGrpSpPr>
        <p:grpSpPr>
          <a:xfrm>
            <a:off x="4219560" y="3494160"/>
            <a:ext cx="907920" cy="514080"/>
            <a:chOff x="4219560" y="3494160"/>
            <a:chExt cx="907920" cy="514080"/>
          </a:xfrm>
        </p:grpSpPr>
        <p:sp>
          <p:nvSpPr>
            <p:cNvPr id="5004" name=""/>
            <p:cNvSpPr/>
            <p:nvPr/>
          </p:nvSpPr>
          <p:spPr>
            <a:xfrm>
              <a:off x="4219560" y="3494160"/>
              <a:ext cx="90792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5" name=""/>
            <p:cNvSpPr/>
            <p:nvPr/>
          </p:nvSpPr>
          <p:spPr>
            <a:xfrm>
              <a:off x="4219560" y="3494160"/>
              <a:ext cx="90792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06" name=""/>
          <p:cNvGrpSpPr/>
          <p:nvPr/>
        </p:nvGrpSpPr>
        <p:grpSpPr>
          <a:xfrm>
            <a:off x="3505320" y="3427560"/>
            <a:ext cx="714240" cy="852120"/>
            <a:chOff x="3505320" y="3427560"/>
            <a:chExt cx="714240" cy="852120"/>
          </a:xfrm>
        </p:grpSpPr>
        <p:sp>
          <p:nvSpPr>
            <p:cNvPr id="5007" name=""/>
            <p:cNvSpPr/>
            <p:nvPr/>
          </p:nvSpPr>
          <p:spPr>
            <a:xfrm>
              <a:off x="3505320" y="3427560"/>
              <a:ext cx="71424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8" name=""/>
            <p:cNvSpPr/>
            <p:nvPr/>
          </p:nvSpPr>
          <p:spPr>
            <a:xfrm>
              <a:off x="3505320" y="3427560"/>
              <a:ext cx="71424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09" name=""/>
          <p:cNvGrpSpPr/>
          <p:nvPr/>
        </p:nvGrpSpPr>
        <p:grpSpPr>
          <a:xfrm>
            <a:off x="2906640" y="3332160"/>
            <a:ext cx="677880" cy="928440"/>
            <a:chOff x="2906640" y="3332160"/>
            <a:chExt cx="677880" cy="928440"/>
          </a:xfrm>
        </p:grpSpPr>
        <p:sp>
          <p:nvSpPr>
            <p:cNvPr id="5010" name=""/>
            <p:cNvSpPr/>
            <p:nvPr/>
          </p:nvSpPr>
          <p:spPr>
            <a:xfrm>
              <a:off x="2906640" y="3332160"/>
              <a:ext cx="67788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1" name=""/>
            <p:cNvSpPr/>
            <p:nvPr/>
          </p:nvSpPr>
          <p:spPr>
            <a:xfrm>
              <a:off x="2906640" y="3332160"/>
              <a:ext cx="67788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12" name=""/>
          <p:cNvGrpSpPr/>
          <p:nvPr/>
        </p:nvGrpSpPr>
        <p:grpSpPr>
          <a:xfrm>
            <a:off x="2529000" y="2467080"/>
            <a:ext cx="655560" cy="1147320"/>
            <a:chOff x="2529000" y="2467080"/>
            <a:chExt cx="655560" cy="1147320"/>
          </a:xfrm>
        </p:grpSpPr>
        <p:sp>
          <p:nvSpPr>
            <p:cNvPr id="5013" name=""/>
            <p:cNvSpPr/>
            <p:nvPr/>
          </p:nvSpPr>
          <p:spPr>
            <a:xfrm>
              <a:off x="2529000" y="2467080"/>
              <a:ext cx="655560" cy="11473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4" name=""/>
            <p:cNvSpPr/>
            <p:nvPr/>
          </p:nvSpPr>
          <p:spPr>
            <a:xfrm>
              <a:off x="2529000" y="2467080"/>
              <a:ext cx="655560" cy="11473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15" name=""/>
          <p:cNvGrpSpPr/>
          <p:nvPr/>
        </p:nvGrpSpPr>
        <p:grpSpPr>
          <a:xfrm>
            <a:off x="2139840" y="2351160"/>
            <a:ext cx="866880" cy="1598040"/>
            <a:chOff x="2139840" y="2351160"/>
            <a:chExt cx="866880" cy="1598040"/>
          </a:xfrm>
        </p:grpSpPr>
        <p:sp>
          <p:nvSpPr>
            <p:cNvPr id="5016" name=""/>
            <p:cNvSpPr/>
            <p:nvPr/>
          </p:nvSpPr>
          <p:spPr>
            <a:xfrm>
              <a:off x="2139840" y="2351160"/>
              <a:ext cx="86688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7" name=""/>
            <p:cNvSpPr/>
            <p:nvPr/>
          </p:nvSpPr>
          <p:spPr>
            <a:xfrm>
              <a:off x="2139840" y="2351160"/>
              <a:ext cx="86688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18" name=""/>
          <p:cNvGrpSpPr/>
          <p:nvPr/>
        </p:nvGrpSpPr>
        <p:grpSpPr>
          <a:xfrm>
            <a:off x="4824360" y="1646280"/>
            <a:ext cx="674640" cy="901440"/>
            <a:chOff x="4824360" y="1646280"/>
            <a:chExt cx="674640" cy="901440"/>
          </a:xfrm>
        </p:grpSpPr>
        <p:sp>
          <p:nvSpPr>
            <p:cNvPr id="5019" name=""/>
            <p:cNvSpPr/>
            <p:nvPr/>
          </p:nvSpPr>
          <p:spPr>
            <a:xfrm>
              <a:off x="4824360" y="1646280"/>
              <a:ext cx="67464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0" name=""/>
            <p:cNvSpPr/>
            <p:nvPr/>
          </p:nvSpPr>
          <p:spPr>
            <a:xfrm>
              <a:off x="4824360" y="1646280"/>
              <a:ext cx="67464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21" name=""/>
          <p:cNvGrpSpPr/>
          <p:nvPr/>
        </p:nvGrpSpPr>
        <p:grpSpPr>
          <a:xfrm>
            <a:off x="4889520" y="2533680"/>
            <a:ext cx="635040" cy="460080"/>
            <a:chOff x="4889520" y="2533680"/>
            <a:chExt cx="635040" cy="460080"/>
          </a:xfrm>
        </p:grpSpPr>
        <p:sp>
          <p:nvSpPr>
            <p:cNvPr id="5022" name=""/>
            <p:cNvSpPr/>
            <p:nvPr/>
          </p:nvSpPr>
          <p:spPr>
            <a:xfrm>
              <a:off x="4889520" y="2533680"/>
              <a:ext cx="63504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3" name=""/>
            <p:cNvSpPr/>
            <p:nvPr/>
          </p:nvSpPr>
          <p:spPr>
            <a:xfrm>
              <a:off x="4889520" y="2533680"/>
              <a:ext cx="63504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24" name=""/>
          <p:cNvGrpSpPr/>
          <p:nvPr/>
        </p:nvGrpSpPr>
        <p:grpSpPr>
          <a:xfrm>
            <a:off x="4981680" y="2955960"/>
            <a:ext cx="704880" cy="685440"/>
            <a:chOff x="4981680" y="2955960"/>
            <a:chExt cx="704880" cy="685440"/>
          </a:xfrm>
        </p:grpSpPr>
        <p:sp>
          <p:nvSpPr>
            <p:cNvPr id="5025" name=""/>
            <p:cNvSpPr/>
            <p:nvPr/>
          </p:nvSpPr>
          <p:spPr>
            <a:xfrm>
              <a:off x="4981680" y="2955960"/>
              <a:ext cx="70488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6" name=""/>
            <p:cNvSpPr/>
            <p:nvPr/>
          </p:nvSpPr>
          <p:spPr>
            <a:xfrm>
              <a:off x="4981680" y="2955960"/>
              <a:ext cx="70488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27" name=""/>
          <p:cNvGrpSpPr/>
          <p:nvPr/>
        </p:nvGrpSpPr>
        <p:grpSpPr>
          <a:xfrm>
            <a:off x="5102280" y="3567240"/>
            <a:ext cx="534960" cy="545760"/>
            <a:chOff x="5102280" y="3567240"/>
            <a:chExt cx="534960" cy="545760"/>
          </a:xfrm>
        </p:grpSpPr>
        <p:sp>
          <p:nvSpPr>
            <p:cNvPr id="5028" name=""/>
            <p:cNvSpPr/>
            <p:nvPr/>
          </p:nvSpPr>
          <p:spPr>
            <a:xfrm>
              <a:off x="5102280" y="3567240"/>
              <a:ext cx="53496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9" name=""/>
            <p:cNvSpPr/>
            <p:nvPr/>
          </p:nvSpPr>
          <p:spPr>
            <a:xfrm>
              <a:off x="5102280" y="3567240"/>
              <a:ext cx="53496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30" name=""/>
          <p:cNvGrpSpPr/>
          <p:nvPr/>
        </p:nvGrpSpPr>
        <p:grpSpPr>
          <a:xfrm>
            <a:off x="5407200" y="2649600"/>
            <a:ext cx="428400" cy="821880"/>
            <a:chOff x="5407200" y="2649600"/>
            <a:chExt cx="428400" cy="821880"/>
          </a:xfrm>
        </p:grpSpPr>
        <p:sp>
          <p:nvSpPr>
            <p:cNvPr id="5031" name=""/>
            <p:cNvSpPr/>
            <p:nvPr/>
          </p:nvSpPr>
          <p:spPr>
            <a:xfrm>
              <a:off x="5407200" y="2649600"/>
              <a:ext cx="428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2" name=""/>
            <p:cNvSpPr/>
            <p:nvPr/>
          </p:nvSpPr>
          <p:spPr>
            <a:xfrm>
              <a:off x="5407200" y="2649600"/>
              <a:ext cx="428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33" name=""/>
          <p:cNvGrpSpPr/>
          <p:nvPr/>
        </p:nvGrpSpPr>
        <p:grpSpPr>
          <a:xfrm>
            <a:off x="5237280" y="1992240"/>
            <a:ext cx="549000" cy="666360"/>
            <a:chOff x="5237280" y="1992240"/>
            <a:chExt cx="549000" cy="666360"/>
          </a:xfrm>
        </p:grpSpPr>
        <p:sp>
          <p:nvSpPr>
            <p:cNvPr id="5034" name=""/>
            <p:cNvSpPr/>
            <p:nvPr/>
          </p:nvSpPr>
          <p:spPr>
            <a:xfrm>
              <a:off x="5237280" y="1992240"/>
              <a:ext cx="54900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5" name=""/>
            <p:cNvSpPr/>
            <p:nvPr/>
          </p:nvSpPr>
          <p:spPr>
            <a:xfrm>
              <a:off x="5237280" y="1992240"/>
              <a:ext cx="54900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36" name=""/>
          <p:cNvGrpSpPr/>
          <p:nvPr/>
        </p:nvGrpSpPr>
        <p:grpSpPr>
          <a:xfrm>
            <a:off x="5467320" y="1892160"/>
            <a:ext cx="512640" cy="336240"/>
            <a:chOff x="5467320" y="1892160"/>
            <a:chExt cx="512640" cy="336240"/>
          </a:xfrm>
        </p:grpSpPr>
        <p:sp>
          <p:nvSpPr>
            <p:cNvPr id="5037" name=""/>
            <p:cNvSpPr/>
            <p:nvPr/>
          </p:nvSpPr>
          <p:spPr>
            <a:xfrm>
              <a:off x="5467320" y="1892160"/>
              <a:ext cx="5126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8" name=""/>
            <p:cNvSpPr/>
            <p:nvPr/>
          </p:nvSpPr>
          <p:spPr>
            <a:xfrm>
              <a:off x="5467320" y="1892160"/>
              <a:ext cx="5126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39" name=""/>
          <p:cNvGrpSpPr/>
          <p:nvPr/>
        </p:nvGrpSpPr>
        <p:grpSpPr>
          <a:xfrm>
            <a:off x="5775480" y="2712960"/>
            <a:ext cx="334800" cy="631440"/>
            <a:chOff x="5775480" y="2712960"/>
            <a:chExt cx="334800" cy="631440"/>
          </a:xfrm>
        </p:grpSpPr>
        <p:sp>
          <p:nvSpPr>
            <p:cNvPr id="5040" name=""/>
            <p:cNvSpPr/>
            <p:nvPr/>
          </p:nvSpPr>
          <p:spPr>
            <a:xfrm>
              <a:off x="5775480" y="2712960"/>
              <a:ext cx="33480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1" name=""/>
            <p:cNvSpPr/>
            <p:nvPr/>
          </p:nvSpPr>
          <p:spPr>
            <a:xfrm>
              <a:off x="5775480" y="2712960"/>
              <a:ext cx="33480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42" name=""/>
          <p:cNvGrpSpPr/>
          <p:nvPr/>
        </p:nvGrpSpPr>
        <p:grpSpPr>
          <a:xfrm>
            <a:off x="5850000" y="2127240"/>
            <a:ext cx="417600" cy="597960"/>
            <a:chOff x="5850000" y="2127240"/>
            <a:chExt cx="417600" cy="597960"/>
          </a:xfrm>
        </p:grpSpPr>
        <p:sp>
          <p:nvSpPr>
            <p:cNvPr id="5043" name=""/>
            <p:cNvSpPr/>
            <p:nvPr/>
          </p:nvSpPr>
          <p:spPr>
            <a:xfrm>
              <a:off x="5850000" y="2127240"/>
              <a:ext cx="41760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4" name=""/>
            <p:cNvSpPr/>
            <p:nvPr/>
          </p:nvSpPr>
          <p:spPr>
            <a:xfrm>
              <a:off x="5850000" y="2127240"/>
              <a:ext cx="41760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45" name=""/>
          <p:cNvGrpSpPr/>
          <p:nvPr/>
        </p:nvGrpSpPr>
        <p:grpSpPr>
          <a:xfrm>
            <a:off x="6064200" y="2604960"/>
            <a:ext cx="442800" cy="579240"/>
            <a:chOff x="6064200" y="2604960"/>
            <a:chExt cx="442800" cy="579240"/>
          </a:xfrm>
        </p:grpSpPr>
        <p:sp>
          <p:nvSpPr>
            <p:cNvPr id="5046" name=""/>
            <p:cNvSpPr/>
            <p:nvPr/>
          </p:nvSpPr>
          <p:spPr>
            <a:xfrm>
              <a:off x="6064200" y="2604960"/>
              <a:ext cx="44280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7" name=""/>
            <p:cNvSpPr/>
            <p:nvPr/>
          </p:nvSpPr>
          <p:spPr>
            <a:xfrm>
              <a:off x="6064200" y="2604960"/>
              <a:ext cx="44280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48" name=""/>
          <p:cNvGrpSpPr/>
          <p:nvPr/>
        </p:nvGrpSpPr>
        <p:grpSpPr>
          <a:xfrm>
            <a:off x="6470640" y="2482920"/>
            <a:ext cx="604800" cy="447120"/>
            <a:chOff x="6470640" y="2482920"/>
            <a:chExt cx="604800" cy="447120"/>
          </a:xfrm>
        </p:grpSpPr>
        <p:sp>
          <p:nvSpPr>
            <p:cNvPr id="5049" name=""/>
            <p:cNvSpPr/>
            <p:nvPr/>
          </p:nvSpPr>
          <p:spPr>
            <a:xfrm>
              <a:off x="6470640" y="2482920"/>
              <a:ext cx="6048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0" name=""/>
            <p:cNvSpPr/>
            <p:nvPr/>
          </p:nvSpPr>
          <p:spPr>
            <a:xfrm>
              <a:off x="6470640" y="2482920"/>
              <a:ext cx="6048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51" name=""/>
          <p:cNvGrpSpPr/>
          <p:nvPr/>
        </p:nvGrpSpPr>
        <p:grpSpPr>
          <a:xfrm>
            <a:off x="6342120" y="2849400"/>
            <a:ext cx="415800" cy="493560"/>
            <a:chOff x="6342120" y="2849400"/>
            <a:chExt cx="415800" cy="493560"/>
          </a:xfrm>
        </p:grpSpPr>
        <p:sp>
          <p:nvSpPr>
            <p:cNvPr id="5052" name=""/>
            <p:cNvSpPr/>
            <p:nvPr/>
          </p:nvSpPr>
          <p:spPr>
            <a:xfrm>
              <a:off x="6342120" y="2849400"/>
              <a:ext cx="4158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3" name=""/>
            <p:cNvSpPr/>
            <p:nvPr/>
          </p:nvSpPr>
          <p:spPr>
            <a:xfrm>
              <a:off x="6342120" y="2849400"/>
              <a:ext cx="4158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54" name=""/>
          <p:cNvGrpSpPr/>
          <p:nvPr/>
        </p:nvGrpSpPr>
        <p:grpSpPr>
          <a:xfrm>
            <a:off x="5648400" y="3100320"/>
            <a:ext cx="758880" cy="458640"/>
            <a:chOff x="5648400" y="3100320"/>
            <a:chExt cx="758880" cy="458640"/>
          </a:xfrm>
        </p:grpSpPr>
        <p:sp>
          <p:nvSpPr>
            <p:cNvPr id="5055" name=""/>
            <p:cNvSpPr/>
            <p:nvPr/>
          </p:nvSpPr>
          <p:spPr>
            <a:xfrm>
              <a:off x="5648400" y="3100320"/>
              <a:ext cx="75888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6" name=""/>
            <p:cNvSpPr/>
            <p:nvPr/>
          </p:nvSpPr>
          <p:spPr>
            <a:xfrm>
              <a:off x="5648400" y="3100320"/>
              <a:ext cx="75888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57" name=""/>
          <p:cNvGrpSpPr/>
          <p:nvPr/>
        </p:nvGrpSpPr>
        <p:grpSpPr>
          <a:xfrm>
            <a:off x="6626160" y="2844720"/>
            <a:ext cx="482760" cy="250560"/>
            <a:chOff x="6626160" y="2844720"/>
            <a:chExt cx="482760" cy="250560"/>
          </a:xfrm>
        </p:grpSpPr>
        <p:sp>
          <p:nvSpPr>
            <p:cNvPr id="5058" name=""/>
            <p:cNvSpPr/>
            <p:nvPr/>
          </p:nvSpPr>
          <p:spPr>
            <a:xfrm>
              <a:off x="6626160" y="2844720"/>
              <a:ext cx="48276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9" name=""/>
            <p:cNvSpPr/>
            <p:nvPr/>
          </p:nvSpPr>
          <p:spPr>
            <a:xfrm>
              <a:off x="6626160" y="2844720"/>
              <a:ext cx="48276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60" name=""/>
          <p:cNvGrpSpPr/>
          <p:nvPr/>
        </p:nvGrpSpPr>
        <p:grpSpPr>
          <a:xfrm>
            <a:off x="7189920" y="1892160"/>
            <a:ext cx="191880" cy="415800"/>
            <a:chOff x="7189920" y="1892160"/>
            <a:chExt cx="191880" cy="415800"/>
          </a:xfrm>
        </p:grpSpPr>
        <p:sp>
          <p:nvSpPr>
            <p:cNvPr id="5061" name=""/>
            <p:cNvSpPr/>
            <p:nvPr/>
          </p:nvSpPr>
          <p:spPr>
            <a:xfrm>
              <a:off x="7189920" y="1892160"/>
              <a:ext cx="1918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2" name=""/>
            <p:cNvSpPr/>
            <p:nvPr/>
          </p:nvSpPr>
          <p:spPr>
            <a:xfrm>
              <a:off x="7189920" y="1892160"/>
              <a:ext cx="1918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63" name=""/>
          <p:cNvGrpSpPr/>
          <p:nvPr/>
        </p:nvGrpSpPr>
        <p:grpSpPr>
          <a:xfrm>
            <a:off x="7264440" y="1504800"/>
            <a:ext cx="372960" cy="701640"/>
            <a:chOff x="7264440" y="1504800"/>
            <a:chExt cx="372960" cy="701640"/>
          </a:xfrm>
        </p:grpSpPr>
        <p:sp>
          <p:nvSpPr>
            <p:cNvPr id="5064" name=""/>
            <p:cNvSpPr/>
            <p:nvPr/>
          </p:nvSpPr>
          <p:spPr>
            <a:xfrm>
              <a:off x="7264440" y="1504800"/>
              <a:ext cx="37296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5" name=""/>
            <p:cNvSpPr/>
            <p:nvPr/>
          </p:nvSpPr>
          <p:spPr>
            <a:xfrm>
              <a:off x="7264440" y="1504800"/>
              <a:ext cx="37296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66" name=""/>
          <p:cNvGrpSpPr/>
          <p:nvPr/>
        </p:nvGrpSpPr>
        <p:grpSpPr>
          <a:xfrm>
            <a:off x="7130880" y="2247840"/>
            <a:ext cx="381240" cy="203040"/>
            <a:chOff x="7130880" y="2247840"/>
            <a:chExt cx="381240" cy="203040"/>
          </a:xfrm>
        </p:grpSpPr>
        <p:sp>
          <p:nvSpPr>
            <p:cNvPr id="5067" name=""/>
            <p:cNvSpPr/>
            <p:nvPr/>
          </p:nvSpPr>
          <p:spPr>
            <a:xfrm>
              <a:off x="7130880" y="2247840"/>
              <a:ext cx="3812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8" name=""/>
            <p:cNvSpPr/>
            <p:nvPr/>
          </p:nvSpPr>
          <p:spPr>
            <a:xfrm>
              <a:off x="7130880" y="2247840"/>
              <a:ext cx="3812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69" name=""/>
          <p:cNvGrpSpPr/>
          <p:nvPr/>
        </p:nvGrpSpPr>
        <p:grpSpPr>
          <a:xfrm>
            <a:off x="7318440" y="2379600"/>
            <a:ext cx="66600" cy="107640"/>
            <a:chOff x="7318440" y="2379600"/>
            <a:chExt cx="66600" cy="107640"/>
          </a:xfrm>
        </p:grpSpPr>
        <p:sp>
          <p:nvSpPr>
            <p:cNvPr id="5070" name=""/>
            <p:cNvSpPr/>
            <p:nvPr/>
          </p:nvSpPr>
          <p:spPr>
            <a:xfrm>
              <a:off x="7318440" y="2379600"/>
              <a:ext cx="66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1" name=""/>
            <p:cNvSpPr/>
            <p:nvPr/>
          </p:nvSpPr>
          <p:spPr>
            <a:xfrm>
              <a:off x="7318440" y="2379600"/>
              <a:ext cx="66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72" name=""/>
          <p:cNvGrpSpPr/>
          <p:nvPr/>
        </p:nvGrpSpPr>
        <p:grpSpPr>
          <a:xfrm>
            <a:off x="7149960" y="2387520"/>
            <a:ext cx="177840" cy="198000"/>
            <a:chOff x="7149960" y="2387520"/>
            <a:chExt cx="177840" cy="198000"/>
          </a:xfrm>
        </p:grpSpPr>
        <p:sp>
          <p:nvSpPr>
            <p:cNvPr id="5073" name=""/>
            <p:cNvSpPr/>
            <p:nvPr/>
          </p:nvSpPr>
          <p:spPr>
            <a:xfrm>
              <a:off x="7149960" y="2387520"/>
              <a:ext cx="17784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4" name=""/>
            <p:cNvSpPr/>
            <p:nvPr/>
          </p:nvSpPr>
          <p:spPr>
            <a:xfrm>
              <a:off x="7149960" y="2387520"/>
              <a:ext cx="17784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75" name=""/>
          <p:cNvGrpSpPr/>
          <p:nvPr/>
        </p:nvGrpSpPr>
        <p:grpSpPr>
          <a:xfrm>
            <a:off x="7186680" y="2530440"/>
            <a:ext cx="131760" cy="106200"/>
            <a:chOff x="7186680" y="2530440"/>
            <a:chExt cx="131760" cy="106200"/>
          </a:xfrm>
        </p:grpSpPr>
        <p:sp>
          <p:nvSpPr>
            <p:cNvPr id="5076" name=""/>
            <p:cNvSpPr/>
            <p:nvPr/>
          </p:nvSpPr>
          <p:spPr>
            <a:xfrm>
              <a:off x="7186680" y="2530440"/>
              <a:ext cx="13176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7" name=""/>
            <p:cNvSpPr/>
            <p:nvPr/>
          </p:nvSpPr>
          <p:spPr>
            <a:xfrm>
              <a:off x="7186680" y="2530440"/>
              <a:ext cx="13176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78" name=""/>
          <p:cNvGrpSpPr/>
          <p:nvPr/>
        </p:nvGrpSpPr>
        <p:grpSpPr>
          <a:xfrm>
            <a:off x="7421400" y="2422440"/>
            <a:ext cx="38160" cy="20520"/>
            <a:chOff x="7421400" y="2422440"/>
            <a:chExt cx="38160" cy="20520"/>
          </a:xfrm>
        </p:grpSpPr>
        <p:sp>
          <p:nvSpPr>
            <p:cNvPr id="5079" name=""/>
            <p:cNvSpPr/>
            <p:nvPr/>
          </p:nvSpPr>
          <p:spPr>
            <a:xfrm>
              <a:off x="7421400" y="2422440"/>
              <a:ext cx="3816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0" name=""/>
            <p:cNvSpPr/>
            <p:nvPr/>
          </p:nvSpPr>
          <p:spPr>
            <a:xfrm>
              <a:off x="7421400" y="2422440"/>
              <a:ext cx="3816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81" name=""/>
          <p:cNvGrpSpPr/>
          <p:nvPr/>
        </p:nvGrpSpPr>
        <p:grpSpPr>
          <a:xfrm>
            <a:off x="6275520" y="2936880"/>
            <a:ext cx="807840" cy="522000"/>
            <a:chOff x="6275520" y="2936880"/>
            <a:chExt cx="807840" cy="522000"/>
          </a:xfrm>
        </p:grpSpPr>
        <p:sp>
          <p:nvSpPr>
            <p:cNvPr id="5082" name=""/>
            <p:cNvSpPr/>
            <p:nvPr/>
          </p:nvSpPr>
          <p:spPr>
            <a:xfrm>
              <a:off x="6275520" y="2936880"/>
              <a:ext cx="80784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3" name=""/>
            <p:cNvSpPr/>
            <p:nvPr/>
          </p:nvSpPr>
          <p:spPr>
            <a:xfrm>
              <a:off x="6275520" y="2936880"/>
              <a:ext cx="80784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84" name=""/>
          <p:cNvGrpSpPr/>
          <p:nvPr/>
        </p:nvGrpSpPr>
        <p:grpSpPr>
          <a:xfrm>
            <a:off x="6226200" y="3306600"/>
            <a:ext cx="895320" cy="455400"/>
            <a:chOff x="6226200" y="3306600"/>
            <a:chExt cx="895320" cy="455400"/>
          </a:xfrm>
        </p:grpSpPr>
        <p:sp>
          <p:nvSpPr>
            <p:cNvPr id="5085" name=""/>
            <p:cNvSpPr/>
            <p:nvPr/>
          </p:nvSpPr>
          <p:spPr>
            <a:xfrm>
              <a:off x="6226200" y="3306600"/>
              <a:ext cx="89532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6" name=""/>
            <p:cNvSpPr/>
            <p:nvPr/>
          </p:nvSpPr>
          <p:spPr>
            <a:xfrm>
              <a:off x="6226200" y="3306600"/>
              <a:ext cx="89532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87" name=""/>
          <p:cNvGrpSpPr/>
          <p:nvPr/>
        </p:nvGrpSpPr>
        <p:grpSpPr>
          <a:xfrm>
            <a:off x="5591160" y="3424320"/>
            <a:ext cx="882720" cy="361440"/>
            <a:chOff x="5591160" y="3424320"/>
            <a:chExt cx="882720" cy="361440"/>
          </a:xfrm>
        </p:grpSpPr>
        <p:sp>
          <p:nvSpPr>
            <p:cNvPr id="5088" name=""/>
            <p:cNvSpPr/>
            <p:nvPr/>
          </p:nvSpPr>
          <p:spPr>
            <a:xfrm>
              <a:off x="5591160" y="3424320"/>
              <a:ext cx="88272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9" name=""/>
            <p:cNvSpPr/>
            <p:nvPr/>
          </p:nvSpPr>
          <p:spPr>
            <a:xfrm>
              <a:off x="5591160" y="3424320"/>
              <a:ext cx="88272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90" name=""/>
          <p:cNvGrpSpPr/>
          <p:nvPr/>
        </p:nvGrpSpPr>
        <p:grpSpPr>
          <a:xfrm>
            <a:off x="6337440" y="3632040"/>
            <a:ext cx="529920" cy="455400"/>
            <a:chOff x="6337440" y="3632040"/>
            <a:chExt cx="529920" cy="455400"/>
          </a:xfrm>
        </p:grpSpPr>
        <p:sp>
          <p:nvSpPr>
            <p:cNvPr id="5091" name=""/>
            <p:cNvSpPr/>
            <p:nvPr/>
          </p:nvSpPr>
          <p:spPr>
            <a:xfrm>
              <a:off x="6337440" y="3632040"/>
              <a:ext cx="5299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2" name=""/>
            <p:cNvSpPr/>
            <p:nvPr/>
          </p:nvSpPr>
          <p:spPr>
            <a:xfrm>
              <a:off x="6337440" y="3632040"/>
              <a:ext cx="5299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93" name=""/>
          <p:cNvGrpSpPr/>
          <p:nvPr/>
        </p:nvGrpSpPr>
        <p:grpSpPr>
          <a:xfrm>
            <a:off x="6095880" y="3695760"/>
            <a:ext cx="565200" cy="672840"/>
            <a:chOff x="6095880" y="3695760"/>
            <a:chExt cx="565200" cy="672840"/>
          </a:xfrm>
        </p:grpSpPr>
        <p:sp>
          <p:nvSpPr>
            <p:cNvPr id="5094" name=""/>
            <p:cNvSpPr/>
            <p:nvPr/>
          </p:nvSpPr>
          <p:spPr>
            <a:xfrm>
              <a:off x="6095880" y="3695760"/>
              <a:ext cx="56520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5" name=""/>
            <p:cNvSpPr/>
            <p:nvPr/>
          </p:nvSpPr>
          <p:spPr>
            <a:xfrm>
              <a:off x="6095880" y="3695760"/>
              <a:ext cx="56520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96" name=""/>
          <p:cNvGrpSpPr/>
          <p:nvPr/>
        </p:nvGrpSpPr>
        <p:grpSpPr>
          <a:xfrm>
            <a:off x="5818320" y="3733920"/>
            <a:ext cx="407880" cy="767880"/>
            <a:chOff x="5818320" y="3733920"/>
            <a:chExt cx="407880" cy="767880"/>
          </a:xfrm>
        </p:grpSpPr>
        <p:sp>
          <p:nvSpPr>
            <p:cNvPr id="5097" name=""/>
            <p:cNvSpPr/>
            <p:nvPr/>
          </p:nvSpPr>
          <p:spPr>
            <a:xfrm>
              <a:off x="5818320" y="3733920"/>
              <a:ext cx="40788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8" name=""/>
            <p:cNvSpPr/>
            <p:nvPr/>
          </p:nvSpPr>
          <p:spPr>
            <a:xfrm>
              <a:off x="5818320" y="3733920"/>
              <a:ext cx="40788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99" name=""/>
          <p:cNvGrpSpPr/>
          <p:nvPr/>
        </p:nvGrpSpPr>
        <p:grpSpPr>
          <a:xfrm>
            <a:off x="5475240" y="3770280"/>
            <a:ext cx="372960" cy="748800"/>
            <a:chOff x="5475240" y="3770280"/>
            <a:chExt cx="372960" cy="748800"/>
          </a:xfrm>
        </p:grpSpPr>
        <p:sp>
          <p:nvSpPr>
            <p:cNvPr id="5100" name=""/>
            <p:cNvSpPr/>
            <p:nvPr/>
          </p:nvSpPr>
          <p:spPr>
            <a:xfrm>
              <a:off x="5475240" y="3770280"/>
              <a:ext cx="37296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1" name=""/>
            <p:cNvSpPr/>
            <p:nvPr/>
          </p:nvSpPr>
          <p:spPr>
            <a:xfrm>
              <a:off x="5475240" y="3770280"/>
              <a:ext cx="37296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02" name=""/>
          <p:cNvGrpSpPr/>
          <p:nvPr/>
        </p:nvGrpSpPr>
        <p:grpSpPr>
          <a:xfrm>
            <a:off x="3789360" y="3570120"/>
            <a:ext cx="1465200" cy="1630080"/>
            <a:chOff x="3789360" y="3570120"/>
            <a:chExt cx="1465200" cy="1630080"/>
          </a:xfrm>
        </p:grpSpPr>
        <p:sp>
          <p:nvSpPr>
            <p:cNvPr id="5103" name=""/>
            <p:cNvSpPr/>
            <p:nvPr/>
          </p:nvSpPr>
          <p:spPr>
            <a:xfrm>
              <a:off x="3789360" y="3570120"/>
              <a:ext cx="146520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4" name=""/>
            <p:cNvSpPr/>
            <p:nvPr/>
          </p:nvSpPr>
          <p:spPr>
            <a:xfrm>
              <a:off x="3789360" y="3570120"/>
              <a:ext cx="146520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05" name=""/>
          <p:cNvGrpSpPr/>
          <p:nvPr/>
        </p:nvGrpSpPr>
        <p:grpSpPr>
          <a:xfrm>
            <a:off x="6303960" y="2295360"/>
            <a:ext cx="6120" cy="1440"/>
            <a:chOff x="6303960" y="2295360"/>
            <a:chExt cx="6120" cy="1440"/>
          </a:xfrm>
        </p:grpSpPr>
        <p:sp>
          <p:nvSpPr>
            <p:cNvPr id="5106" name=""/>
            <p:cNvSpPr/>
            <p:nvPr/>
          </p:nvSpPr>
          <p:spPr>
            <a:xfrm>
              <a:off x="6303960" y="2295360"/>
              <a:ext cx="612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7" name=""/>
            <p:cNvSpPr/>
            <p:nvPr/>
          </p:nvSpPr>
          <p:spPr>
            <a:xfrm>
              <a:off x="6303960" y="2295360"/>
              <a:ext cx="612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08" name=""/>
          <p:cNvGrpSpPr/>
          <p:nvPr/>
        </p:nvGrpSpPr>
        <p:grpSpPr>
          <a:xfrm>
            <a:off x="5548320" y="1792440"/>
            <a:ext cx="77760" cy="72360"/>
            <a:chOff x="5548320" y="1792440"/>
            <a:chExt cx="77760" cy="72360"/>
          </a:xfrm>
        </p:grpSpPr>
        <p:sp>
          <p:nvSpPr>
            <p:cNvPr id="5109" name=""/>
            <p:cNvSpPr/>
            <p:nvPr/>
          </p:nvSpPr>
          <p:spPr>
            <a:xfrm>
              <a:off x="5548320" y="1792440"/>
              <a:ext cx="7776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0" name=""/>
            <p:cNvSpPr/>
            <p:nvPr/>
          </p:nvSpPr>
          <p:spPr>
            <a:xfrm>
              <a:off x="5548320" y="1792440"/>
              <a:ext cx="7776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11" name=""/>
          <p:cNvGrpSpPr/>
          <p:nvPr/>
        </p:nvGrpSpPr>
        <p:grpSpPr>
          <a:xfrm>
            <a:off x="5832360" y="1828800"/>
            <a:ext cx="60480" cy="17280"/>
            <a:chOff x="5832360" y="1828800"/>
            <a:chExt cx="60480" cy="17280"/>
          </a:xfrm>
        </p:grpSpPr>
        <p:sp>
          <p:nvSpPr>
            <p:cNvPr id="5112" name=""/>
            <p:cNvSpPr/>
            <p:nvPr/>
          </p:nvSpPr>
          <p:spPr>
            <a:xfrm>
              <a:off x="5832360" y="1828800"/>
              <a:ext cx="6048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3" name=""/>
            <p:cNvSpPr/>
            <p:nvPr/>
          </p:nvSpPr>
          <p:spPr>
            <a:xfrm>
              <a:off x="5832360" y="1828800"/>
              <a:ext cx="6048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14" name=""/>
          <p:cNvGrpSpPr/>
          <p:nvPr/>
        </p:nvGrpSpPr>
        <p:grpSpPr>
          <a:xfrm>
            <a:off x="6527880" y="1984320"/>
            <a:ext cx="666720" cy="936360"/>
            <a:chOff x="6527880" y="1984320"/>
            <a:chExt cx="666720" cy="936360"/>
          </a:xfrm>
        </p:grpSpPr>
        <p:sp>
          <p:nvSpPr>
            <p:cNvPr id="5115" name=""/>
            <p:cNvSpPr/>
            <p:nvPr/>
          </p:nvSpPr>
          <p:spPr>
            <a:xfrm>
              <a:off x="6527880" y="1984320"/>
              <a:ext cx="66672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6" name=""/>
            <p:cNvSpPr/>
            <p:nvPr/>
          </p:nvSpPr>
          <p:spPr>
            <a:xfrm>
              <a:off x="6527880" y="1984320"/>
              <a:ext cx="66672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17" name=""/>
          <p:cNvGrpSpPr/>
          <p:nvPr/>
        </p:nvGrpSpPr>
        <p:grpSpPr>
          <a:xfrm>
            <a:off x="6991200" y="2822400"/>
            <a:ext cx="117720" cy="187200"/>
            <a:chOff x="6991200" y="2822400"/>
            <a:chExt cx="117720" cy="187200"/>
          </a:xfrm>
        </p:grpSpPr>
        <p:sp>
          <p:nvSpPr>
            <p:cNvPr id="5118" name=""/>
            <p:cNvSpPr/>
            <p:nvPr/>
          </p:nvSpPr>
          <p:spPr>
            <a:xfrm>
              <a:off x="6991200" y="2822400"/>
              <a:ext cx="117720" cy="18720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9" name=""/>
            <p:cNvSpPr/>
            <p:nvPr/>
          </p:nvSpPr>
          <p:spPr>
            <a:xfrm>
              <a:off x="6991200" y="2822400"/>
              <a:ext cx="117720" cy="18720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20" name=""/>
          <p:cNvGrpSpPr/>
          <p:nvPr/>
        </p:nvGrpSpPr>
        <p:grpSpPr>
          <a:xfrm>
            <a:off x="6073920" y="2036880"/>
            <a:ext cx="207720" cy="102600"/>
            <a:chOff x="6073920" y="2036880"/>
            <a:chExt cx="207720" cy="102600"/>
          </a:xfrm>
        </p:grpSpPr>
        <p:sp>
          <p:nvSpPr>
            <p:cNvPr id="5121" name=""/>
            <p:cNvSpPr/>
            <p:nvPr/>
          </p:nvSpPr>
          <p:spPr>
            <a:xfrm>
              <a:off x="6073920" y="2036880"/>
              <a:ext cx="207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2" name=""/>
            <p:cNvSpPr/>
            <p:nvPr/>
          </p:nvSpPr>
          <p:spPr>
            <a:xfrm>
              <a:off x="6073920" y="2036880"/>
              <a:ext cx="207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23" name=""/>
          <p:cNvGrpSpPr/>
          <p:nvPr/>
        </p:nvGrpSpPr>
        <p:grpSpPr>
          <a:xfrm>
            <a:off x="7066080" y="1941480"/>
            <a:ext cx="179280" cy="391680"/>
            <a:chOff x="7066080" y="1941480"/>
            <a:chExt cx="179280" cy="391680"/>
          </a:xfrm>
        </p:grpSpPr>
        <p:sp>
          <p:nvSpPr>
            <p:cNvPr id="5124" name=""/>
            <p:cNvSpPr/>
            <p:nvPr/>
          </p:nvSpPr>
          <p:spPr>
            <a:xfrm>
              <a:off x="7066080" y="1941480"/>
              <a:ext cx="17928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5" name=""/>
            <p:cNvSpPr/>
            <p:nvPr/>
          </p:nvSpPr>
          <p:spPr>
            <a:xfrm>
              <a:off x="7066080" y="1941480"/>
              <a:ext cx="17928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26" name=""/>
          <p:cNvGrpSpPr/>
          <p:nvPr/>
        </p:nvGrpSpPr>
        <p:grpSpPr>
          <a:xfrm>
            <a:off x="5187960" y="4100400"/>
            <a:ext cx="622440" cy="603000"/>
            <a:chOff x="5187960" y="4100400"/>
            <a:chExt cx="622440" cy="603000"/>
          </a:xfrm>
        </p:grpSpPr>
        <p:sp>
          <p:nvSpPr>
            <p:cNvPr id="5127" name=""/>
            <p:cNvSpPr/>
            <p:nvPr/>
          </p:nvSpPr>
          <p:spPr>
            <a:xfrm>
              <a:off x="5187960" y="4100400"/>
              <a:ext cx="62244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8" name=""/>
            <p:cNvSpPr/>
            <p:nvPr/>
          </p:nvSpPr>
          <p:spPr>
            <a:xfrm>
              <a:off x="5187960" y="4100400"/>
              <a:ext cx="62244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29" name=""/>
          <p:cNvGrpSpPr/>
          <p:nvPr/>
        </p:nvGrpSpPr>
        <p:grpSpPr>
          <a:xfrm>
            <a:off x="7329600" y="2190600"/>
            <a:ext cx="44280" cy="101520"/>
            <a:chOff x="7329600" y="2190600"/>
            <a:chExt cx="44280" cy="101520"/>
          </a:xfrm>
        </p:grpSpPr>
        <p:sp>
          <p:nvSpPr>
            <p:cNvPr id="5130" name=""/>
            <p:cNvSpPr/>
            <p:nvPr/>
          </p:nvSpPr>
          <p:spPr>
            <a:xfrm>
              <a:off x="7329600" y="2190600"/>
              <a:ext cx="44280" cy="10152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1" name=""/>
            <p:cNvSpPr/>
            <p:nvPr/>
          </p:nvSpPr>
          <p:spPr>
            <a:xfrm>
              <a:off x="7329600" y="2190600"/>
              <a:ext cx="44280" cy="10152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32" name=""/>
          <p:cNvGrpSpPr/>
          <p:nvPr/>
        </p:nvGrpSpPr>
        <p:grpSpPr>
          <a:xfrm>
            <a:off x="2273400" y="1036800"/>
            <a:ext cx="5250240" cy="4043160"/>
            <a:chOff x="2273400" y="1036800"/>
            <a:chExt cx="5250240" cy="4043160"/>
          </a:xfrm>
        </p:grpSpPr>
        <p:grpSp>
          <p:nvGrpSpPr>
            <p:cNvPr id="5133" name=""/>
            <p:cNvGrpSpPr/>
            <p:nvPr/>
          </p:nvGrpSpPr>
          <p:grpSpPr>
            <a:xfrm>
              <a:off x="2273400" y="1036800"/>
              <a:ext cx="5250240" cy="4043160"/>
              <a:chOff x="2273400" y="1036800"/>
              <a:chExt cx="5250240" cy="4043160"/>
            </a:xfrm>
          </p:grpSpPr>
          <p:grpSp>
            <p:nvGrpSpPr>
              <p:cNvPr id="5134" name=""/>
              <p:cNvGrpSpPr/>
              <p:nvPr/>
            </p:nvGrpSpPr>
            <p:grpSpPr>
              <a:xfrm>
                <a:off x="2273400" y="1036800"/>
                <a:ext cx="5250240" cy="4043160"/>
                <a:chOff x="2273400" y="1036800"/>
                <a:chExt cx="5250240" cy="4043160"/>
              </a:xfrm>
            </p:grpSpPr>
            <p:sp>
              <p:nvSpPr>
                <p:cNvPr id="5135" name=""/>
                <p:cNvSpPr/>
                <p:nvPr/>
              </p:nvSpPr>
              <p:spPr>
                <a:xfrm flipV="1">
                  <a:off x="5789520" y="4523760"/>
                  <a:ext cx="34200" cy="15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136" name=""/>
                <p:cNvGrpSpPr/>
                <p:nvPr/>
              </p:nvGrpSpPr>
              <p:grpSpPr>
                <a:xfrm>
                  <a:off x="2273400" y="1618200"/>
                  <a:ext cx="5183280" cy="3366360"/>
                  <a:chOff x="2273400" y="1618200"/>
                  <a:chExt cx="5183280" cy="3366360"/>
                </a:xfrm>
              </p:grpSpPr>
              <p:sp>
                <p:nvSpPr>
                  <p:cNvPr id="5137" name=""/>
                  <p:cNvSpPr/>
                  <p:nvPr/>
                </p:nvSpPr>
                <p:spPr>
                  <a:xfrm flipH="1">
                    <a:off x="7397640" y="2271960"/>
                    <a:ext cx="59040" cy="20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5138" name=""/>
                  <p:cNvGrpSpPr/>
                  <p:nvPr/>
                </p:nvGrpSpPr>
                <p:grpSpPr>
                  <a:xfrm>
                    <a:off x="2273400" y="1618200"/>
                    <a:ext cx="3959280" cy="3366360"/>
                    <a:chOff x="2273400" y="1618200"/>
                    <a:chExt cx="3959280" cy="3366360"/>
                  </a:xfrm>
                </p:grpSpPr>
                <p:sp>
                  <p:nvSpPr>
                    <p:cNvPr id="5139" name=""/>
                    <p:cNvSpPr/>
                    <p:nvPr/>
                  </p:nvSpPr>
                  <p:spPr>
                    <a:xfrm flipH="1">
                      <a:off x="4192560" y="4152960"/>
                      <a:ext cx="70200" cy="3787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0" name=""/>
                    <p:cNvSpPr/>
                    <p:nvPr/>
                  </p:nvSpPr>
                  <p:spPr>
                    <a:xfrm>
                      <a:off x="2359080" y="1618200"/>
                      <a:ext cx="847800" cy="61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1" name=""/>
                    <p:cNvSpPr/>
                    <p:nvPr/>
                  </p:nvSpPr>
                  <p:spPr>
                    <a:xfrm>
                      <a:off x="2318760" y="2369160"/>
                      <a:ext cx="206640" cy="23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2" name=""/>
                    <p:cNvSpPr/>
                    <p:nvPr/>
                  </p:nvSpPr>
                  <p:spPr>
                    <a:xfrm>
                      <a:off x="2273400" y="2633400"/>
                      <a:ext cx="180000" cy="278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3" name=""/>
                    <p:cNvSpPr/>
                    <p:nvPr/>
                  </p:nvSpPr>
                  <p:spPr>
                    <a:xfrm>
                      <a:off x="2542680" y="3021480"/>
                      <a:ext cx="72000" cy="41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4" name=""/>
                    <p:cNvSpPr/>
                    <p:nvPr/>
                  </p:nvSpPr>
                  <p:spPr>
                    <a:xfrm>
                      <a:off x="2520720" y="3158640"/>
                      <a:ext cx="206640" cy="47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5" name=""/>
                    <p:cNvSpPr/>
                    <p:nvPr/>
                  </p:nvSpPr>
                  <p:spPr>
                    <a:xfrm>
                      <a:off x="2494080" y="3299400"/>
                      <a:ext cx="201600" cy="3031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6" name=""/>
                    <p:cNvSpPr/>
                    <p:nvPr/>
                  </p:nvSpPr>
                  <p:spPr>
                    <a:xfrm>
                      <a:off x="2714760" y="3553200"/>
                      <a:ext cx="56160" cy="338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7" name=""/>
                    <p:cNvSpPr/>
                    <p:nvPr/>
                  </p:nvSpPr>
                  <p:spPr>
                    <a:xfrm flipH="1">
                      <a:off x="4601520" y="4654800"/>
                      <a:ext cx="76680" cy="1674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8" name=""/>
                    <p:cNvSpPr/>
                    <p:nvPr/>
                  </p:nvSpPr>
                  <p:spPr>
                    <a:xfrm>
                      <a:off x="4786560" y="4695840"/>
                      <a:ext cx="206640" cy="28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9" name=""/>
                    <p:cNvSpPr/>
                    <p:nvPr/>
                  </p:nvSpPr>
                  <p:spPr>
                    <a:xfrm>
                      <a:off x="5834880" y="3031920"/>
                      <a:ext cx="397800" cy="440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sp>
              <p:nvSpPr>
                <p:cNvPr id="5150" name=""/>
                <p:cNvSpPr/>
                <p:nvPr/>
              </p:nvSpPr>
              <p:spPr>
                <a:xfrm flipH="1" flipV="1">
                  <a:off x="5824080" y="3949200"/>
                  <a:ext cx="64080" cy="24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151" name=""/>
                <p:cNvGrpSpPr/>
                <p:nvPr/>
              </p:nvGrpSpPr>
              <p:grpSpPr>
                <a:xfrm>
                  <a:off x="2744640" y="2567160"/>
                  <a:ext cx="3790080" cy="1956240"/>
                  <a:chOff x="2744640" y="2567160"/>
                  <a:chExt cx="3790080" cy="1956240"/>
                </a:xfrm>
              </p:grpSpPr>
              <p:sp>
                <p:nvSpPr>
                  <p:cNvPr id="5152" name=""/>
                  <p:cNvSpPr/>
                  <p:nvPr/>
                </p:nvSpPr>
                <p:spPr>
                  <a:xfrm>
                    <a:off x="2744640" y="3573360"/>
                    <a:ext cx="288360" cy="51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" bIns="4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3" name=""/>
                  <p:cNvSpPr/>
                  <p:nvPr/>
                </p:nvSpPr>
                <p:spPr>
                  <a:xfrm>
                    <a:off x="3924720" y="4185000"/>
                    <a:ext cx="634320" cy="33840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4" name=""/>
                  <p:cNvSpPr/>
                  <p:nvPr/>
                </p:nvSpPr>
                <p:spPr>
                  <a:xfrm flipH="1">
                    <a:off x="4030920" y="2567160"/>
                    <a:ext cx="27720" cy="167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5" name=""/>
                  <p:cNvSpPr/>
                  <p:nvPr/>
                </p:nvSpPr>
                <p:spPr>
                  <a:xfrm>
                    <a:off x="3980520" y="2739600"/>
                    <a:ext cx="2036880" cy="141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6" name=""/>
                  <p:cNvSpPr/>
                  <p:nvPr/>
                </p:nvSpPr>
                <p:spPr>
                  <a:xfrm>
                    <a:off x="4745520" y="3042720"/>
                    <a:ext cx="18720" cy="176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7" name=""/>
                  <p:cNvSpPr/>
                  <p:nvPr/>
                </p:nvSpPr>
                <p:spPr>
                  <a:xfrm>
                    <a:off x="4102920" y="3724920"/>
                    <a:ext cx="705240" cy="55656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8" name=""/>
                  <p:cNvSpPr/>
                  <p:nvPr/>
                </p:nvSpPr>
                <p:spPr>
                  <a:xfrm flipV="1">
                    <a:off x="5171760" y="4062960"/>
                    <a:ext cx="23400" cy="1054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9" name=""/>
                  <p:cNvSpPr/>
                  <p:nvPr/>
                </p:nvSpPr>
                <p:spPr>
                  <a:xfrm>
                    <a:off x="5958360" y="3941640"/>
                    <a:ext cx="28080" cy="118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0" name=""/>
                  <p:cNvSpPr/>
                  <p:nvPr/>
                </p:nvSpPr>
                <p:spPr>
                  <a:xfrm>
                    <a:off x="5775120" y="4033440"/>
                    <a:ext cx="45000" cy="12636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1" name=""/>
                  <p:cNvSpPr/>
                  <p:nvPr/>
                </p:nvSpPr>
                <p:spPr>
                  <a:xfrm flipH="1" flipV="1">
                    <a:off x="6205680" y="2912040"/>
                    <a:ext cx="329040" cy="129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2" name=""/>
                  <p:cNvSpPr/>
                  <p:nvPr/>
                </p:nvSpPr>
                <p:spPr>
                  <a:xfrm flipH="1">
                    <a:off x="5460120" y="3746160"/>
                    <a:ext cx="26640" cy="271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3" name=""/>
                  <p:cNvSpPr/>
                  <p:nvPr/>
                </p:nvSpPr>
                <p:spPr>
                  <a:xfrm>
                    <a:off x="5370840" y="3911760"/>
                    <a:ext cx="43560" cy="156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4" name=""/>
                  <p:cNvSpPr/>
                  <p:nvPr/>
                </p:nvSpPr>
                <p:spPr>
                  <a:xfrm flipV="1">
                    <a:off x="5265720" y="4108680"/>
                    <a:ext cx="164520" cy="5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5" name=""/>
                  <p:cNvSpPr/>
                  <p:nvPr/>
                </p:nvSpPr>
                <p:spPr>
                  <a:xfrm>
                    <a:off x="5950440" y="3315960"/>
                    <a:ext cx="180360" cy="7560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800" bIns="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6" name=""/>
                  <p:cNvSpPr/>
                  <p:nvPr/>
                </p:nvSpPr>
                <p:spPr>
                  <a:xfrm flipH="1">
                    <a:off x="5848200" y="3892320"/>
                    <a:ext cx="1080" cy="70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3400" bIns="23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7" name=""/>
                  <p:cNvSpPr/>
                  <p:nvPr/>
                </p:nvSpPr>
                <p:spPr>
                  <a:xfrm flipV="1">
                    <a:off x="5577480" y="4105800"/>
                    <a:ext cx="1080" cy="48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168" name=""/>
                <p:cNvGrpSpPr/>
                <p:nvPr/>
              </p:nvGrpSpPr>
              <p:grpSpPr>
                <a:xfrm>
                  <a:off x="2412360" y="1036800"/>
                  <a:ext cx="5111280" cy="4043160"/>
                  <a:chOff x="2412360" y="1036800"/>
                  <a:chExt cx="5111280" cy="4043160"/>
                </a:xfrm>
              </p:grpSpPr>
              <p:grpSp>
                <p:nvGrpSpPr>
                  <p:cNvPr id="5169" name=""/>
                  <p:cNvGrpSpPr/>
                  <p:nvPr/>
                </p:nvGrpSpPr>
                <p:grpSpPr>
                  <a:xfrm>
                    <a:off x="3747240" y="2152800"/>
                    <a:ext cx="3776400" cy="2618640"/>
                    <a:chOff x="3747240" y="2152800"/>
                    <a:chExt cx="3776400" cy="2618640"/>
                  </a:xfrm>
                </p:grpSpPr>
                <p:sp>
                  <p:nvSpPr>
                    <p:cNvPr id="5170" name=""/>
                    <p:cNvSpPr/>
                    <p:nvPr/>
                  </p:nvSpPr>
                  <p:spPr>
                    <a:xfrm>
                      <a:off x="3747240" y="2945520"/>
                      <a:ext cx="82800" cy="19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1" name=""/>
                    <p:cNvSpPr/>
                    <p:nvPr/>
                  </p:nvSpPr>
                  <p:spPr>
                    <a:xfrm flipH="1">
                      <a:off x="4201200" y="3381120"/>
                      <a:ext cx="67320" cy="810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2" name=""/>
                    <p:cNvSpPr/>
                    <p:nvPr/>
                  </p:nvSpPr>
                  <p:spPr>
                    <a:xfrm>
                      <a:off x="4867560" y="2860920"/>
                      <a:ext cx="187920" cy="49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3" name=""/>
                    <p:cNvSpPr/>
                    <p:nvPr/>
                  </p:nvSpPr>
                  <p:spPr>
                    <a:xfrm>
                      <a:off x="4439520" y="3153600"/>
                      <a:ext cx="803880" cy="327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4" name=""/>
                    <p:cNvSpPr/>
                    <p:nvPr/>
                  </p:nvSpPr>
                  <p:spPr>
                    <a:xfrm>
                      <a:off x="4560480" y="2748240"/>
                      <a:ext cx="1312920" cy="67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5" name=""/>
                    <p:cNvSpPr/>
                    <p:nvPr/>
                  </p:nvSpPr>
                  <p:spPr>
                    <a:xfrm>
                      <a:off x="7379640" y="2152800"/>
                      <a:ext cx="43920" cy="101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6" name=""/>
                    <p:cNvSpPr/>
                    <p:nvPr/>
                  </p:nvSpPr>
                  <p:spPr>
                    <a:xfrm>
                      <a:off x="7396920" y="2304000"/>
                      <a:ext cx="126720" cy="5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2960" bIns="12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7" name=""/>
                    <p:cNvSpPr/>
                    <p:nvPr/>
                  </p:nvSpPr>
                  <p:spPr>
                    <a:xfrm flipH="1">
                      <a:off x="6768360" y="2330640"/>
                      <a:ext cx="57600" cy="2059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8" name=""/>
                    <p:cNvSpPr/>
                    <p:nvPr/>
                  </p:nvSpPr>
                  <p:spPr>
                    <a:xfrm>
                      <a:off x="6621120" y="2330640"/>
                      <a:ext cx="681480" cy="28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9" name=""/>
                    <p:cNvSpPr/>
                    <p:nvPr/>
                  </p:nvSpPr>
                  <p:spPr>
                    <a:xfrm>
                      <a:off x="6336000" y="2975760"/>
                      <a:ext cx="683280" cy="384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0" name=""/>
                    <p:cNvSpPr/>
                    <p:nvPr/>
                  </p:nvSpPr>
                  <p:spPr>
                    <a:xfrm>
                      <a:off x="5811120" y="2764080"/>
                      <a:ext cx="769320" cy="194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1" name=""/>
                    <p:cNvSpPr/>
                    <p:nvPr/>
                  </p:nvSpPr>
                  <p:spPr>
                    <a:xfrm flipH="1" flipV="1">
                      <a:off x="6547680" y="3897360"/>
                      <a:ext cx="162720" cy="151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2" name=""/>
                    <p:cNvSpPr/>
                    <p:nvPr/>
                  </p:nvSpPr>
                  <p:spPr>
                    <a:xfrm>
                      <a:off x="5572800" y="4438440"/>
                      <a:ext cx="295920" cy="205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3" name=""/>
                    <p:cNvSpPr/>
                    <p:nvPr/>
                  </p:nvSpPr>
                  <p:spPr>
                    <a:xfrm>
                      <a:off x="5693400" y="2950920"/>
                      <a:ext cx="774000" cy="879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4" name=""/>
                    <p:cNvSpPr/>
                    <p:nvPr/>
                  </p:nvSpPr>
                  <p:spPr>
                    <a:xfrm>
                      <a:off x="5325120" y="3911400"/>
                      <a:ext cx="306720" cy="860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5" name=""/>
                    <p:cNvSpPr/>
                    <p:nvPr/>
                  </p:nvSpPr>
                  <p:spPr>
                    <a:xfrm>
                      <a:off x="5911200" y="2955960"/>
                      <a:ext cx="159840" cy="419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6" name=""/>
                    <p:cNvSpPr/>
                    <p:nvPr/>
                  </p:nvSpPr>
                  <p:spPr>
                    <a:xfrm>
                      <a:off x="5549400" y="3562560"/>
                      <a:ext cx="251640" cy="50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7" name=""/>
                    <p:cNvSpPr/>
                    <p:nvPr/>
                  </p:nvSpPr>
                  <p:spPr>
                    <a:xfrm>
                      <a:off x="5069880" y="3973320"/>
                      <a:ext cx="502920" cy="37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188" name=""/>
                  <p:cNvGrpSpPr/>
                  <p:nvPr/>
                </p:nvGrpSpPr>
                <p:grpSpPr>
                  <a:xfrm>
                    <a:off x="2412360" y="1036800"/>
                    <a:ext cx="5048640" cy="4043160"/>
                    <a:chOff x="2412360" y="1036800"/>
                    <a:chExt cx="5048640" cy="4043160"/>
                  </a:xfrm>
                </p:grpSpPr>
                <p:sp>
                  <p:nvSpPr>
                    <p:cNvPr id="5189" name=""/>
                    <p:cNvSpPr/>
                    <p:nvPr/>
                  </p:nvSpPr>
                  <p:spPr>
                    <a:xfrm>
                      <a:off x="4875480" y="3610080"/>
                      <a:ext cx="264960" cy="1036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0" name=""/>
                    <p:cNvSpPr/>
                    <p:nvPr/>
                  </p:nvSpPr>
                  <p:spPr>
                    <a:xfrm>
                      <a:off x="3680280" y="1036800"/>
                      <a:ext cx="15480" cy="3610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1" name=""/>
                    <p:cNvSpPr/>
                    <p:nvPr/>
                  </p:nvSpPr>
                  <p:spPr>
                    <a:xfrm>
                      <a:off x="2454480" y="1139040"/>
                      <a:ext cx="1017000" cy="2021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2" name=""/>
                    <p:cNvSpPr/>
                    <p:nvPr/>
                  </p:nvSpPr>
                  <p:spPr>
                    <a:xfrm>
                      <a:off x="2561040" y="1353960"/>
                      <a:ext cx="180000" cy="51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3" name=""/>
                    <p:cNvSpPr/>
                    <p:nvPr/>
                  </p:nvSpPr>
                  <p:spPr>
                    <a:xfrm>
                      <a:off x="3443400" y="1271160"/>
                      <a:ext cx="482400" cy="334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4" name=""/>
                    <p:cNvSpPr/>
                    <p:nvPr/>
                  </p:nvSpPr>
                  <p:spPr>
                    <a:xfrm>
                      <a:off x="3436920" y="1239120"/>
                      <a:ext cx="3248640" cy="955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5" name=""/>
                    <p:cNvSpPr/>
                    <p:nvPr/>
                  </p:nvSpPr>
                  <p:spPr>
                    <a:xfrm>
                      <a:off x="2808720" y="1632600"/>
                      <a:ext cx="971280" cy="1774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6" name=""/>
                    <p:cNvSpPr/>
                    <p:nvPr/>
                  </p:nvSpPr>
                  <p:spPr>
                    <a:xfrm>
                      <a:off x="3600000" y="1581480"/>
                      <a:ext cx="191160" cy="109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7" name=""/>
                    <p:cNvSpPr/>
                    <p:nvPr/>
                  </p:nvSpPr>
                  <p:spPr>
                    <a:xfrm>
                      <a:off x="2412360" y="3021480"/>
                      <a:ext cx="860040" cy="88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8" name=""/>
                    <p:cNvSpPr/>
                    <p:nvPr/>
                  </p:nvSpPr>
                  <p:spPr>
                    <a:xfrm flipV="1">
                      <a:off x="2903040" y="3800160"/>
                      <a:ext cx="4320" cy="1162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9" name=""/>
                    <p:cNvSpPr/>
                    <p:nvPr/>
                  </p:nvSpPr>
                  <p:spPr>
                    <a:xfrm>
                      <a:off x="3194280" y="3569760"/>
                      <a:ext cx="1364760" cy="944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0" name=""/>
                    <p:cNvSpPr/>
                    <p:nvPr/>
                  </p:nvSpPr>
                  <p:spPr>
                    <a:xfrm>
                      <a:off x="3828960" y="2242080"/>
                      <a:ext cx="88920" cy="4597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1" name=""/>
                    <p:cNvSpPr/>
                    <p:nvPr/>
                  </p:nvSpPr>
                  <p:spPr>
                    <a:xfrm>
                      <a:off x="3657960" y="2639160"/>
                      <a:ext cx="1200240" cy="112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2" name=""/>
                    <p:cNvSpPr/>
                    <p:nvPr/>
                  </p:nvSpPr>
                  <p:spPr>
                    <a:xfrm>
                      <a:off x="3730320" y="2693520"/>
                      <a:ext cx="1595160" cy="793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3" name=""/>
                    <p:cNvSpPr/>
                    <p:nvPr/>
                  </p:nvSpPr>
                  <p:spPr>
                    <a:xfrm>
                      <a:off x="4194000" y="3173040"/>
                      <a:ext cx="137880" cy="308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4" name=""/>
                    <p:cNvSpPr/>
                    <p:nvPr/>
                  </p:nvSpPr>
                  <p:spPr>
                    <a:xfrm flipV="1">
                      <a:off x="4223880" y="4154760"/>
                      <a:ext cx="423000" cy="241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5" name=""/>
                    <p:cNvSpPr/>
                    <p:nvPr/>
                  </p:nvSpPr>
                  <p:spPr>
                    <a:xfrm flipH="1" flipV="1">
                      <a:off x="4372200" y="4320360"/>
                      <a:ext cx="237960" cy="82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000" bIns="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6" name=""/>
                    <p:cNvSpPr/>
                    <p:nvPr/>
                  </p:nvSpPr>
                  <p:spPr>
                    <a:xfrm>
                      <a:off x="4853880" y="3056760"/>
                      <a:ext cx="291240" cy="62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7" name=""/>
                    <p:cNvSpPr/>
                    <p:nvPr/>
                  </p:nvSpPr>
                  <p:spPr>
                    <a:xfrm>
                      <a:off x="4559400" y="3451680"/>
                      <a:ext cx="330480" cy="318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8" name=""/>
                    <p:cNvSpPr/>
                    <p:nvPr/>
                  </p:nvSpPr>
                  <p:spPr>
                    <a:xfrm>
                      <a:off x="4692240" y="3648600"/>
                      <a:ext cx="988920" cy="25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9" name=""/>
                    <p:cNvSpPr/>
                    <p:nvPr/>
                  </p:nvSpPr>
                  <p:spPr>
                    <a:xfrm>
                      <a:off x="5217480" y="3608280"/>
                      <a:ext cx="156600" cy="16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0" name=""/>
                    <p:cNvSpPr/>
                    <p:nvPr/>
                  </p:nvSpPr>
                  <p:spPr>
                    <a:xfrm>
                      <a:off x="4584240" y="2653200"/>
                      <a:ext cx="1226880" cy="76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1" name=""/>
                    <p:cNvSpPr/>
                    <p:nvPr/>
                  </p:nvSpPr>
                  <p:spPr>
                    <a:xfrm>
                      <a:off x="4913280" y="1678320"/>
                      <a:ext cx="686520" cy="63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2" name=""/>
                    <p:cNvSpPr/>
                    <p:nvPr/>
                  </p:nvSpPr>
                  <p:spPr>
                    <a:xfrm>
                      <a:off x="4916520" y="1678320"/>
                      <a:ext cx="103896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3" name=""/>
                    <p:cNvSpPr/>
                    <p:nvPr/>
                  </p:nvSpPr>
                  <p:spPr>
                    <a:xfrm>
                      <a:off x="6633720" y="1817640"/>
                      <a:ext cx="596880" cy="11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4" name=""/>
                    <p:cNvSpPr/>
                    <p:nvPr/>
                  </p:nvSpPr>
                  <p:spPr>
                    <a:xfrm>
                      <a:off x="6518160" y="1914480"/>
                      <a:ext cx="537120" cy="50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5" name=""/>
                    <p:cNvSpPr/>
                    <p:nvPr/>
                  </p:nvSpPr>
                  <p:spPr>
                    <a:xfrm>
                      <a:off x="6583680" y="2228040"/>
                      <a:ext cx="877320" cy="60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6" name=""/>
                    <p:cNvSpPr/>
                    <p:nvPr/>
                  </p:nvSpPr>
                  <p:spPr>
                    <a:xfrm>
                      <a:off x="5103000" y="2330640"/>
                      <a:ext cx="2317680" cy="1774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7" name=""/>
                    <p:cNvSpPr/>
                    <p:nvPr/>
                  </p:nvSpPr>
                  <p:spPr>
                    <a:xfrm>
                      <a:off x="5950440" y="2015280"/>
                      <a:ext cx="377640" cy="54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8" name=""/>
                    <p:cNvSpPr/>
                    <p:nvPr/>
                  </p:nvSpPr>
                  <p:spPr>
                    <a:xfrm>
                      <a:off x="5586840" y="2233440"/>
                      <a:ext cx="197280" cy="37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9" name=""/>
                    <p:cNvSpPr/>
                    <p:nvPr/>
                  </p:nvSpPr>
                  <p:spPr>
                    <a:xfrm>
                      <a:off x="5756400" y="2460960"/>
                      <a:ext cx="336600" cy="32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0" name=""/>
                    <p:cNvSpPr/>
                    <p:nvPr/>
                  </p:nvSpPr>
                  <p:spPr>
                    <a:xfrm>
                      <a:off x="5999040" y="2672280"/>
                      <a:ext cx="161280" cy="91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1" name=""/>
                    <p:cNvSpPr/>
                    <p:nvPr/>
                  </p:nvSpPr>
                  <p:spPr>
                    <a:xfrm>
                      <a:off x="6759360" y="2550600"/>
                      <a:ext cx="360000" cy="9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2" name=""/>
                    <p:cNvSpPr/>
                    <p:nvPr/>
                  </p:nvSpPr>
                  <p:spPr>
                    <a:xfrm>
                      <a:off x="4988520" y="2647800"/>
                      <a:ext cx="2130840" cy="204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3" name=""/>
                    <p:cNvSpPr/>
                    <p:nvPr/>
                  </p:nvSpPr>
                  <p:spPr>
                    <a:xfrm>
                      <a:off x="4673520" y="2596680"/>
                      <a:ext cx="1567080" cy="2063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4" name=""/>
                    <p:cNvSpPr/>
                    <p:nvPr/>
                  </p:nvSpPr>
                  <p:spPr>
                    <a:xfrm>
                      <a:off x="5123160" y="2663280"/>
                      <a:ext cx="673560" cy="176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5" name=""/>
                    <p:cNvSpPr/>
                    <p:nvPr/>
                  </p:nvSpPr>
                  <p:spPr>
                    <a:xfrm>
                      <a:off x="6657480" y="2702160"/>
                      <a:ext cx="537480" cy="19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6" name=""/>
                    <p:cNvSpPr/>
                    <p:nvPr/>
                  </p:nvSpPr>
                  <p:spPr>
                    <a:xfrm>
                      <a:off x="6422400" y="2975760"/>
                      <a:ext cx="437040" cy="28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7" name=""/>
                    <p:cNvSpPr/>
                    <p:nvPr/>
                  </p:nvSpPr>
                  <p:spPr>
                    <a:xfrm>
                      <a:off x="6391080" y="2608920"/>
                      <a:ext cx="84240" cy="457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8" name=""/>
                    <p:cNvSpPr/>
                    <p:nvPr/>
                  </p:nvSpPr>
                  <p:spPr>
                    <a:xfrm>
                      <a:off x="6265800" y="2663280"/>
                      <a:ext cx="336600" cy="89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2840" bIns="42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9" name=""/>
                    <p:cNvSpPr/>
                    <p:nvPr/>
                  </p:nvSpPr>
                  <p:spPr>
                    <a:xfrm flipV="1">
                      <a:off x="5772240" y="4711320"/>
                      <a:ext cx="38880" cy="493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520" bIns="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0" name=""/>
                    <p:cNvSpPr/>
                    <p:nvPr/>
                  </p:nvSpPr>
                  <p:spPr>
                    <a:xfrm>
                      <a:off x="5577840" y="3800520"/>
                      <a:ext cx="1082520" cy="41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1" name=""/>
                    <p:cNvSpPr/>
                    <p:nvPr/>
                  </p:nvSpPr>
                  <p:spPr>
                    <a:xfrm>
                      <a:off x="5217480" y="3830760"/>
                      <a:ext cx="1195200" cy="38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2" name=""/>
                    <p:cNvSpPr/>
                    <p:nvPr/>
                  </p:nvSpPr>
                  <p:spPr>
                    <a:xfrm>
                      <a:off x="6157440" y="3659400"/>
                      <a:ext cx="82800" cy="19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3" name=""/>
                    <p:cNvSpPr/>
                    <p:nvPr/>
                  </p:nvSpPr>
                  <p:spPr>
                    <a:xfrm>
                      <a:off x="6413040" y="3851640"/>
                      <a:ext cx="62640" cy="89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2480" bIns="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4" name=""/>
                    <p:cNvSpPr/>
                    <p:nvPr/>
                  </p:nvSpPr>
                  <p:spPr>
                    <a:xfrm>
                      <a:off x="6126120" y="3775680"/>
                      <a:ext cx="21960" cy="105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5" name=""/>
                    <p:cNvSpPr/>
                    <p:nvPr/>
                  </p:nvSpPr>
                  <p:spPr>
                    <a:xfrm>
                      <a:off x="5681160" y="4093200"/>
                      <a:ext cx="281880" cy="54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6" name=""/>
                    <p:cNvSpPr/>
                    <p:nvPr/>
                  </p:nvSpPr>
                  <p:spPr>
                    <a:xfrm>
                      <a:off x="5190840" y="2836440"/>
                      <a:ext cx="1168560" cy="12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7" name=""/>
                    <p:cNvSpPr/>
                    <p:nvPr/>
                  </p:nvSpPr>
                  <p:spPr>
                    <a:xfrm>
                      <a:off x="4786200" y="4977720"/>
                      <a:ext cx="40680" cy="102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8" name=""/>
                    <p:cNvSpPr/>
                    <p:nvPr/>
                  </p:nvSpPr>
                  <p:spPr>
                    <a:xfrm>
                      <a:off x="4718880" y="4544640"/>
                      <a:ext cx="384120" cy="52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9" name=""/>
                    <p:cNvSpPr/>
                    <p:nvPr/>
                  </p:nvSpPr>
                  <p:spPr>
                    <a:xfrm>
                      <a:off x="5330160" y="3548520"/>
                      <a:ext cx="709920" cy="1136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0" name=""/>
                    <p:cNvSpPr/>
                    <p:nvPr/>
                  </p:nvSpPr>
                  <p:spPr>
                    <a:xfrm>
                      <a:off x="5491440" y="3139560"/>
                      <a:ext cx="269640" cy="581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1" name=""/>
                    <p:cNvSpPr/>
                    <p:nvPr/>
                  </p:nvSpPr>
                  <p:spPr>
                    <a:xfrm>
                      <a:off x="5917680" y="2885760"/>
                      <a:ext cx="40320" cy="41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2" name=""/>
                    <p:cNvSpPr/>
                    <p:nvPr/>
                  </p:nvSpPr>
                  <p:spPr>
                    <a:xfrm flipH="1" flipV="1">
                      <a:off x="5996160" y="3334680"/>
                      <a:ext cx="62640" cy="1429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3" name=""/>
                    <p:cNvSpPr/>
                    <p:nvPr/>
                  </p:nvSpPr>
                  <p:spPr>
                    <a:xfrm>
                      <a:off x="5385240" y="3051000"/>
                      <a:ext cx="937080" cy="163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4" name=""/>
                    <p:cNvSpPr/>
                    <p:nvPr/>
                  </p:nvSpPr>
                  <p:spPr>
                    <a:xfrm>
                      <a:off x="5294160" y="3573360"/>
                      <a:ext cx="744120" cy="944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5" name=""/>
                    <p:cNvSpPr/>
                    <p:nvPr/>
                  </p:nvSpPr>
                  <p:spPr>
                    <a:xfrm>
                      <a:off x="3896280" y="4165200"/>
                      <a:ext cx="98424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5246" name=""/>
              <p:cNvSpPr/>
              <p:nvPr/>
            </p:nvSpPr>
            <p:spPr>
              <a:xfrm flipH="1">
                <a:off x="4943520" y="1995840"/>
                <a:ext cx="37440" cy="24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7" name=""/>
              <p:cNvSpPr/>
              <p:nvPr/>
            </p:nvSpPr>
            <p:spPr>
              <a:xfrm>
                <a:off x="3747600" y="2946240"/>
                <a:ext cx="82800" cy="1972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8" name=""/>
              <p:cNvSpPr/>
              <p:nvPr/>
            </p:nvSpPr>
            <p:spPr>
              <a:xfrm flipV="1">
                <a:off x="2903400" y="3800880"/>
                <a:ext cx="4320" cy="11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9" name=""/>
              <p:cNvSpPr/>
              <p:nvPr/>
            </p:nvSpPr>
            <p:spPr>
              <a:xfrm>
                <a:off x="4194360" y="3173760"/>
                <a:ext cx="137880" cy="3081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0" name=""/>
              <p:cNvSpPr/>
              <p:nvPr/>
            </p:nvSpPr>
            <p:spPr>
              <a:xfrm flipH="1">
                <a:off x="4201920" y="3381480"/>
                <a:ext cx="67320" cy="81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1" name=""/>
              <p:cNvSpPr/>
              <p:nvPr/>
            </p:nvSpPr>
            <p:spPr>
              <a:xfrm>
                <a:off x="4868280" y="2861280"/>
                <a:ext cx="187920" cy="49536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2" name=""/>
              <p:cNvSpPr/>
              <p:nvPr/>
            </p:nvSpPr>
            <p:spPr>
              <a:xfrm>
                <a:off x="6634440" y="1818000"/>
                <a:ext cx="596880" cy="11268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3" name=""/>
              <p:cNvSpPr/>
              <p:nvPr/>
            </p:nvSpPr>
            <p:spPr>
              <a:xfrm>
                <a:off x="5756760" y="2461320"/>
                <a:ext cx="336600" cy="324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4" name=""/>
              <p:cNvSpPr/>
              <p:nvPr/>
            </p:nvSpPr>
            <p:spPr>
              <a:xfrm flipH="1">
                <a:off x="6769080" y="2331000"/>
                <a:ext cx="57600" cy="20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5" name=""/>
              <p:cNvSpPr/>
              <p:nvPr/>
            </p:nvSpPr>
            <p:spPr>
              <a:xfrm>
                <a:off x="6759720" y="2550960"/>
                <a:ext cx="360000" cy="968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6" name=""/>
              <p:cNvSpPr/>
              <p:nvPr/>
            </p:nvSpPr>
            <p:spPr>
              <a:xfrm flipV="1">
                <a:off x="5172480" y="4063680"/>
                <a:ext cx="23400" cy="105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7" name=""/>
              <p:cNvSpPr/>
              <p:nvPr/>
            </p:nvSpPr>
            <p:spPr>
              <a:xfrm>
                <a:off x="6266160" y="2664000"/>
                <a:ext cx="336600" cy="89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8" name=""/>
              <p:cNvSpPr/>
              <p:nvPr/>
            </p:nvSpPr>
            <p:spPr>
              <a:xfrm>
                <a:off x="6157800" y="3660120"/>
                <a:ext cx="82800" cy="1972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9" name=""/>
              <p:cNvSpPr/>
              <p:nvPr/>
            </p:nvSpPr>
            <p:spPr>
              <a:xfrm>
                <a:off x="6126480" y="3776400"/>
                <a:ext cx="21960" cy="1054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0" name=""/>
              <p:cNvSpPr/>
              <p:nvPr/>
            </p:nvSpPr>
            <p:spPr>
              <a:xfrm flipV="1">
                <a:off x="5266080" y="4109400"/>
                <a:ext cx="164520" cy="5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1" name=""/>
              <p:cNvSpPr/>
              <p:nvPr/>
            </p:nvSpPr>
            <p:spPr>
              <a:xfrm flipH="1" flipV="1">
                <a:off x="5996520" y="3335040"/>
                <a:ext cx="62640" cy="142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2" name=""/>
              <p:cNvSpPr/>
              <p:nvPr/>
            </p:nvSpPr>
            <p:spPr>
              <a:xfrm flipH="1">
                <a:off x="5848920" y="3893040"/>
                <a:ext cx="1080" cy="70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3" name=""/>
              <p:cNvSpPr/>
              <p:nvPr/>
            </p:nvSpPr>
            <p:spPr>
              <a:xfrm>
                <a:off x="5070240" y="3974040"/>
                <a:ext cx="502920" cy="3787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264" name=""/>
            <p:cNvSpPr/>
            <p:nvPr/>
          </p:nvSpPr>
          <p:spPr>
            <a:xfrm>
              <a:off x="5999760" y="2673000"/>
              <a:ext cx="161280" cy="91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5" name=""/>
            <p:cNvSpPr/>
            <p:nvPr/>
          </p:nvSpPr>
          <p:spPr>
            <a:xfrm flipH="1" flipV="1">
              <a:off x="5824080" y="3949560"/>
              <a:ext cx="6408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6" name=""/>
            <p:cNvSpPr/>
            <p:nvPr/>
          </p:nvSpPr>
          <p:spPr>
            <a:xfrm flipV="1">
              <a:off x="5578200" y="4106520"/>
              <a:ext cx="1080" cy="48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67" name=""/>
          <p:cNvSpPr/>
          <p:nvPr/>
        </p:nvSpPr>
        <p:spPr>
          <a:xfrm flipH="1">
            <a:off x="4192560" y="4152960"/>
            <a:ext cx="69840" cy="37944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8" name=""/>
          <p:cNvSpPr/>
          <p:nvPr/>
        </p:nvSpPr>
        <p:spPr>
          <a:xfrm flipH="1">
            <a:off x="4601880" y="4656240"/>
            <a:ext cx="75960" cy="16668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69" name=""/>
          <p:cNvGrpSpPr/>
          <p:nvPr/>
        </p:nvGrpSpPr>
        <p:grpSpPr>
          <a:xfrm>
            <a:off x="4786200" y="4695840"/>
            <a:ext cx="208080" cy="385560"/>
            <a:chOff x="4786200" y="4695840"/>
            <a:chExt cx="208080" cy="385560"/>
          </a:xfrm>
        </p:grpSpPr>
        <p:sp>
          <p:nvSpPr>
            <p:cNvPr id="5270" name=""/>
            <p:cNvSpPr/>
            <p:nvPr/>
          </p:nvSpPr>
          <p:spPr>
            <a:xfrm>
              <a:off x="4786200" y="4978800"/>
              <a:ext cx="41040" cy="10260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1" name=""/>
            <p:cNvSpPr/>
            <p:nvPr/>
          </p:nvSpPr>
          <p:spPr>
            <a:xfrm>
              <a:off x="4786200" y="4695840"/>
              <a:ext cx="208080" cy="29016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72" name=""/>
          <p:cNvGrpSpPr/>
          <p:nvPr/>
        </p:nvGrpSpPr>
        <p:grpSpPr>
          <a:xfrm>
            <a:off x="2957400" y="1479600"/>
            <a:ext cx="3989160" cy="3700080"/>
            <a:chOff x="2957400" y="1479600"/>
            <a:chExt cx="3989160" cy="3700080"/>
          </a:xfrm>
        </p:grpSpPr>
        <p:sp>
          <p:nvSpPr>
            <p:cNvPr id="5273" name=""/>
            <p:cNvSpPr/>
            <p:nvPr/>
          </p:nvSpPr>
          <p:spPr>
            <a:xfrm>
              <a:off x="5173560" y="1919880"/>
              <a:ext cx="524880" cy="9540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4" name=""/>
            <p:cNvSpPr/>
            <p:nvPr/>
          </p:nvSpPr>
          <p:spPr>
            <a:xfrm>
              <a:off x="5204880" y="1833480"/>
              <a:ext cx="236520" cy="84960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5" name=""/>
            <p:cNvSpPr/>
            <p:nvPr/>
          </p:nvSpPr>
          <p:spPr>
            <a:xfrm>
              <a:off x="5055840" y="2057400"/>
              <a:ext cx="185040" cy="11988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6" name=""/>
            <p:cNvSpPr/>
            <p:nvPr/>
          </p:nvSpPr>
          <p:spPr>
            <a:xfrm>
              <a:off x="5090400" y="2237400"/>
              <a:ext cx="101880" cy="13572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14" y="0"/>
                  </a:moveTo>
                  <a:lnTo>
                    <a:pt x="0" y="16"/>
                  </a:lnTo>
                  <a:lnTo>
                    <a:pt x="114" y="154"/>
                  </a:lnTo>
                  <a:lnTo>
                    <a:pt x="129" y="1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7" name=""/>
            <p:cNvSpPr/>
            <p:nvPr/>
          </p:nvSpPr>
          <p:spPr>
            <a:xfrm>
              <a:off x="4664160" y="2194920"/>
              <a:ext cx="821160" cy="44424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8" name=""/>
            <p:cNvSpPr/>
            <p:nvPr/>
          </p:nvSpPr>
          <p:spPr>
            <a:xfrm>
              <a:off x="4879080" y="2635920"/>
              <a:ext cx="32760" cy="48276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9" name=""/>
            <p:cNvSpPr/>
            <p:nvPr/>
          </p:nvSpPr>
          <p:spPr>
            <a:xfrm>
              <a:off x="4255200" y="2459520"/>
              <a:ext cx="1498680" cy="17046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0" name=""/>
            <p:cNvSpPr/>
            <p:nvPr/>
          </p:nvSpPr>
          <p:spPr>
            <a:xfrm>
              <a:off x="4730040" y="3302280"/>
              <a:ext cx="106560" cy="131760"/>
            </a:xfrm>
            <a:custGeom>
              <a:avLst/>
              <a:gdLst/>
              <a:ahLst/>
              <a:rect l="l" t="t" r="r" b="b"/>
              <a:pathLst>
                <a:path w="136" h="151">
                  <a:moveTo>
                    <a:pt x="14" y="0"/>
                  </a:moveTo>
                  <a:lnTo>
                    <a:pt x="0" y="16"/>
                  </a:lnTo>
                  <a:lnTo>
                    <a:pt x="122" y="151"/>
                  </a:lnTo>
                  <a:lnTo>
                    <a:pt x="136" y="1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1" name=""/>
            <p:cNvSpPr/>
            <p:nvPr/>
          </p:nvSpPr>
          <p:spPr>
            <a:xfrm>
              <a:off x="4402440" y="3318120"/>
              <a:ext cx="129960" cy="21348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2" name=""/>
            <p:cNvSpPr/>
            <p:nvPr/>
          </p:nvSpPr>
          <p:spPr>
            <a:xfrm>
              <a:off x="4474440" y="3593160"/>
              <a:ext cx="269640" cy="19728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3" name=""/>
            <p:cNvSpPr/>
            <p:nvPr/>
          </p:nvSpPr>
          <p:spPr>
            <a:xfrm>
              <a:off x="4237920" y="3672720"/>
              <a:ext cx="187920" cy="211320"/>
            </a:xfrm>
            <a:custGeom>
              <a:avLst/>
              <a:gdLst/>
              <a:ahLst/>
              <a:rect l="l" t="t" r="r" b="b"/>
              <a:pathLst>
                <a:path w="240" h="240">
                  <a:moveTo>
                    <a:pt x="240" y="20"/>
                  </a:moveTo>
                  <a:lnTo>
                    <a:pt x="231" y="0"/>
                  </a:lnTo>
                  <a:lnTo>
                    <a:pt x="7" y="115"/>
                  </a:lnTo>
                  <a:lnTo>
                    <a:pt x="3" y="116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25" y="240"/>
                  </a:lnTo>
                  <a:lnTo>
                    <a:pt x="44" y="236"/>
                  </a:lnTo>
                  <a:lnTo>
                    <a:pt x="21" y="122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4" name=""/>
            <p:cNvSpPr/>
            <p:nvPr/>
          </p:nvSpPr>
          <p:spPr>
            <a:xfrm>
              <a:off x="4380480" y="3769560"/>
              <a:ext cx="78120" cy="121680"/>
            </a:xfrm>
            <a:custGeom>
              <a:avLst/>
              <a:gdLst/>
              <a:ahLst/>
              <a:rect l="l" t="t" r="r" b="b"/>
              <a:pathLst>
                <a:path w="100" h="136">
                  <a:moveTo>
                    <a:pt x="14" y="0"/>
                  </a:moveTo>
                  <a:lnTo>
                    <a:pt x="0" y="16"/>
                  </a:lnTo>
                  <a:lnTo>
                    <a:pt x="86" y="136"/>
                  </a:lnTo>
                  <a:lnTo>
                    <a:pt x="100" y="1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5" name=""/>
            <p:cNvSpPr/>
            <p:nvPr/>
          </p:nvSpPr>
          <p:spPr>
            <a:xfrm>
              <a:off x="3894480" y="1592280"/>
              <a:ext cx="1317960" cy="109116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6" name=""/>
            <p:cNvSpPr/>
            <p:nvPr/>
          </p:nvSpPr>
          <p:spPr>
            <a:xfrm>
              <a:off x="3543480" y="2685240"/>
              <a:ext cx="1343160" cy="315720"/>
            </a:xfrm>
            <a:custGeom>
              <a:avLst/>
              <a:gdLst/>
              <a:ahLst/>
              <a:rect l="l" t="t" r="r" b="b"/>
              <a:pathLst>
                <a:path w="1714" h="359">
                  <a:moveTo>
                    <a:pt x="2" y="0"/>
                  </a:moveTo>
                  <a:lnTo>
                    <a:pt x="0" y="22"/>
                  </a:lnTo>
                  <a:lnTo>
                    <a:pt x="566" y="93"/>
                  </a:lnTo>
                  <a:lnTo>
                    <a:pt x="566" y="83"/>
                  </a:lnTo>
                  <a:lnTo>
                    <a:pt x="559" y="90"/>
                  </a:lnTo>
                  <a:lnTo>
                    <a:pt x="563" y="92"/>
                  </a:lnTo>
                  <a:lnTo>
                    <a:pt x="559" y="90"/>
                  </a:lnTo>
                  <a:lnTo>
                    <a:pt x="724" y="348"/>
                  </a:lnTo>
                  <a:lnTo>
                    <a:pt x="724" y="348"/>
                  </a:lnTo>
                  <a:lnTo>
                    <a:pt x="728" y="350"/>
                  </a:lnTo>
                  <a:lnTo>
                    <a:pt x="731" y="352"/>
                  </a:lnTo>
                  <a:lnTo>
                    <a:pt x="1714" y="359"/>
                  </a:lnTo>
                  <a:lnTo>
                    <a:pt x="1714" y="337"/>
                  </a:lnTo>
                  <a:lnTo>
                    <a:pt x="731" y="330"/>
                  </a:lnTo>
                  <a:lnTo>
                    <a:pt x="739" y="334"/>
                  </a:lnTo>
                  <a:lnTo>
                    <a:pt x="735" y="332"/>
                  </a:lnTo>
                  <a:lnTo>
                    <a:pt x="731" y="341"/>
                  </a:lnTo>
                  <a:lnTo>
                    <a:pt x="740" y="334"/>
                  </a:lnTo>
                  <a:lnTo>
                    <a:pt x="575" y="75"/>
                  </a:lnTo>
                  <a:lnTo>
                    <a:pt x="574" y="75"/>
                  </a:lnTo>
                  <a:lnTo>
                    <a:pt x="570" y="74"/>
                  </a:lnTo>
                  <a:lnTo>
                    <a:pt x="568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7" name=""/>
            <p:cNvSpPr/>
            <p:nvPr/>
          </p:nvSpPr>
          <p:spPr>
            <a:xfrm>
              <a:off x="3317760" y="1479600"/>
              <a:ext cx="37440" cy="185040"/>
            </a:xfrm>
            <a:custGeom>
              <a:avLst/>
              <a:gdLst/>
              <a:ahLst/>
              <a:rect l="l" t="t" r="r" b="b"/>
              <a:pathLst>
                <a:path w="49" h="210">
                  <a:moveTo>
                    <a:pt x="49" y="2"/>
                  </a:moveTo>
                  <a:lnTo>
                    <a:pt x="29" y="0"/>
                  </a:lnTo>
                  <a:lnTo>
                    <a:pt x="0" y="208"/>
                  </a:lnTo>
                  <a:lnTo>
                    <a:pt x="20" y="21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8" name=""/>
            <p:cNvSpPr/>
            <p:nvPr/>
          </p:nvSpPr>
          <p:spPr>
            <a:xfrm>
              <a:off x="3247200" y="1516680"/>
              <a:ext cx="90360" cy="7884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12" y="0"/>
                  </a:moveTo>
                  <a:lnTo>
                    <a:pt x="0" y="18"/>
                  </a:lnTo>
                  <a:lnTo>
                    <a:pt x="102" y="90"/>
                  </a:lnTo>
                  <a:lnTo>
                    <a:pt x="114" y="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9" name=""/>
            <p:cNvSpPr/>
            <p:nvPr/>
          </p:nvSpPr>
          <p:spPr>
            <a:xfrm>
              <a:off x="3693600" y="3392280"/>
              <a:ext cx="78480" cy="24300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0" name=""/>
            <p:cNvSpPr/>
            <p:nvPr/>
          </p:nvSpPr>
          <p:spPr>
            <a:xfrm>
              <a:off x="4109400" y="4145040"/>
              <a:ext cx="242640" cy="403200"/>
            </a:xfrm>
            <a:custGeom>
              <a:avLst/>
              <a:gdLst/>
              <a:ahLst/>
              <a:rect l="l" t="t" r="r" b="b"/>
              <a:pathLst>
                <a:path w="310" h="459">
                  <a:moveTo>
                    <a:pt x="132" y="258"/>
                  </a:moveTo>
                  <a:lnTo>
                    <a:pt x="148" y="246"/>
                  </a:lnTo>
                  <a:lnTo>
                    <a:pt x="19" y="20"/>
                  </a:lnTo>
                  <a:lnTo>
                    <a:pt x="10" y="25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12" y="36"/>
                  </a:lnTo>
                  <a:lnTo>
                    <a:pt x="208" y="21"/>
                  </a:lnTo>
                  <a:lnTo>
                    <a:pt x="206" y="11"/>
                  </a:lnTo>
                  <a:lnTo>
                    <a:pt x="199" y="18"/>
                  </a:lnTo>
                  <a:lnTo>
                    <a:pt x="202" y="20"/>
                  </a:lnTo>
                  <a:lnTo>
                    <a:pt x="206" y="21"/>
                  </a:lnTo>
                  <a:lnTo>
                    <a:pt x="199" y="18"/>
                  </a:lnTo>
                  <a:lnTo>
                    <a:pt x="292" y="170"/>
                  </a:lnTo>
                  <a:lnTo>
                    <a:pt x="299" y="163"/>
                  </a:lnTo>
                  <a:lnTo>
                    <a:pt x="290" y="161"/>
                  </a:lnTo>
                  <a:lnTo>
                    <a:pt x="247" y="446"/>
                  </a:lnTo>
                  <a:lnTo>
                    <a:pt x="256" y="448"/>
                  </a:lnTo>
                  <a:lnTo>
                    <a:pt x="256" y="437"/>
                  </a:lnTo>
                  <a:lnTo>
                    <a:pt x="252" y="439"/>
                  </a:lnTo>
                  <a:lnTo>
                    <a:pt x="249" y="441"/>
                  </a:lnTo>
                  <a:lnTo>
                    <a:pt x="256" y="437"/>
                  </a:lnTo>
                  <a:lnTo>
                    <a:pt x="104" y="430"/>
                  </a:lnTo>
                  <a:lnTo>
                    <a:pt x="104" y="452"/>
                  </a:lnTo>
                  <a:lnTo>
                    <a:pt x="256" y="459"/>
                  </a:lnTo>
                  <a:lnTo>
                    <a:pt x="256" y="459"/>
                  </a:lnTo>
                  <a:lnTo>
                    <a:pt x="260" y="457"/>
                  </a:lnTo>
                  <a:lnTo>
                    <a:pt x="263" y="455"/>
                  </a:lnTo>
                  <a:lnTo>
                    <a:pt x="267" y="448"/>
                  </a:lnTo>
                  <a:lnTo>
                    <a:pt x="267" y="450"/>
                  </a:lnTo>
                  <a:lnTo>
                    <a:pt x="310" y="165"/>
                  </a:lnTo>
                  <a:lnTo>
                    <a:pt x="310" y="163"/>
                  </a:lnTo>
                  <a:lnTo>
                    <a:pt x="308" y="156"/>
                  </a:lnTo>
                  <a:lnTo>
                    <a:pt x="215" y="4"/>
                  </a:lnTo>
                  <a:lnTo>
                    <a:pt x="213" y="4"/>
                  </a:lnTo>
                  <a:lnTo>
                    <a:pt x="209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32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1" name=""/>
            <p:cNvSpPr/>
            <p:nvPr/>
          </p:nvSpPr>
          <p:spPr>
            <a:xfrm>
              <a:off x="4002840" y="3817080"/>
              <a:ext cx="371160" cy="21348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2" name=""/>
            <p:cNvSpPr/>
            <p:nvPr/>
          </p:nvSpPr>
          <p:spPr>
            <a:xfrm>
              <a:off x="2957400" y="3601800"/>
              <a:ext cx="1200600" cy="84600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3" name=""/>
            <p:cNvSpPr/>
            <p:nvPr/>
          </p:nvSpPr>
          <p:spPr>
            <a:xfrm>
              <a:off x="4722120" y="4423320"/>
              <a:ext cx="2224440" cy="668160"/>
            </a:xfrm>
            <a:custGeom>
              <a:avLst/>
              <a:gdLst/>
              <a:ahLst/>
              <a:rect l="l" t="t" r="r" b="b"/>
              <a:pathLst>
                <a:path w="2840" h="759">
                  <a:moveTo>
                    <a:pt x="2804" y="750"/>
                  </a:moveTo>
                  <a:lnTo>
                    <a:pt x="2826" y="752"/>
                  </a:lnTo>
                  <a:lnTo>
                    <a:pt x="2840" y="508"/>
                  </a:lnTo>
                  <a:lnTo>
                    <a:pt x="2840" y="506"/>
                  </a:lnTo>
                  <a:lnTo>
                    <a:pt x="2836" y="499"/>
                  </a:lnTo>
                  <a:lnTo>
                    <a:pt x="2835" y="497"/>
                  </a:lnTo>
                  <a:lnTo>
                    <a:pt x="2670" y="425"/>
                  </a:lnTo>
                  <a:lnTo>
                    <a:pt x="2664" y="434"/>
                  </a:lnTo>
                  <a:lnTo>
                    <a:pt x="2673" y="429"/>
                  </a:lnTo>
                  <a:lnTo>
                    <a:pt x="2487" y="92"/>
                  </a:lnTo>
                  <a:lnTo>
                    <a:pt x="2485" y="90"/>
                  </a:lnTo>
                  <a:lnTo>
                    <a:pt x="2481" y="88"/>
                  </a:lnTo>
                  <a:lnTo>
                    <a:pt x="2481" y="88"/>
                  </a:lnTo>
                  <a:lnTo>
                    <a:pt x="2230" y="2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1345" y="15"/>
                  </a:lnTo>
                  <a:lnTo>
                    <a:pt x="1341" y="17"/>
                  </a:lnTo>
                  <a:lnTo>
                    <a:pt x="1054" y="110"/>
                  </a:lnTo>
                  <a:lnTo>
                    <a:pt x="1058" y="119"/>
                  </a:lnTo>
                  <a:lnTo>
                    <a:pt x="1058" y="108"/>
                  </a:lnTo>
                  <a:lnTo>
                    <a:pt x="484" y="151"/>
                  </a:lnTo>
                  <a:lnTo>
                    <a:pt x="481" y="153"/>
                  </a:lnTo>
                  <a:lnTo>
                    <a:pt x="481" y="153"/>
                  </a:lnTo>
                  <a:lnTo>
                    <a:pt x="223" y="260"/>
                  </a:lnTo>
                  <a:lnTo>
                    <a:pt x="219" y="262"/>
                  </a:lnTo>
                  <a:lnTo>
                    <a:pt x="68" y="427"/>
                  </a:lnTo>
                  <a:lnTo>
                    <a:pt x="68" y="429"/>
                  </a:lnTo>
                  <a:lnTo>
                    <a:pt x="4" y="544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31" y="759"/>
                  </a:lnTo>
                  <a:lnTo>
                    <a:pt x="50" y="757"/>
                  </a:lnTo>
                  <a:lnTo>
                    <a:pt x="22" y="549"/>
                  </a:lnTo>
                  <a:lnTo>
                    <a:pt x="11" y="549"/>
                  </a:lnTo>
                  <a:lnTo>
                    <a:pt x="20" y="556"/>
                  </a:lnTo>
                  <a:lnTo>
                    <a:pt x="85" y="442"/>
                  </a:lnTo>
                  <a:lnTo>
                    <a:pt x="76" y="434"/>
                  </a:lnTo>
                  <a:lnTo>
                    <a:pt x="83" y="443"/>
                  </a:lnTo>
                  <a:lnTo>
                    <a:pt x="233" y="278"/>
                  </a:lnTo>
                  <a:lnTo>
                    <a:pt x="226" y="269"/>
                  </a:lnTo>
                  <a:lnTo>
                    <a:pt x="232" y="280"/>
                  </a:lnTo>
                  <a:lnTo>
                    <a:pt x="490" y="173"/>
                  </a:lnTo>
                  <a:lnTo>
                    <a:pt x="484" y="162"/>
                  </a:lnTo>
                  <a:lnTo>
                    <a:pt x="486" y="173"/>
                  </a:lnTo>
                  <a:lnTo>
                    <a:pt x="1060" y="130"/>
                  </a:lnTo>
                  <a:lnTo>
                    <a:pt x="1062" y="130"/>
                  </a:lnTo>
                  <a:lnTo>
                    <a:pt x="1348" y="36"/>
                  </a:lnTo>
                  <a:lnTo>
                    <a:pt x="1345" y="26"/>
                  </a:lnTo>
                  <a:lnTo>
                    <a:pt x="1345" y="36"/>
                  </a:lnTo>
                  <a:lnTo>
                    <a:pt x="2227" y="22"/>
                  </a:lnTo>
                  <a:lnTo>
                    <a:pt x="2227" y="11"/>
                  </a:lnTo>
                  <a:lnTo>
                    <a:pt x="2223" y="22"/>
                  </a:lnTo>
                  <a:lnTo>
                    <a:pt x="2474" y="108"/>
                  </a:lnTo>
                  <a:lnTo>
                    <a:pt x="2478" y="97"/>
                  </a:lnTo>
                  <a:lnTo>
                    <a:pt x="2471" y="104"/>
                  </a:lnTo>
                  <a:lnTo>
                    <a:pt x="2657" y="442"/>
                  </a:lnTo>
                  <a:lnTo>
                    <a:pt x="2657" y="442"/>
                  </a:lnTo>
                  <a:lnTo>
                    <a:pt x="2661" y="445"/>
                  </a:lnTo>
                  <a:lnTo>
                    <a:pt x="2826" y="517"/>
                  </a:lnTo>
                  <a:lnTo>
                    <a:pt x="2818" y="506"/>
                  </a:lnTo>
                  <a:lnTo>
                    <a:pt x="2822" y="513"/>
                  </a:lnTo>
                  <a:lnTo>
                    <a:pt x="2829" y="506"/>
                  </a:lnTo>
                  <a:lnTo>
                    <a:pt x="2818" y="506"/>
                  </a:lnTo>
                  <a:lnTo>
                    <a:pt x="2804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4" name=""/>
            <p:cNvSpPr/>
            <p:nvPr/>
          </p:nvSpPr>
          <p:spPr>
            <a:xfrm>
              <a:off x="6625440" y="4682520"/>
              <a:ext cx="131400" cy="9324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440" bIns="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5" name=""/>
            <p:cNvSpPr/>
            <p:nvPr/>
          </p:nvSpPr>
          <p:spPr>
            <a:xfrm>
              <a:off x="6676920" y="4703760"/>
              <a:ext cx="64080" cy="98640"/>
            </a:xfrm>
            <a:custGeom>
              <a:avLst/>
              <a:gdLst/>
              <a:ahLst/>
              <a:rect l="l" t="t" r="r" b="b"/>
              <a:pathLst>
                <a:path w="80" h="111">
                  <a:moveTo>
                    <a:pt x="71" y="111"/>
                  </a:moveTo>
                  <a:lnTo>
                    <a:pt x="80" y="91"/>
                  </a:lnTo>
                  <a:lnTo>
                    <a:pt x="23" y="62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28" y="71"/>
                  </a:lnTo>
                  <a:lnTo>
                    <a:pt x="21" y="0"/>
                  </a:lnTo>
                  <a:lnTo>
                    <a:pt x="0" y="1"/>
                  </a:lnTo>
                  <a:lnTo>
                    <a:pt x="7" y="73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6" name=""/>
            <p:cNvSpPr/>
            <p:nvPr/>
          </p:nvSpPr>
          <p:spPr>
            <a:xfrm>
              <a:off x="6664320" y="4756680"/>
              <a:ext cx="34200" cy="54360"/>
            </a:xfrm>
            <a:custGeom>
              <a:avLst/>
              <a:gdLst/>
              <a:ahLst/>
              <a:rect l="l" t="t" r="r" b="b"/>
              <a:pathLst>
                <a:path w="43" h="63">
                  <a:moveTo>
                    <a:pt x="0" y="50"/>
                  </a:moveTo>
                  <a:lnTo>
                    <a:pt x="16" y="63"/>
                  </a:lnTo>
                  <a:lnTo>
                    <a:pt x="43" y="12"/>
                  </a:lnTo>
                  <a:lnTo>
                    <a:pt x="2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7" name=""/>
            <p:cNvSpPr/>
            <p:nvPr/>
          </p:nvSpPr>
          <p:spPr>
            <a:xfrm>
              <a:off x="4935600" y="5023080"/>
              <a:ext cx="111240" cy="15660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8" name=""/>
            <p:cNvSpPr/>
            <p:nvPr/>
          </p:nvSpPr>
          <p:spPr>
            <a:xfrm>
              <a:off x="4809960" y="4881960"/>
              <a:ext cx="145440" cy="17100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9" name=""/>
            <p:cNvSpPr/>
            <p:nvPr/>
          </p:nvSpPr>
          <p:spPr>
            <a:xfrm>
              <a:off x="4626720" y="4584240"/>
              <a:ext cx="495360" cy="42624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0" name=""/>
            <p:cNvSpPr/>
            <p:nvPr/>
          </p:nvSpPr>
          <p:spPr>
            <a:xfrm>
              <a:off x="4582800" y="4487040"/>
              <a:ext cx="849240" cy="3085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1" name=""/>
            <p:cNvSpPr/>
            <p:nvPr/>
          </p:nvSpPr>
          <p:spPr>
            <a:xfrm>
              <a:off x="5902560" y="4451760"/>
              <a:ext cx="21600" cy="82440"/>
            </a:xfrm>
            <a:custGeom>
              <a:avLst/>
              <a:gdLst/>
              <a:ahLst/>
              <a:rect l="l" t="t" r="r" b="b"/>
              <a:pathLst>
                <a:path w="27" h="95">
                  <a:moveTo>
                    <a:pt x="27" y="2"/>
                  </a:moveTo>
                  <a:lnTo>
                    <a:pt x="5" y="0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2" name=""/>
            <p:cNvSpPr/>
            <p:nvPr/>
          </p:nvSpPr>
          <p:spPr>
            <a:xfrm>
              <a:off x="6639120" y="4449960"/>
              <a:ext cx="101880" cy="13068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3" name=""/>
            <p:cNvSpPr/>
            <p:nvPr/>
          </p:nvSpPr>
          <p:spPr>
            <a:xfrm>
              <a:off x="4952520" y="4742280"/>
              <a:ext cx="163080" cy="241560"/>
            </a:xfrm>
            <a:custGeom>
              <a:avLst/>
              <a:gdLst/>
              <a:ahLst/>
              <a:rect l="l" t="t" r="r" b="b"/>
              <a:pathLst>
                <a:path w="208" h="274">
                  <a:moveTo>
                    <a:pt x="154" y="0"/>
                  </a:moveTo>
                  <a:lnTo>
                    <a:pt x="140" y="16"/>
                  </a:lnTo>
                  <a:lnTo>
                    <a:pt x="190" y="88"/>
                  </a:lnTo>
                  <a:lnTo>
                    <a:pt x="197" y="79"/>
                  </a:lnTo>
                  <a:lnTo>
                    <a:pt x="190" y="71"/>
                  </a:lnTo>
                  <a:lnTo>
                    <a:pt x="187" y="79"/>
                  </a:lnTo>
                  <a:lnTo>
                    <a:pt x="190" y="86"/>
                  </a:lnTo>
                  <a:lnTo>
                    <a:pt x="192" y="71"/>
                  </a:lnTo>
                  <a:lnTo>
                    <a:pt x="142" y="122"/>
                  </a:lnTo>
                  <a:lnTo>
                    <a:pt x="147" y="129"/>
                  </a:lnTo>
                  <a:lnTo>
                    <a:pt x="142" y="120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7" y="274"/>
                  </a:lnTo>
                  <a:lnTo>
                    <a:pt x="29" y="272"/>
                  </a:lnTo>
                  <a:lnTo>
                    <a:pt x="22" y="200"/>
                  </a:lnTo>
                  <a:lnTo>
                    <a:pt x="18" y="20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1" y="200"/>
                  </a:lnTo>
                  <a:lnTo>
                    <a:pt x="16" y="209"/>
                  </a:lnTo>
                  <a:lnTo>
                    <a:pt x="153" y="138"/>
                  </a:lnTo>
                  <a:lnTo>
                    <a:pt x="154" y="138"/>
                  </a:lnTo>
                  <a:lnTo>
                    <a:pt x="205" y="88"/>
                  </a:lnTo>
                  <a:lnTo>
                    <a:pt x="205" y="86"/>
                  </a:lnTo>
                  <a:lnTo>
                    <a:pt x="208" y="7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04" name=""/>
          <p:cNvGrpSpPr/>
          <p:nvPr/>
        </p:nvGrpSpPr>
        <p:grpSpPr>
          <a:xfrm>
            <a:off x="2435400" y="1100160"/>
            <a:ext cx="4358880" cy="3474000"/>
            <a:chOff x="2435400" y="1100160"/>
            <a:chExt cx="4358880" cy="3474000"/>
          </a:xfrm>
        </p:grpSpPr>
        <p:grpSp>
          <p:nvGrpSpPr>
            <p:cNvPr id="5305" name=""/>
            <p:cNvGrpSpPr/>
            <p:nvPr/>
          </p:nvGrpSpPr>
          <p:grpSpPr>
            <a:xfrm>
              <a:off x="3223440" y="1138680"/>
              <a:ext cx="178560" cy="207360"/>
              <a:chOff x="3223440" y="1138680"/>
              <a:chExt cx="178560" cy="207360"/>
            </a:xfrm>
          </p:grpSpPr>
          <p:sp>
            <p:nvSpPr>
              <p:cNvPr id="5306" name=""/>
              <p:cNvSpPr/>
              <p:nvPr/>
            </p:nvSpPr>
            <p:spPr>
              <a:xfrm>
                <a:off x="3223440" y="113868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7" name=""/>
              <p:cNvSpPr/>
              <p:nvPr/>
            </p:nvSpPr>
            <p:spPr>
              <a:xfrm>
                <a:off x="3223440" y="1138680"/>
                <a:ext cx="17856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8" name=""/>
              <p:cNvSpPr/>
              <p:nvPr/>
            </p:nvSpPr>
            <p:spPr>
              <a:xfrm>
                <a:off x="3223440" y="113868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9" name=""/>
              <p:cNvSpPr/>
              <p:nvPr/>
            </p:nvSpPr>
            <p:spPr>
              <a:xfrm>
                <a:off x="3223440" y="116316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10" name=""/>
            <p:cNvGrpSpPr/>
            <p:nvPr/>
          </p:nvGrpSpPr>
          <p:grpSpPr>
            <a:xfrm>
              <a:off x="3538800" y="1100160"/>
              <a:ext cx="178560" cy="209520"/>
              <a:chOff x="3538800" y="1100160"/>
              <a:chExt cx="178560" cy="209520"/>
            </a:xfrm>
          </p:grpSpPr>
          <p:sp>
            <p:nvSpPr>
              <p:cNvPr id="5311" name=""/>
              <p:cNvSpPr/>
              <p:nvPr/>
            </p:nvSpPr>
            <p:spPr>
              <a:xfrm>
                <a:off x="3538800" y="110016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2" name=""/>
              <p:cNvSpPr/>
              <p:nvPr/>
            </p:nvSpPr>
            <p:spPr>
              <a:xfrm>
                <a:off x="3538800" y="1100160"/>
                <a:ext cx="178560" cy="525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3" name=""/>
              <p:cNvSpPr/>
              <p:nvPr/>
            </p:nvSpPr>
            <p:spPr>
              <a:xfrm>
                <a:off x="3538800" y="110016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4" name=""/>
              <p:cNvSpPr/>
              <p:nvPr/>
            </p:nvSpPr>
            <p:spPr>
              <a:xfrm>
                <a:off x="3538800" y="112644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15" name=""/>
            <p:cNvGrpSpPr/>
            <p:nvPr/>
          </p:nvGrpSpPr>
          <p:grpSpPr>
            <a:xfrm>
              <a:off x="3772440" y="1964160"/>
              <a:ext cx="178560" cy="207360"/>
              <a:chOff x="3772440" y="1964160"/>
              <a:chExt cx="178560" cy="207360"/>
            </a:xfrm>
          </p:grpSpPr>
          <p:sp>
            <p:nvSpPr>
              <p:cNvPr id="5316" name=""/>
              <p:cNvSpPr/>
              <p:nvPr/>
            </p:nvSpPr>
            <p:spPr>
              <a:xfrm>
                <a:off x="3772440" y="196416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7" name=""/>
              <p:cNvSpPr/>
              <p:nvPr/>
            </p:nvSpPr>
            <p:spPr>
              <a:xfrm>
                <a:off x="3772440" y="1964160"/>
                <a:ext cx="17856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1" y="53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8" name=""/>
              <p:cNvSpPr/>
              <p:nvPr/>
            </p:nvSpPr>
            <p:spPr>
              <a:xfrm>
                <a:off x="3772440" y="196416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9" name=""/>
              <p:cNvSpPr/>
              <p:nvPr/>
            </p:nvSpPr>
            <p:spPr>
              <a:xfrm>
                <a:off x="3772440" y="1988280"/>
                <a:ext cx="178560" cy="2664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20" name=""/>
            <p:cNvGrpSpPr/>
            <p:nvPr/>
          </p:nvGrpSpPr>
          <p:grpSpPr>
            <a:xfrm>
              <a:off x="3546720" y="2840040"/>
              <a:ext cx="178560" cy="209520"/>
              <a:chOff x="3546720" y="2840040"/>
              <a:chExt cx="178560" cy="209520"/>
            </a:xfrm>
          </p:grpSpPr>
          <p:sp>
            <p:nvSpPr>
              <p:cNvPr id="5321" name=""/>
              <p:cNvSpPr/>
              <p:nvPr/>
            </p:nvSpPr>
            <p:spPr>
              <a:xfrm>
                <a:off x="3546720" y="284004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2" name=""/>
              <p:cNvSpPr/>
              <p:nvPr/>
            </p:nvSpPr>
            <p:spPr>
              <a:xfrm>
                <a:off x="3546720" y="2840040"/>
                <a:ext cx="178560" cy="529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120" bIns="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3" name=""/>
              <p:cNvSpPr/>
              <p:nvPr/>
            </p:nvSpPr>
            <p:spPr>
              <a:xfrm>
                <a:off x="3546720" y="284004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4" name=""/>
              <p:cNvSpPr/>
              <p:nvPr/>
            </p:nvSpPr>
            <p:spPr>
              <a:xfrm>
                <a:off x="3546720" y="2866320"/>
                <a:ext cx="178560" cy="2664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25" name=""/>
            <p:cNvGrpSpPr/>
            <p:nvPr/>
          </p:nvGrpSpPr>
          <p:grpSpPr>
            <a:xfrm>
              <a:off x="2435400" y="3392280"/>
              <a:ext cx="178560" cy="208800"/>
              <a:chOff x="2435400" y="3392280"/>
              <a:chExt cx="178560" cy="208800"/>
            </a:xfrm>
          </p:grpSpPr>
          <p:sp>
            <p:nvSpPr>
              <p:cNvPr id="5326" name=""/>
              <p:cNvSpPr/>
              <p:nvPr/>
            </p:nvSpPr>
            <p:spPr>
              <a:xfrm>
                <a:off x="2435400" y="3392280"/>
                <a:ext cx="178560" cy="20880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7" name=""/>
              <p:cNvSpPr/>
              <p:nvPr/>
            </p:nvSpPr>
            <p:spPr>
              <a:xfrm>
                <a:off x="2435400" y="3392280"/>
                <a:ext cx="178560" cy="52560"/>
              </a:xfrm>
              <a:custGeom>
                <a:avLst/>
                <a:gdLst/>
                <a:ahLst/>
                <a:rect l="l" t="t" r="r" b="b"/>
                <a:pathLst>
                  <a:path w="227" h="60">
                    <a:moveTo>
                      <a:pt x="0" y="29"/>
                    </a:moveTo>
                    <a:lnTo>
                      <a:pt x="1" y="36"/>
                    </a:lnTo>
                    <a:lnTo>
                      <a:pt x="8" y="42"/>
                    </a:lnTo>
                    <a:lnTo>
                      <a:pt x="19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89" y="60"/>
                    </a:lnTo>
                    <a:lnTo>
                      <a:pt x="112" y="60"/>
                    </a:lnTo>
                    <a:lnTo>
                      <a:pt x="136" y="60"/>
                    </a:lnTo>
                    <a:lnTo>
                      <a:pt x="157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7" y="47"/>
                    </a:lnTo>
                    <a:lnTo>
                      <a:pt x="218" y="42"/>
                    </a:lnTo>
                    <a:lnTo>
                      <a:pt x="225" y="36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8" name=""/>
              <p:cNvSpPr/>
              <p:nvPr/>
            </p:nvSpPr>
            <p:spPr>
              <a:xfrm>
                <a:off x="2435400" y="3392280"/>
                <a:ext cx="178560" cy="20880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9" name=""/>
              <p:cNvSpPr/>
              <p:nvPr/>
            </p:nvSpPr>
            <p:spPr>
              <a:xfrm>
                <a:off x="2435400" y="341856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7"/>
                    </a:lnTo>
                    <a:lnTo>
                      <a:pt x="8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7" y="18"/>
                    </a:lnTo>
                    <a:lnTo>
                      <a:pt x="218" y="13"/>
                    </a:lnTo>
                    <a:lnTo>
                      <a:pt x="225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30" name=""/>
            <p:cNvGrpSpPr/>
            <p:nvPr/>
          </p:nvGrpSpPr>
          <p:grpSpPr>
            <a:xfrm>
              <a:off x="4777200" y="3268800"/>
              <a:ext cx="178200" cy="209520"/>
              <a:chOff x="4777200" y="3268800"/>
              <a:chExt cx="178200" cy="209520"/>
            </a:xfrm>
          </p:grpSpPr>
          <p:sp>
            <p:nvSpPr>
              <p:cNvPr id="5331" name=""/>
              <p:cNvSpPr/>
              <p:nvPr/>
            </p:nvSpPr>
            <p:spPr>
              <a:xfrm>
                <a:off x="4777200" y="3268800"/>
                <a:ext cx="17820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2" name=""/>
              <p:cNvSpPr/>
              <p:nvPr/>
            </p:nvSpPr>
            <p:spPr>
              <a:xfrm>
                <a:off x="4777200" y="3268800"/>
                <a:ext cx="17820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3" name=""/>
              <p:cNvSpPr/>
              <p:nvPr/>
            </p:nvSpPr>
            <p:spPr>
              <a:xfrm>
                <a:off x="4777200" y="3268800"/>
                <a:ext cx="17820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4" name=""/>
              <p:cNvSpPr/>
              <p:nvPr/>
            </p:nvSpPr>
            <p:spPr>
              <a:xfrm>
                <a:off x="4777200" y="3295080"/>
                <a:ext cx="17820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35" name=""/>
            <p:cNvGrpSpPr/>
            <p:nvPr/>
          </p:nvGrpSpPr>
          <p:grpSpPr>
            <a:xfrm>
              <a:off x="5031000" y="4238280"/>
              <a:ext cx="178560" cy="207720"/>
              <a:chOff x="5031000" y="4238280"/>
              <a:chExt cx="178560" cy="207720"/>
            </a:xfrm>
          </p:grpSpPr>
          <p:sp>
            <p:nvSpPr>
              <p:cNvPr id="5336" name=""/>
              <p:cNvSpPr/>
              <p:nvPr/>
            </p:nvSpPr>
            <p:spPr>
              <a:xfrm>
                <a:off x="5031000" y="4238280"/>
                <a:ext cx="17856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7" name=""/>
              <p:cNvSpPr/>
              <p:nvPr/>
            </p:nvSpPr>
            <p:spPr>
              <a:xfrm>
                <a:off x="5031000" y="4238280"/>
                <a:ext cx="178560" cy="507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6" y="3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8" name=""/>
              <p:cNvSpPr/>
              <p:nvPr/>
            </p:nvSpPr>
            <p:spPr>
              <a:xfrm>
                <a:off x="5031000" y="4238280"/>
                <a:ext cx="17856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9" name=""/>
              <p:cNvSpPr/>
              <p:nvPr/>
            </p:nvSpPr>
            <p:spPr>
              <a:xfrm>
                <a:off x="5031000" y="426276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6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40" name=""/>
            <p:cNvGrpSpPr/>
            <p:nvPr/>
          </p:nvGrpSpPr>
          <p:grpSpPr>
            <a:xfrm>
              <a:off x="5281560" y="4130640"/>
              <a:ext cx="178560" cy="207720"/>
              <a:chOff x="5281560" y="4130640"/>
              <a:chExt cx="178560" cy="207720"/>
            </a:xfrm>
          </p:grpSpPr>
          <p:sp>
            <p:nvSpPr>
              <p:cNvPr id="5341" name=""/>
              <p:cNvSpPr/>
              <p:nvPr/>
            </p:nvSpPr>
            <p:spPr>
              <a:xfrm>
                <a:off x="5281560" y="4130640"/>
                <a:ext cx="17856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2" name=""/>
              <p:cNvSpPr/>
              <p:nvPr/>
            </p:nvSpPr>
            <p:spPr>
              <a:xfrm>
                <a:off x="5281560" y="4130640"/>
                <a:ext cx="178560" cy="507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3" name=""/>
              <p:cNvSpPr/>
              <p:nvPr/>
            </p:nvSpPr>
            <p:spPr>
              <a:xfrm>
                <a:off x="5281560" y="4130640"/>
                <a:ext cx="17856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4" name=""/>
              <p:cNvSpPr/>
              <p:nvPr/>
            </p:nvSpPr>
            <p:spPr>
              <a:xfrm>
                <a:off x="5281560" y="415512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6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45" name=""/>
            <p:cNvGrpSpPr/>
            <p:nvPr/>
          </p:nvGrpSpPr>
          <p:grpSpPr>
            <a:xfrm>
              <a:off x="5441760" y="4229640"/>
              <a:ext cx="177120" cy="209520"/>
              <a:chOff x="5441760" y="4229640"/>
              <a:chExt cx="177120" cy="209520"/>
            </a:xfrm>
          </p:grpSpPr>
          <p:sp>
            <p:nvSpPr>
              <p:cNvPr id="5346" name=""/>
              <p:cNvSpPr/>
              <p:nvPr/>
            </p:nvSpPr>
            <p:spPr>
              <a:xfrm>
                <a:off x="5441760" y="4229640"/>
                <a:ext cx="17712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7" name=""/>
              <p:cNvSpPr/>
              <p:nvPr/>
            </p:nvSpPr>
            <p:spPr>
              <a:xfrm>
                <a:off x="5441760" y="4229640"/>
                <a:ext cx="17712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8" name=""/>
              <p:cNvSpPr/>
              <p:nvPr/>
            </p:nvSpPr>
            <p:spPr>
              <a:xfrm>
                <a:off x="5441760" y="4229640"/>
                <a:ext cx="17712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9" name=""/>
              <p:cNvSpPr/>
              <p:nvPr/>
            </p:nvSpPr>
            <p:spPr>
              <a:xfrm>
                <a:off x="5441760" y="4255920"/>
                <a:ext cx="1771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6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50" name=""/>
            <p:cNvGrpSpPr/>
            <p:nvPr/>
          </p:nvGrpSpPr>
          <p:grpSpPr>
            <a:xfrm>
              <a:off x="5777280" y="4146840"/>
              <a:ext cx="178560" cy="207360"/>
              <a:chOff x="5777280" y="4146840"/>
              <a:chExt cx="178560" cy="207360"/>
            </a:xfrm>
          </p:grpSpPr>
          <p:sp>
            <p:nvSpPr>
              <p:cNvPr id="5351" name=""/>
              <p:cNvSpPr/>
              <p:nvPr/>
            </p:nvSpPr>
            <p:spPr>
              <a:xfrm>
                <a:off x="5777280" y="414684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2" name=""/>
              <p:cNvSpPr/>
              <p:nvPr/>
            </p:nvSpPr>
            <p:spPr>
              <a:xfrm>
                <a:off x="5777280" y="4146840"/>
                <a:ext cx="178560" cy="511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3" name=""/>
              <p:cNvSpPr/>
              <p:nvPr/>
            </p:nvSpPr>
            <p:spPr>
              <a:xfrm>
                <a:off x="5777280" y="414684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4" name=""/>
              <p:cNvSpPr/>
              <p:nvPr/>
            </p:nvSpPr>
            <p:spPr>
              <a:xfrm>
                <a:off x="5777280" y="417132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55" name=""/>
            <p:cNvGrpSpPr/>
            <p:nvPr/>
          </p:nvGrpSpPr>
          <p:grpSpPr>
            <a:xfrm>
              <a:off x="5960520" y="2149200"/>
              <a:ext cx="178560" cy="207360"/>
              <a:chOff x="5960520" y="2149200"/>
              <a:chExt cx="178560" cy="207360"/>
            </a:xfrm>
          </p:grpSpPr>
          <p:sp>
            <p:nvSpPr>
              <p:cNvPr id="5356" name=""/>
              <p:cNvSpPr/>
              <p:nvPr/>
            </p:nvSpPr>
            <p:spPr>
              <a:xfrm>
                <a:off x="5960520" y="214920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7" name=""/>
              <p:cNvSpPr/>
              <p:nvPr/>
            </p:nvSpPr>
            <p:spPr>
              <a:xfrm>
                <a:off x="5960520" y="2149200"/>
                <a:ext cx="17856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8" name=""/>
              <p:cNvSpPr/>
              <p:nvPr/>
            </p:nvSpPr>
            <p:spPr>
              <a:xfrm>
                <a:off x="5960520" y="214920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9" name=""/>
              <p:cNvSpPr/>
              <p:nvPr/>
            </p:nvSpPr>
            <p:spPr>
              <a:xfrm>
                <a:off x="5960520" y="2173320"/>
                <a:ext cx="17856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60" name=""/>
            <p:cNvGrpSpPr/>
            <p:nvPr/>
          </p:nvGrpSpPr>
          <p:grpSpPr>
            <a:xfrm>
              <a:off x="6190920" y="2346840"/>
              <a:ext cx="178560" cy="207360"/>
              <a:chOff x="6190920" y="2346840"/>
              <a:chExt cx="178560" cy="207360"/>
            </a:xfrm>
          </p:grpSpPr>
          <p:sp>
            <p:nvSpPr>
              <p:cNvPr id="5361" name=""/>
              <p:cNvSpPr/>
              <p:nvPr/>
            </p:nvSpPr>
            <p:spPr>
              <a:xfrm>
                <a:off x="6190920" y="234684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2" name=""/>
              <p:cNvSpPr/>
              <p:nvPr/>
            </p:nvSpPr>
            <p:spPr>
              <a:xfrm>
                <a:off x="6190920" y="2346840"/>
                <a:ext cx="178560" cy="5040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7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3" name=""/>
              <p:cNvSpPr/>
              <p:nvPr/>
            </p:nvSpPr>
            <p:spPr>
              <a:xfrm>
                <a:off x="6190920" y="234684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4" name=""/>
              <p:cNvSpPr/>
              <p:nvPr/>
            </p:nvSpPr>
            <p:spPr>
              <a:xfrm>
                <a:off x="6190920" y="237096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65" name=""/>
            <p:cNvGrpSpPr/>
            <p:nvPr/>
          </p:nvGrpSpPr>
          <p:grpSpPr>
            <a:xfrm>
              <a:off x="6615720" y="2140200"/>
              <a:ext cx="178560" cy="208800"/>
              <a:chOff x="6615720" y="2140200"/>
              <a:chExt cx="178560" cy="208800"/>
            </a:xfrm>
          </p:grpSpPr>
          <p:sp>
            <p:nvSpPr>
              <p:cNvPr id="5366" name=""/>
              <p:cNvSpPr/>
              <p:nvPr/>
            </p:nvSpPr>
            <p:spPr>
              <a:xfrm>
                <a:off x="6615720" y="2140200"/>
                <a:ext cx="17856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7" name=""/>
              <p:cNvSpPr/>
              <p:nvPr/>
            </p:nvSpPr>
            <p:spPr>
              <a:xfrm>
                <a:off x="6615720" y="2140200"/>
                <a:ext cx="178560" cy="5256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8" name=""/>
              <p:cNvSpPr/>
              <p:nvPr/>
            </p:nvSpPr>
            <p:spPr>
              <a:xfrm>
                <a:off x="6615720" y="2140200"/>
                <a:ext cx="17856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9" name=""/>
              <p:cNvSpPr/>
              <p:nvPr/>
            </p:nvSpPr>
            <p:spPr>
              <a:xfrm>
                <a:off x="6615720" y="216648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70" name=""/>
            <p:cNvGrpSpPr/>
            <p:nvPr/>
          </p:nvGrpSpPr>
          <p:grpSpPr>
            <a:xfrm>
              <a:off x="4044960" y="3049920"/>
              <a:ext cx="176760" cy="207360"/>
              <a:chOff x="4044960" y="3049920"/>
              <a:chExt cx="176760" cy="207360"/>
            </a:xfrm>
          </p:grpSpPr>
          <p:sp>
            <p:nvSpPr>
              <p:cNvPr id="5371" name=""/>
              <p:cNvSpPr/>
              <p:nvPr/>
            </p:nvSpPr>
            <p:spPr>
              <a:xfrm>
                <a:off x="4044960" y="3049920"/>
                <a:ext cx="1767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2" name=""/>
              <p:cNvSpPr/>
              <p:nvPr/>
            </p:nvSpPr>
            <p:spPr>
              <a:xfrm>
                <a:off x="4044960" y="3049920"/>
                <a:ext cx="176760" cy="511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3" name=""/>
              <p:cNvSpPr/>
              <p:nvPr/>
            </p:nvSpPr>
            <p:spPr>
              <a:xfrm>
                <a:off x="4044960" y="3049920"/>
                <a:ext cx="1767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4" name=""/>
              <p:cNvSpPr/>
              <p:nvPr/>
            </p:nvSpPr>
            <p:spPr>
              <a:xfrm>
                <a:off x="4044960" y="3074400"/>
                <a:ext cx="1767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75" name=""/>
            <p:cNvGrpSpPr/>
            <p:nvPr/>
          </p:nvGrpSpPr>
          <p:grpSpPr>
            <a:xfrm>
              <a:off x="5204880" y="2702520"/>
              <a:ext cx="178560" cy="209520"/>
              <a:chOff x="5204880" y="2702520"/>
              <a:chExt cx="178560" cy="209520"/>
            </a:xfrm>
          </p:grpSpPr>
          <p:sp>
            <p:nvSpPr>
              <p:cNvPr id="5376" name=""/>
              <p:cNvSpPr/>
              <p:nvPr/>
            </p:nvSpPr>
            <p:spPr>
              <a:xfrm>
                <a:off x="5204880" y="270252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7" name=""/>
              <p:cNvSpPr/>
              <p:nvPr/>
            </p:nvSpPr>
            <p:spPr>
              <a:xfrm>
                <a:off x="5204880" y="2702520"/>
                <a:ext cx="178560" cy="529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120" bIns="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8" name=""/>
              <p:cNvSpPr/>
              <p:nvPr/>
            </p:nvSpPr>
            <p:spPr>
              <a:xfrm>
                <a:off x="5204880" y="270252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9" name=""/>
              <p:cNvSpPr/>
              <p:nvPr/>
            </p:nvSpPr>
            <p:spPr>
              <a:xfrm>
                <a:off x="5204880" y="272916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80" name=""/>
            <p:cNvGrpSpPr/>
            <p:nvPr/>
          </p:nvGrpSpPr>
          <p:grpSpPr>
            <a:xfrm>
              <a:off x="4965480" y="4365360"/>
              <a:ext cx="178200" cy="208800"/>
              <a:chOff x="4965480" y="4365360"/>
              <a:chExt cx="178200" cy="208800"/>
            </a:xfrm>
          </p:grpSpPr>
          <p:sp>
            <p:nvSpPr>
              <p:cNvPr id="5381" name=""/>
              <p:cNvSpPr/>
              <p:nvPr/>
            </p:nvSpPr>
            <p:spPr>
              <a:xfrm>
                <a:off x="4965480" y="4365360"/>
                <a:ext cx="17820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2" name=""/>
              <p:cNvSpPr/>
              <p:nvPr/>
            </p:nvSpPr>
            <p:spPr>
              <a:xfrm>
                <a:off x="4965480" y="4365360"/>
                <a:ext cx="17820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3" y="50"/>
                    </a:lnTo>
                    <a:lnTo>
                      <a:pt x="51" y="54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3" name=""/>
              <p:cNvSpPr/>
              <p:nvPr/>
            </p:nvSpPr>
            <p:spPr>
              <a:xfrm>
                <a:off x="4965480" y="4365360"/>
                <a:ext cx="17820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4" name=""/>
              <p:cNvSpPr/>
              <p:nvPr/>
            </p:nvSpPr>
            <p:spPr>
              <a:xfrm>
                <a:off x="4965480" y="4391640"/>
                <a:ext cx="17820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3" y="21"/>
                    </a:lnTo>
                    <a:lnTo>
                      <a:pt x="51" y="25"/>
                    </a:lnTo>
                    <a:lnTo>
                      <a:pt x="69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385" name=""/>
          <p:cNvGrpSpPr/>
          <p:nvPr/>
        </p:nvGrpSpPr>
        <p:grpSpPr>
          <a:xfrm>
            <a:off x="5102280" y="4365720"/>
            <a:ext cx="718560" cy="369000"/>
            <a:chOff x="5102280" y="4365720"/>
            <a:chExt cx="718560" cy="369000"/>
          </a:xfrm>
        </p:grpSpPr>
        <p:grpSp>
          <p:nvGrpSpPr>
            <p:cNvPr id="5386" name=""/>
            <p:cNvGrpSpPr/>
            <p:nvPr/>
          </p:nvGrpSpPr>
          <p:grpSpPr>
            <a:xfrm>
              <a:off x="5643720" y="4527360"/>
              <a:ext cx="177120" cy="207360"/>
              <a:chOff x="5643720" y="4527360"/>
              <a:chExt cx="177120" cy="207360"/>
            </a:xfrm>
          </p:grpSpPr>
          <p:sp>
            <p:nvSpPr>
              <p:cNvPr id="5387" name=""/>
              <p:cNvSpPr/>
              <p:nvPr/>
            </p:nvSpPr>
            <p:spPr>
              <a:xfrm>
                <a:off x="5643720" y="4527360"/>
                <a:ext cx="1771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8" name=""/>
              <p:cNvSpPr/>
              <p:nvPr/>
            </p:nvSpPr>
            <p:spPr>
              <a:xfrm>
                <a:off x="5643720" y="4527360"/>
                <a:ext cx="17712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9" name=""/>
              <p:cNvSpPr/>
              <p:nvPr/>
            </p:nvSpPr>
            <p:spPr>
              <a:xfrm>
                <a:off x="5643720" y="4527360"/>
                <a:ext cx="1771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0" name=""/>
              <p:cNvSpPr/>
              <p:nvPr/>
            </p:nvSpPr>
            <p:spPr>
              <a:xfrm>
                <a:off x="5643720" y="4551840"/>
                <a:ext cx="17712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91" name=""/>
            <p:cNvGrpSpPr/>
            <p:nvPr/>
          </p:nvGrpSpPr>
          <p:grpSpPr>
            <a:xfrm>
              <a:off x="5102280" y="4365720"/>
              <a:ext cx="178560" cy="207000"/>
              <a:chOff x="5102280" y="4365720"/>
              <a:chExt cx="178560" cy="207000"/>
            </a:xfrm>
          </p:grpSpPr>
          <p:sp>
            <p:nvSpPr>
              <p:cNvPr id="5392" name=""/>
              <p:cNvSpPr/>
              <p:nvPr/>
            </p:nvSpPr>
            <p:spPr>
              <a:xfrm>
                <a:off x="5102280" y="4365720"/>
                <a:ext cx="1785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3" name=""/>
              <p:cNvSpPr/>
              <p:nvPr/>
            </p:nvSpPr>
            <p:spPr>
              <a:xfrm>
                <a:off x="5102280" y="4365720"/>
                <a:ext cx="17856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4" name=""/>
              <p:cNvSpPr/>
              <p:nvPr/>
            </p:nvSpPr>
            <p:spPr>
              <a:xfrm>
                <a:off x="5102280" y="4365720"/>
                <a:ext cx="1785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5" name=""/>
              <p:cNvSpPr/>
              <p:nvPr/>
            </p:nvSpPr>
            <p:spPr>
              <a:xfrm>
                <a:off x="5102280" y="4389840"/>
                <a:ext cx="17856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396" name=""/>
          <p:cNvGrpSpPr/>
          <p:nvPr/>
        </p:nvGrpSpPr>
        <p:grpSpPr>
          <a:xfrm>
            <a:off x="3224160" y="1138320"/>
            <a:ext cx="177840" cy="207360"/>
            <a:chOff x="3224160" y="1138320"/>
            <a:chExt cx="177840" cy="207360"/>
          </a:xfrm>
        </p:grpSpPr>
        <p:sp>
          <p:nvSpPr>
            <p:cNvPr id="5397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8" name=""/>
            <p:cNvSpPr/>
            <p:nvPr/>
          </p:nvSpPr>
          <p:spPr>
            <a:xfrm>
              <a:off x="3224160" y="113832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9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0" name=""/>
            <p:cNvSpPr/>
            <p:nvPr/>
          </p:nvSpPr>
          <p:spPr>
            <a:xfrm>
              <a:off x="3224160" y="11628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1" name=""/>
          <p:cNvGrpSpPr/>
          <p:nvPr/>
        </p:nvGrpSpPr>
        <p:grpSpPr>
          <a:xfrm>
            <a:off x="3538440" y="1100160"/>
            <a:ext cx="179640" cy="209160"/>
            <a:chOff x="3538440" y="1100160"/>
            <a:chExt cx="179640" cy="209160"/>
          </a:xfrm>
        </p:grpSpPr>
        <p:sp>
          <p:nvSpPr>
            <p:cNvPr id="5402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3" name=""/>
            <p:cNvSpPr/>
            <p:nvPr/>
          </p:nvSpPr>
          <p:spPr>
            <a:xfrm>
              <a:off x="3538440" y="1100160"/>
              <a:ext cx="1796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4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5" name=""/>
            <p:cNvSpPr/>
            <p:nvPr/>
          </p:nvSpPr>
          <p:spPr>
            <a:xfrm>
              <a:off x="3538440" y="112644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6" name=""/>
          <p:cNvGrpSpPr/>
          <p:nvPr/>
        </p:nvGrpSpPr>
        <p:grpSpPr>
          <a:xfrm>
            <a:off x="3772080" y="1963800"/>
            <a:ext cx="179280" cy="207720"/>
            <a:chOff x="3772080" y="1963800"/>
            <a:chExt cx="179280" cy="207720"/>
          </a:xfrm>
        </p:grpSpPr>
        <p:sp>
          <p:nvSpPr>
            <p:cNvPr id="5407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8" name=""/>
            <p:cNvSpPr/>
            <p:nvPr/>
          </p:nvSpPr>
          <p:spPr>
            <a:xfrm>
              <a:off x="3772080" y="196380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9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0" name=""/>
            <p:cNvSpPr/>
            <p:nvPr/>
          </p:nvSpPr>
          <p:spPr>
            <a:xfrm>
              <a:off x="3772080" y="198792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11" name=""/>
          <p:cNvGrpSpPr/>
          <p:nvPr/>
        </p:nvGrpSpPr>
        <p:grpSpPr>
          <a:xfrm>
            <a:off x="3548160" y="2840040"/>
            <a:ext cx="177840" cy="209160"/>
            <a:chOff x="3548160" y="2840040"/>
            <a:chExt cx="177840" cy="209160"/>
          </a:xfrm>
        </p:grpSpPr>
        <p:sp>
          <p:nvSpPr>
            <p:cNvPr id="5412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3" name=""/>
            <p:cNvSpPr/>
            <p:nvPr/>
          </p:nvSpPr>
          <p:spPr>
            <a:xfrm>
              <a:off x="3548160" y="2840040"/>
              <a:ext cx="17784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4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5" name=""/>
            <p:cNvSpPr/>
            <p:nvPr/>
          </p:nvSpPr>
          <p:spPr>
            <a:xfrm>
              <a:off x="3548160" y="2866320"/>
              <a:ext cx="17784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16" name=""/>
          <p:cNvGrpSpPr/>
          <p:nvPr/>
        </p:nvGrpSpPr>
        <p:grpSpPr>
          <a:xfrm>
            <a:off x="2435400" y="3392640"/>
            <a:ext cx="179280" cy="209160"/>
            <a:chOff x="2435400" y="3392640"/>
            <a:chExt cx="179280" cy="209160"/>
          </a:xfrm>
        </p:grpSpPr>
        <p:sp>
          <p:nvSpPr>
            <p:cNvPr id="5417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8" name=""/>
            <p:cNvSpPr/>
            <p:nvPr/>
          </p:nvSpPr>
          <p:spPr>
            <a:xfrm>
              <a:off x="2435400" y="3392640"/>
              <a:ext cx="17928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9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0" name=""/>
            <p:cNvSpPr/>
            <p:nvPr/>
          </p:nvSpPr>
          <p:spPr>
            <a:xfrm>
              <a:off x="2435400" y="34189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1" name=""/>
          <p:cNvGrpSpPr/>
          <p:nvPr/>
        </p:nvGrpSpPr>
        <p:grpSpPr>
          <a:xfrm>
            <a:off x="4776840" y="3268800"/>
            <a:ext cx="179280" cy="209160"/>
            <a:chOff x="4776840" y="3268800"/>
            <a:chExt cx="179280" cy="209160"/>
          </a:xfrm>
        </p:grpSpPr>
        <p:sp>
          <p:nvSpPr>
            <p:cNvPr id="5422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3" name=""/>
            <p:cNvSpPr/>
            <p:nvPr/>
          </p:nvSpPr>
          <p:spPr>
            <a:xfrm>
              <a:off x="4776840" y="3268800"/>
              <a:ext cx="1792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4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5" name=""/>
            <p:cNvSpPr/>
            <p:nvPr/>
          </p:nvSpPr>
          <p:spPr>
            <a:xfrm>
              <a:off x="4776840" y="3295080"/>
              <a:ext cx="1792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6" name=""/>
          <p:cNvGrpSpPr/>
          <p:nvPr/>
        </p:nvGrpSpPr>
        <p:grpSpPr>
          <a:xfrm>
            <a:off x="5281560" y="4130640"/>
            <a:ext cx="179280" cy="207720"/>
            <a:chOff x="5281560" y="4130640"/>
            <a:chExt cx="179280" cy="207720"/>
          </a:xfrm>
        </p:grpSpPr>
        <p:sp>
          <p:nvSpPr>
            <p:cNvPr id="5427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8" name=""/>
            <p:cNvSpPr/>
            <p:nvPr/>
          </p:nvSpPr>
          <p:spPr>
            <a:xfrm>
              <a:off x="5281560" y="4130640"/>
              <a:ext cx="17928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9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0" name=""/>
            <p:cNvSpPr/>
            <p:nvPr/>
          </p:nvSpPr>
          <p:spPr>
            <a:xfrm>
              <a:off x="5281560" y="41551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1" name=""/>
          <p:cNvGrpSpPr/>
          <p:nvPr/>
        </p:nvGrpSpPr>
        <p:grpSpPr>
          <a:xfrm>
            <a:off x="5442120" y="4229280"/>
            <a:ext cx="177480" cy="209160"/>
            <a:chOff x="5442120" y="4229280"/>
            <a:chExt cx="177480" cy="209160"/>
          </a:xfrm>
        </p:grpSpPr>
        <p:sp>
          <p:nvSpPr>
            <p:cNvPr id="5432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3" name=""/>
            <p:cNvSpPr/>
            <p:nvPr/>
          </p:nvSpPr>
          <p:spPr>
            <a:xfrm>
              <a:off x="5442120" y="4229280"/>
              <a:ext cx="1774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4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5" name=""/>
            <p:cNvSpPr/>
            <p:nvPr/>
          </p:nvSpPr>
          <p:spPr>
            <a:xfrm>
              <a:off x="5442120" y="4255560"/>
              <a:ext cx="1774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6" name=""/>
          <p:cNvGrpSpPr/>
          <p:nvPr/>
        </p:nvGrpSpPr>
        <p:grpSpPr>
          <a:xfrm>
            <a:off x="5776920" y="4146480"/>
            <a:ext cx="179280" cy="207720"/>
            <a:chOff x="5776920" y="4146480"/>
            <a:chExt cx="179280" cy="207720"/>
          </a:xfrm>
        </p:grpSpPr>
        <p:sp>
          <p:nvSpPr>
            <p:cNvPr id="5437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8" name=""/>
            <p:cNvSpPr/>
            <p:nvPr/>
          </p:nvSpPr>
          <p:spPr>
            <a:xfrm>
              <a:off x="5776920" y="4146480"/>
              <a:ext cx="17928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9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0" name=""/>
            <p:cNvSpPr/>
            <p:nvPr/>
          </p:nvSpPr>
          <p:spPr>
            <a:xfrm>
              <a:off x="5776920" y="417096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1" name=""/>
          <p:cNvGrpSpPr/>
          <p:nvPr/>
        </p:nvGrpSpPr>
        <p:grpSpPr>
          <a:xfrm>
            <a:off x="6191280" y="2346480"/>
            <a:ext cx="177840" cy="207360"/>
            <a:chOff x="6191280" y="2346480"/>
            <a:chExt cx="177840" cy="207360"/>
          </a:xfrm>
        </p:grpSpPr>
        <p:sp>
          <p:nvSpPr>
            <p:cNvPr id="5442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3" name=""/>
            <p:cNvSpPr/>
            <p:nvPr/>
          </p:nvSpPr>
          <p:spPr>
            <a:xfrm>
              <a:off x="6191280" y="2346480"/>
              <a:ext cx="1778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4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5" name=""/>
            <p:cNvSpPr/>
            <p:nvPr/>
          </p:nvSpPr>
          <p:spPr>
            <a:xfrm>
              <a:off x="6191280" y="23706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6" name=""/>
          <p:cNvGrpSpPr/>
          <p:nvPr/>
        </p:nvGrpSpPr>
        <p:grpSpPr>
          <a:xfrm>
            <a:off x="6615000" y="2139840"/>
            <a:ext cx="179640" cy="209160"/>
            <a:chOff x="6615000" y="2139840"/>
            <a:chExt cx="179640" cy="209160"/>
          </a:xfrm>
        </p:grpSpPr>
        <p:sp>
          <p:nvSpPr>
            <p:cNvPr id="5447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8" name=""/>
            <p:cNvSpPr/>
            <p:nvPr/>
          </p:nvSpPr>
          <p:spPr>
            <a:xfrm>
              <a:off x="6615000" y="2139840"/>
              <a:ext cx="1796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9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0" name=""/>
            <p:cNvSpPr/>
            <p:nvPr/>
          </p:nvSpPr>
          <p:spPr>
            <a:xfrm>
              <a:off x="6615000" y="2166120"/>
              <a:ext cx="1796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1" name=""/>
          <p:cNvGrpSpPr/>
          <p:nvPr/>
        </p:nvGrpSpPr>
        <p:grpSpPr>
          <a:xfrm>
            <a:off x="4044960" y="3049560"/>
            <a:ext cx="177840" cy="207720"/>
            <a:chOff x="4044960" y="3049560"/>
            <a:chExt cx="177840" cy="207720"/>
          </a:xfrm>
        </p:grpSpPr>
        <p:sp>
          <p:nvSpPr>
            <p:cNvPr id="5452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3" name=""/>
            <p:cNvSpPr/>
            <p:nvPr/>
          </p:nvSpPr>
          <p:spPr>
            <a:xfrm>
              <a:off x="4044960" y="304956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4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5" name=""/>
            <p:cNvSpPr/>
            <p:nvPr/>
          </p:nvSpPr>
          <p:spPr>
            <a:xfrm>
              <a:off x="4044960" y="30740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6" name=""/>
          <p:cNvGrpSpPr/>
          <p:nvPr/>
        </p:nvGrpSpPr>
        <p:grpSpPr>
          <a:xfrm>
            <a:off x="5205240" y="2701800"/>
            <a:ext cx="177840" cy="210960"/>
            <a:chOff x="5205240" y="2701800"/>
            <a:chExt cx="177840" cy="210960"/>
          </a:xfrm>
        </p:grpSpPr>
        <p:sp>
          <p:nvSpPr>
            <p:cNvPr id="5457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8" name=""/>
            <p:cNvSpPr/>
            <p:nvPr/>
          </p:nvSpPr>
          <p:spPr>
            <a:xfrm>
              <a:off x="5205240" y="2701800"/>
              <a:ext cx="17784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9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0" name=""/>
            <p:cNvSpPr/>
            <p:nvPr/>
          </p:nvSpPr>
          <p:spPr>
            <a:xfrm>
              <a:off x="5205240" y="27284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61" name=""/>
          <p:cNvGrpSpPr/>
          <p:nvPr/>
        </p:nvGrpSpPr>
        <p:grpSpPr>
          <a:xfrm>
            <a:off x="5102280" y="4365720"/>
            <a:ext cx="718560" cy="369000"/>
            <a:chOff x="5102280" y="4365720"/>
            <a:chExt cx="718560" cy="369000"/>
          </a:xfrm>
        </p:grpSpPr>
        <p:grpSp>
          <p:nvGrpSpPr>
            <p:cNvPr id="5462" name=""/>
            <p:cNvGrpSpPr/>
            <p:nvPr/>
          </p:nvGrpSpPr>
          <p:grpSpPr>
            <a:xfrm>
              <a:off x="5643720" y="4527360"/>
              <a:ext cx="177120" cy="207360"/>
              <a:chOff x="5643720" y="4527360"/>
              <a:chExt cx="177120" cy="207360"/>
            </a:xfrm>
          </p:grpSpPr>
          <p:sp>
            <p:nvSpPr>
              <p:cNvPr id="5463" name=""/>
              <p:cNvSpPr/>
              <p:nvPr/>
            </p:nvSpPr>
            <p:spPr>
              <a:xfrm>
                <a:off x="5643720" y="4527360"/>
                <a:ext cx="1771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4" name=""/>
              <p:cNvSpPr/>
              <p:nvPr/>
            </p:nvSpPr>
            <p:spPr>
              <a:xfrm>
                <a:off x="5643720" y="4527360"/>
                <a:ext cx="17712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5" name=""/>
              <p:cNvSpPr/>
              <p:nvPr/>
            </p:nvSpPr>
            <p:spPr>
              <a:xfrm>
                <a:off x="5643720" y="4527360"/>
                <a:ext cx="1771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6" name=""/>
              <p:cNvSpPr/>
              <p:nvPr/>
            </p:nvSpPr>
            <p:spPr>
              <a:xfrm>
                <a:off x="5643720" y="4551840"/>
                <a:ext cx="17712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67" name=""/>
            <p:cNvGrpSpPr/>
            <p:nvPr/>
          </p:nvGrpSpPr>
          <p:grpSpPr>
            <a:xfrm>
              <a:off x="5102280" y="4365720"/>
              <a:ext cx="178560" cy="207000"/>
              <a:chOff x="5102280" y="4365720"/>
              <a:chExt cx="178560" cy="207000"/>
            </a:xfrm>
          </p:grpSpPr>
          <p:sp>
            <p:nvSpPr>
              <p:cNvPr id="5468" name=""/>
              <p:cNvSpPr/>
              <p:nvPr/>
            </p:nvSpPr>
            <p:spPr>
              <a:xfrm>
                <a:off x="5102280" y="4365720"/>
                <a:ext cx="1785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9" name=""/>
              <p:cNvSpPr/>
              <p:nvPr/>
            </p:nvSpPr>
            <p:spPr>
              <a:xfrm>
                <a:off x="5102280" y="4365720"/>
                <a:ext cx="17856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0" name=""/>
              <p:cNvSpPr/>
              <p:nvPr/>
            </p:nvSpPr>
            <p:spPr>
              <a:xfrm>
                <a:off x="5102280" y="4365720"/>
                <a:ext cx="1785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1" name=""/>
              <p:cNvSpPr/>
              <p:nvPr/>
            </p:nvSpPr>
            <p:spPr>
              <a:xfrm>
                <a:off x="5102280" y="4389840"/>
                <a:ext cx="17856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472" name=""/>
          <p:cNvGrpSpPr/>
          <p:nvPr/>
        </p:nvGrpSpPr>
        <p:grpSpPr>
          <a:xfrm>
            <a:off x="2287440" y="2311560"/>
            <a:ext cx="3841560" cy="2382480"/>
            <a:chOff x="2287440" y="2311560"/>
            <a:chExt cx="3841560" cy="2382480"/>
          </a:xfrm>
        </p:grpSpPr>
        <p:sp>
          <p:nvSpPr>
            <p:cNvPr id="5473" name=""/>
            <p:cNvSpPr/>
            <p:nvPr/>
          </p:nvSpPr>
          <p:spPr>
            <a:xfrm>
              <a:off x="2441160" y="2348640"/>
              <a:ext cx="22356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4" name=""/>
            <p:cNvSpPr/>
            <p:nvPr/>
          </p:nvSpPr>
          <p:spPr>
            <a:xfrm>
              <a:off x="2287440" y="2311560"/>
              <a:ext cx="5281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5" name=""/>
            <p:cNvSpPr/>
            <p:nvPr/>
          </p:nvSpPr>
          <p:spPr>
            <a:xfrm>
              <a:off x="2470680" y="2357280"/>
              <a:ext cx="1393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COB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6" name=""/>
            <p:cNvSpPr/>
            <p:nvPr/>
          </p:nvSpPr>
          <p:spPr>
            <a:xfrm>
              <a:off x="2479680" y="244872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7" name=""/>
            <p:cNvSpPr/>
            <p:nvPr/>
          </p:nvSpPr>
          <p:spPr>
            <a:xfrm>
              <a:off x="3114720" y="3785040"/>
              <a:ext cx="225360" cy="2887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8" name=""/>
            <p:cNvSpPr/>
            <p:nvPr/>
          </p:nvSpPr>
          <p:spPr>
            <a:xfrm>
              <a:off x="2966040" y="3751200"/>
              <a:ext cx="5292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9" name=""/>
            <p:cNvSpPr/>
            <p:nvPr/>
          </p:nvSpPr>
          <p:spPr>
            <a:xfrm>
              <a:off x="3157920" y="3797280"/>
              <a:ext cx="137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0" name=""/>
            <p:cNvSpPr/>
            <p:nvPr/>
          </p:nvSpPr>
          <p:spPr>
            <a:xfrm>
              <a:off x="3129480" y="3888720"/>
              <a:ext cx="1677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1" name=""/>
            <p:cNvSpPr/>
            <p:nvPr/>
          </p:nvSpPr>
          <p:spPr>
            <a:xfrm>
              <a:off x="3157920" y="398232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2" name=""/>
            <p:cNvSpPr/>
            <p:nvPr/>
          </p:nvSpPr>
          <p:spPr>
            <a:xfrm>
              <a:off x="5508720" y="4454640"/>
              <a:ext cx="22356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3" name=""/>
            <p:cNvSpPr/>
            <p:nvPr/>
          </p:nvSpPr>
          <p:spPr>
            <a:xfrm>
              <a:off x="5360040" y="4421160"/>
              <a:ext cx="52920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4" name=""/>
            <p:cNvSpPr/>
            <p:nvPr/>
          </p:nvSpPr>
          <p:spPr>
            <a:xfrm>
              <a:off x="5517720" y="4467240"/>
              <a:ext cx="1749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Henry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5" name=""/>
            <p:cNvSpPr/>
            <p:nvPr/>
          </p:nvSpPr>
          <p:spPr>
            <a:xfrm>
              <a:off x="5551200" y="455868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6" name=""/>
            <p:cNvSpPr/>
            <p:nvPr/>
          </p:nvSpPr>
          <p:spPr>
            <a:xfrm>
              <a:off x="5536800" y="4227480"/>
              <a:ext cx="28332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7" name=""/>
            <p:cNvSpPr/>
            <p:nvPr/>
          </p:nvSpPr>
          <p:spPr>
            <a:xfrm>
              <a:off x="5414760" y="4193640"/>
              <a:ext cx="52776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8" name=""/>
            <p:cNvSpPr/>
            <p:nvPr/>
          </p:nvSpPr>
          <p:spPr>
            <a:xfrm>
              <a:off x="5544720" y="4239720"/>
              <a:ext cx="2210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Entergy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9" name=""/>
            <p:cNvSpPr/>
            <p:nvPr/>
          </p:nvSpPr>
          <p:spPr>
            <a:xfrm>
              <a:off x="5605920" y="433116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0" name=""/>
            <p:cNvSpPr/>
            <p:nvPr/>
          </p:nvSpPr>
          <p:spPr>
            <a:xfrm>
              <a:off x="5723280" y="2695680"/>
              <a:ext cx="28332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1" name=""/>
            <p:cNvSpPr/>
            <p:nvPr/>
          </p:nvSpPr>
          <p:spPr>
            <a:xfrm>
              <a:off x="5599800" y="2662200"/>
              <a:ext cx="52920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2" name=""/>
            <p:cNvSpPr/>
            <p:nvPr/>
          </p:nvSpPr>
          <p:spPr>
            <a:xfrm>
              <a:off x="5731200" y="2708280"/>
              <a:ext cx="2210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Cinergy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3" name=""/>
            <p:cNvSpPr/>
            <p:nvPr/>
          </p:nvSpPr>
          <p:spPr>
            <a:xfrm>
              <a:off x="5792760" y="279972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94" name=""/>
          <p:cNvGrpSpPr/>
          <p:nvPr/>
        </p:nvGrpSpPr>
        <p:grpSpPr>
          <a:xfrm>
            <a:off x="5862600" y="2724120"/>
            <a:ext cx="138240" cy="151920"/>
            <a:chOff x="5862600" y="2724120"/>
            <a:chExt cx="138240" cy="151920"/>
          </a:xfrm>
        </p:grpSpPr>
        <p:sp>
          <p:nvSpPr>
            <p:cNvPr id="5495" name=""/>
            <p:cNvSpPr/>
            <p:nvPr/>
          </p:nvSpPr>
          <p:spPr>
            <a:xfrm>
              <a:off x="5897520" y="2762280"/>
              <a:ext cx="68400" cy="7524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6" name=""/>
            <p:cNvSpPr/>
            <p:nvPr/>
          </p:nvSpPr>
          <p:spPr>
            <a:xfrm>
              <a:off x="5862600" y="2724120"/>
              <a:ext cx="138240" cy="15192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97" name=""/>
          <p:cNvGrpSpPr/>
          <p:nvPr/>
        </p:nvGrpSpPr>
        <p:grpSpPr>
          <a:xfrm>
            <a:off x="6904080" y="2871720"/>
            <a:ext cx="136440" cy="153720"/>
            <a:chOff x="6904080" y="2871720"/>
            <a:chExt cx="136440" cy="153720"/>
          </a:xfrm>
        </p:grpSpPr>
        <p:sp>
          <p:nvSpPr>
            <p:cNvPr id="5498" name=""/>
            <p:cNvSpPr/>
            <p:nvPr/>
          </p:nvSpPr>
          <p:spPr>
            <a:xfrm>
              <a:off x="6936840" y="2910600"/>
              <a:ext cx="67680" cy="7596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9" name=""/>
            <p:cNvSpPr/>
            <p:nvPr/>
          </p:nvSpPr>
          <p:spPr>
            <a:xfrm>
              <a:off x="6904080" y="2871720"/>
              <a:ext cx="136440" cy="15372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500" name=""/>
          <p:cNvSpPr/>
          <p:nvPr/>
        </p:nvSpPr>
        <p:spPr>
          <a:xfrm>
            <a:off x="6062760" y="5594400"/>
            <a:ext cx="207720" cy="22536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1" name=""/>
          <p:cNvSpPr/>
          <p:nvPr/>
        </p:nvSpPr>
        <p:spPr>
          <a:xfrm>
            <a:off x="4032360" y="2809800"/>
            <a:ext cx="2095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2" name=""/>
          <p:cNvSpPr/>
          <p:nvPr/>
        </p:nvSpPr>
        <p:spPr>
          <a:xfrm>
            <a:off x="4871880" y="2662200"/>
            <a:ext cx="21276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3" name=""/>
          <p:cNvSpPr/>
          <p:nvPr/>
        </p:nvSpPr>
        <p:spPr>
          <a:xfrm>
            <a:off x="4576680" y="1785960"/>
            <a:ext cx="2113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4" name=""/>
          <p:cNvSpPr/>
          <p:nvPr/>
        </p:nvSpPr>
        <p:spPr>
          <a:xfrm>
            <a:off x="6351480" y="2217600"/>
            <a:ext cx="20808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4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5" name=""/>
          <p:cNvSpPr/>
          <p:nvPr/>
        </p:nvSpPr>
        <p:spPr>
          <a:xfrm>
            <a:off x="3417840" y="1219320"/>
            <a:ext cx="20952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6" name=""/>
          <p:cNvSpPr/>
          <p:nvPr/>
        </p:nvSpPr>
        <p:spPr>
          <a:xfrm>
            <a:off x="3114720" y="3784680"/>
            <a:ext cx="2253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7" name=""/>
          <p:cNvSpPr/>
          <p:nvPr/>
        </p:nvSpPr>
        <p:spPr>
          <a:xfrm>
            <a:off x="2965320" y="3751200"/>
            <a:ext cx="5302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8" name=""/>
          <p:cNvSpPr/>
          <p:nvPr/>
        </p:nvSpPr>
        <p:spPr>
          <a:xfrm>
            <a:off x="3157200" y="3797280"/>
            <a:ext cx="1375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9" name=""/>
          <p:cNvSpPr/>
          <p:nvPr/>
        </p:nvSpPr>
        <p:spPr>
          <a:xfrm>
            <a:off x="3131640" y="3889440"/>
            <a:ext cx="1677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0" name=""/>
          <p:cNvSpPr/>
          <p:nvPr/>
        </p:nvSpPr>
        <p:spPr>
          <a:xfrm>
            <a:off x="3158640" y="39816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1" name=""/>
          <p:cNvSpPr/>
          <p:nvPr/>
        </p:nvSpPr>
        <p:spPr>
          <a:xfrm>
            <a:off x="5537160" y="42274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2" name=""/>
          <p:cNvSpPr/>
          <p:nvPr/>
        </p:nvSpPr>
        <p:spPr>
          <a:xfrm>
            <a:off x="5415120" y="41940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3" name=""/>
          <p:cNvSpPr/>
          <p:nvPr/>
        </p:nvSpPr>
        <p:spPr>
          <a:xfrm>
            <a:off x="5545800" y="42400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4" name=""/>
          <p:cNvSpPr/>
          <p:nvPr/>
        </p:nvSpPr>
        <p:spPr>
          <a:xfrm>
            <a:off x="5605920" y="43322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5" name=""/>
          <p:cNvSpPr/>
          <p:nvPr/>
        </p:nvSpPr>
        <p:spPr>
          <a:xfrm>
            <a:off x="5722920" y="26956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6" name=""/>
          <p:cNvSpPr/>
          <p:nvPr/>
        </p:nvSpPr>
        <p:spPr>
          <a:xfrm>
            <a:off x="5600880" y="26622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7" name=""/>
          <p:cNvSpPr/>
          <p:nvPr/>
        </p:nvSpPr>
        <p:spPr>
          <a:xfrm>
            <a:off x="5732280" y="27082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8" name=""/>
          <p:cNvSpPr/>
          <p:nvPr/>
        </p:nvSpPr>
        <p:spPr>
          <a:xfrm>
            <a:off x="5790600" y="2800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519" name=""/>
          <p:cNvGrpSpPr/>
          <p:nvPr/>
        </p:nvGrpSpPr>
        <p:grpSpPr>
          <a:xfrm>
            <a:off x="5407200" y="2544840"/>
            <a:ext cx="269640" cy="286920"/>
            <a:chOff x="5407200" y="2544840"/>
            <a:chExt cx="269640" cy="286920"/>
          </a:xfrm>
        </p:grpSpPr>
        <p:sp>
          <p:nvSpPr>
            <p:cNvPr id="5520" name=""/>
            <p:cNvSpPr/>
            <p:nvPr/>
          </p:nvSpPr>
          <p:spPr>
            <a:xfrm>
              <a:off x="5435280" y="2544840"/>
              <a:ext cx="118800" cy="1267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1" name=""/>
            <p:cNvSpPr/>
            <p:nvPr/>
          </p:nvSpPr>
          <p:spPr>
            <a:xfrm>
              <a:off x="5407200" y="2638080"/>
              <a:ext cx="26964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22" name=""/>
          <p:cNvGrpSpPr/>
          <p:nvPr/>
        </p:nvGrpSpPr>
        <p:grpSpPr>
          <a:xfrm>
            <a:off x="5979960" y="3235320"/>
            <a:ext cx="270000" cy="288720"/>
            <a:chOff x="5979960" y="3235320"/>
            <a:chExt cx="270000" cy="288720"/>
          </a:xfrm>
        </p:grpSpPr>
        <p:sp>
          <p:nvSpPr>
            <p:cNvPr id="5523" name=""/>
            <p:cNvSpPr/>
            <p:nvPr/>
          </p:nvSpPr>
          <p:spPr>
            <a:xfrm>
              <a:off x="6008400" y="3235320"/>
              <a:ext cx="1191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4" name=""/>
            <p:cNvSpPr/>
            <p:nvPr/>
          </p:nvSpPr>
          <p:spPr>
            <a:xfrm>
              <a:off x="5979960" y="3328560"/>
              <a:ext cx="27000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25" name=""/>
          <p:cNvGrpSpPr/>
          <p:nvPr/>
        </p:nvGrpSpPr>
        <p:grpSpPr>
          <a:xfrm>
            <a:off x="5829480" y="4151160"/>
            <a:ext cx="269640" cy="287280"/>
            <a:chOff x="5829480" y="4151160"/>
            <a:chExt cx="269640" cy="287280"/>
          </a:xfrm>
        </p:grpSpPr>
        <p:sp>
          <p:nvSpPr>
            <p:cNvPr id="5526" name=""/>
            <p:cNvSpPr/>
            <p:nvPr/>
          </p:nvSpPr>
          <p:spPr>
            <a:xfrm>
              <a:off x="5857560" y="4151160"/>
              <a:ext cx="118800" cy="127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7" name=""/>
            <p:cNvSpPr/>
            <p:nvPr/>
          </p:nvSpPr>
          <p:spPr>
            <a:xfrm>
              <a:off x="5829480" y="4242600"/>
              <a:ext cx="269640" cy="1958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28" name=""/>
          <p:cNvGrpSpPr/>
          <p:nvPr/>
        </p:nvGrpSpPr>
        <p:grpSpPr>
          <a:xfrm>
            <a:off x="5645160" y="3921120"/>
            <a:ext cx="271440" cy="286920"/>
            <a:chOff x="5645160" y="3921120"/>
            <a:chExt cx="271440" cy="286920"/>
          </a:xfrm>
        </p:grpSpPr>
        <p:sp>
          <p:nvSpPr>
            <p:cNvPr id="5529" name=""/>
            <p:cNvSpPr/>
            <p:nvPr/>
          </p:nvSpPr>
          <p:spPr>
            <a:xfrm>
              <a:off x="5673240" y="3921120"/>
              <a:ext cx="120600" cy="1267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0" name=""/>
            <p:cNvSpPr/>
            <p:nvPr/>
          </p:nvSpPr>
          <p:spPr>
            <a:xfrm>
              <a:off x="5645160" y="4014360"/>
              <a:ext cx="27144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1" name=""/>
          <p:cNvGrpSpPr/>
          <p:nvPr/>
        </p:nvGrpSpPr>
        <p:grpSpPr>
          <a:xfrm>
            <a:off x="6013440" y="3879720"/>
            <a:ext cx="270000" cy="287280"/>
            <a:chOff x="6013440" y="3879720"/>
            <a:chExt cx="270000" cy="287280"/>
          </a:xfrm>
        </p:grpSpPr>
        <p:sp>
          <p:nvSpPr>
            <p:cNvPr id="5532" name=""/>
            <p:cNvSpPr/>
            <p:nvPr/>
          </p:nvSpPr>
          <p:spPr>
            <a:xfrm>
              <a:off x="6041520" y="3879720"/>
              <a:ext cx="1191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3" name=""/>
            <p:cNvSpPr/>
            <p:nvPr/>
          </p:nvSpPr>
          <p:spPr>
            <a:xfrm>
              <a:off x="6013440" y="3973320"/>
              <a:ext cx="27000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4" name=""/>
          <p:cNvGrpSpPr/>
          <p:nvPr/>
        </p:nvGrpSpPr>
        <p:grpSpPr>
          <a:xfrm>
            <a:off x="5794200" y="3695760"/>
            <a:ext cx="270000" cy="288360"/>
            <a:chOff x="5794200" y="3695760"/>
            <a:chExt cx="270000" cy="288360"/>
          </a:xfrm>
        </p:grpSpPr>
        <p:sp>
          <p:nvSpPr>
            <p:cNvPr id="5535" name=""/>
            <p:cNvSpPr/>
            <p:nvPr/>
          </p:nvSpPr>
          <p:spPr>
            <a:xfrm>
              <a:off x="5822280" y="3695760"/>
              <a:ext cx="11988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6" name=""/>
            <p:cNvSpPr/>
            <p:nvPr/>
          </p:nvSpPr>
          <p:spPr>
            <a:xfrm>
              <a:off x="5794200" y="3789000"/>
              <a:ext cx="270000" cy="1951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7" name=""/>
          <p:cNvGrpSpPr/>
          <p:nvPr/>
        </p:nvGrpSpPr>
        <p:grpSpPr>
          <a:xfrm>
            <a:off x="6959520" y="2100240"/>
            <a:ext cx="344520" cy="386640"/>
            <a:chOff x="6959520" y="2100240"/>
            <a:chExt cx="344520" cy="386640"/>
          </a:xfrm>
        </p:grpSpPr>
        <p:grpSp>
          <p:nvGrpSpPr>
            <p:cNvPr id="5538" name=""/>
            <p:cNvGrpSpPr/>
            <p:nvPr/>
          </p:nvGrpSpPr>
          <p:grpSpPr>
            <a:xfrm>
              <a:off x="6959520" y="2100240"/>
              <a:ext cx="344520" cy="386640"/>
              <a:chOff x="6959520" y="2100240"/>
              <a:chExt cx="344520" cy="386640"/>
            </a:xfrm>
          </p:grpSpPr>
          <p:sp>
            <p:nvSpPr>
              <p:cNvPr id="5539" name=""/>
              <p:cNvSpPr/>
              <p:nvPr/>
            </p:nvSpPr>
            <p:spPr>
              <a:xfrm>
                <a:off x="6959520" y="2100240"/>
                <a:ext cx="344520" cy="386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0" name=""/>
              <p:cNvSpPr/>
              <p:nvPr/>
            </p:nvSpPr>
            <p:spPr>
              <a:xfrm>
                <a:off x="6959520" y="2100240"/>
                <a:ext cx="341280" cy="385200"/>
              </a:xfrm>
              <a:custGeom>
                <a:avLst/>
                <a:gdLst/>
                <a:ahLst/>
                <a:rect l="l" t="t" r="r" b="b"/>
                <a:pathLst>
                  <a:path w="438" h="437">
                    <a:moveTo>
                      <a:pt x="219" y="0"/>
                    </a:moveTo>
                    <a:lnTo>
                      <a:pt x="197" y="2"/>
                    </a:lnTo>
                    <a:lnTo>
                      <a:pt x="176" y="5"/>
                    </a:lnTo>
                    <a:lnTo>
                      <a:pt x="154" y="10"/>
                    </a:lnTo>
                    <a:lnTo>
                      <a:pt x="135" y="18"/>
                    </a:lnTo>
                    <a:lnTo>
                      <a:pt x="115" y="27"/>
                    </a:lnTo>
                    <a:lnTo>
                      <a:pt x="97" y="37"/>
                    </a:lnTo>
                    <a:lnTo>
                      <a:pt x="65" y="64"/>
                    </a:lnTo>
                    <a:lnTo>
                      <a:pt x="38" y="97"/>
                    </a:lnTo>
                    <a:lnTo>
                      <a:pt x="27" y="114"/>
                    </a:lnTo>
                    <a:lnTo>
                      <a:pt x="18" y="134"/>
                    </a:lnTo>
                    <a:lnTo>
                      <a:pt x="11" y="154"/>
                    </a:lnTo>
                    <a:lnTo>
                      <a:pt x="6" y="175"/>
                    </a:lnTo>
                    <a:lnTo>
                      <a:pt x="2" y="197"/>
                    </a:lnTo>
                    <a:lnTo>
                      <a:pt x="0" y="218"/>
                    </a:lnTo>
                    <a:lnTo>
                      <a:pt x="2" y="240"/>
                    </a:lnTo>
                    <a:lnTo>
                      <a:pt x="6" y="263"/>
                    </a:lnTo>
                    <a:lnTo>
                      <a:pt x="11" y="283"/>
                    </a:lnTo>
                    <a:lnTo>
                      <a:pt x="18" y="303"/>
                    </a:lnTo>
                    <a:lnTo>
                      <a:pt x="27" y="322"/>
                    </a:lnTo>
                    <a:lnTo>
                      <a:pt x="38" y="340"/>
                    </a:lnTo>
                    <a:lnTo>
                      <a:pt x="65" y="373"/>
                    </a:lnTo>
                    <a:lnTo>
                      <a:pt x="97" y="400"/>
                    </a:lnTo>
                    <a:lnTo>
                      <a:pt x="115" y="410"/>
                    </a:lnTo>
                    <a:lnTo>
                      <a:pt x="135" y="419"/>
                    </a:lnTo>
                    <a:lnTo>
                      <a:pt x="154" y="428"/>
                    </a:lnTo>
                    <a:lnTo>
                      <a:pt x="176" y="434"/>
                    </a:lnTo>
                    <a:lnTo>
                      <a:pt x="197" y="435"/>
                    </a:lnTo>
                    <a:lnTo>
                      <a:pt x="219" y="437"/>
                    </a:lnTo>
                    <a:lnTo>
                      <a:pt x="241" y="435"/>
                    </a:lnTo>
                    <a:lnTo>
                      <a:pt x="264" y="434"/>
                    </a:lnTo>
                    <a:lnTo>
                      <a:pt x="284" y="428"/>
                    </a:lnTo>
                    <a:lnTo>
                      <a:pt x="303" y="419"/>
                    </a:lnTo>
                    <a:lnTo>
                      <a:pt x="323" y="410"/>
                    </a:lnTo>
                    <a:lnTo>
                      <a:pt x="341" y="400"/>
                    </a:lnTo>
                    <a:lnTo>
                      <a:pt x="373" y="373"/>
                    </a:lnTo>
                    <a:lnTo>
                      <a:pt x="400" y="340"/>
                    </a:lnTo>
                    <a:lnTo>
                      <a:pt x="411" y="322"/>
                    </a:lnTo>
                    <a:lnTo>
                      <a:pt x="420" y="303"/>
                    </a:lnTo>
                    <a:lnTo>
                      <a:pt x="429" y="283"/>
                    </a:lnTo>
                    <a:lnTo>
                      <a:pt x="434" y="263"/>
                    </a:lnTo>
                    <a:lnTo>
                      <a:pt x="436" y="240"/>
                    </a:lnTo>
                    <a:lnTo>
                      <a:pt x="438" y="218"/>
                    </a:lnTo>
                    <a:lnTo>
                      <a:pt x="436" y="197"/>
                    </a:lnTo>
                    <a:lnTo>
                      <a:pt x="434" y="175"/>
                    </a:lnTo>
                    <a:lnTo>
                      <a:pt x="429" y="154"/>
                    </a:lnTo>
                    <a:lnTo>
                      <a:pt x="420" y="134"/>
                    </a:lnTo>
                    <a:lnTo>
                      <a:pt x="411" y="114"/>
                    </a:lnTo>
                    <a:lnTo>
                      <a:pt x="400" y="97"/>
                    </a:lnTo>
                    <a:lnTo>
                      <a:pt x="373" y="64"/>
                    </a:lnTo>
                    <a:lnTo>
                      <a:pt x="341" y="37"/>
                    </a:lnTo>
                    <a:lnTo>
                      <a:pt x="323" y="27"/>
                    </a:lnTo>
                    <a:lnTo>
                      <a:pt x="303" y="18"/>
                    </a:lnTo>
                    <a:lnTo>
                      <a:pt x="284" y="10"/>
                    </a:lnTo>
                    <a:lnTo>
                      <a:pt x="264" y="5"/>
                    </a:lnTo>
                    <a:lnTo>
                      <a:pt x="241" y="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1" name=""/>
              <p:cNvSpPr/>
              <p:nvPr/>
            </p:nvSpPr>
            <p:spPr>
              <a:xfrm>
                <a:off x="6959520" y="2100240"/>
                <a:ext cx="343080" cy="386640"/>
              </a:xfrm>
              <a:prstGeom prst="ellipse">
                <a:avLst/>
              </a:prstGeom>
              <a:blipFill rotWithShape="0">
                <a:blip r:embed="rId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2" name=""/>
              <p:cNvSpPr/>
              <p:nvPr/>
            </p:nvSpPr>
            <p:spPr>
              <a:xfrm>
                <a:off x="6959520" y="2100240"/>
                <a:ext cx="344520" cy="386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43" name=""/>
            <p:cNvGrpSpPr/>
            <p:nvPr/>
          </p:nvGrpSpPr>
          <p:grpSpPr>
            <a:xfrm>
              <a:off x="6963840" y="2103480"/>
              <a:ext cx="335160" cy="374400"/>
              <a:chOff x="6963840" y="2103480"/>
              <a:chExt cx="335160" cy="374400"/>
            </a:xfrm>
          </p:grpSpPr>
          <p:grpSp>
            <p:nvGrpSpPr>
              <p:cNvPr id="5544" name=""/>
              <p:cNvGrpSpPr/>
              <p:nvPr/>
            </p:nvGrpSpPr>
            <p:grpSpPr>
              <a:xfrm>
                <a:off x="6999840" y="2142000"/>
                <a:ext cx="261000" cy="295200"/>
                <a:chOff x="6999840" y="2142000"/>
                <a:chExt cx="261000" cy="295200"/>
              </a:xfrm>
            </p:grpSpPr>
            <p:grpSp>
              <p:nvGrpSpPr>
                <p:cNvPr id="5545" name=""/>
                <p:cNvGrpSpPr/>
                <p:nvPr/>
              </p:nvGrpSpPr>
              <p:grpSpPr>
                <a:xfrm>
                  <a:off x="7032240" y="2180520"/>
                  <a:ext cx="195120" cy="217440"/>
                  <a:chOff x="7032240" y="2180520"/>
                  <a:chExt cx="195120" cy="217440"/>
                </a:xfrm>
              </p:grpSpPr>
              <p:sp>
                <p:nvSpPr>
                  <p:cNvPr id="5546" name=""/>
                  <p:cNvSpPr/>
                  <p:nvPr/>
                </p:nvSpPr>
                <p:spPr>
                  <a:xfrm>
                    <a:off x="7032240" y="2180520"/>
                    <a:ext cx="195120" cy="21744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47" name=""/>
                  <p:cNvSpPr/>
                  <p:nvPr/>
                </p:nvSpPr>
                <p:spPr>
                  <a:xfrm>
                    <a:off x="7094880" y="2250360"/>
                    <a:ext cx="68400" cy="7560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48" name=""/>
                  <p:cNvSpPr/>
                  <p:nvPr/>
                </p:nvSpPr>
                <p:spPr>
                  <a:xfrm>
                    <a:off x="7061760" y="2211840"/>
                    <a:ext cx="135720" cy="15264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5549" name=""/>
                <p:cNvSpPr/>
                <p:nvPr/>
              </p:nvSpPr>
              <p:spPr>
                <a:xfrm>
                  <a:off x="6999840" y="2142000"/>
                  <a:ext cx="261000" cy="29520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550" name=""/>
              <p:cNvSpPr/>
              <p:nvPr/>
            </p:nvSpPr>
            <p:spPr>
              <a:xfrm>
                <a:off x="6963840" y="2103480"/>
                <a:ext cx="335160" cy="374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51" name=""/>
          <p:cNvGrpSpPr/>
          <p:nvPr/>
        </p:nvGrpSpPr>
        <p:grpSpPr>
          <a:xfrm>
            <a:off x="6480000" y="1335240"/>
            <a:ext cx="140040" cy="159480"/>
            <a:chOff x="6480000" y="1335240"/>
            <a:chExt cx="140040" cy="159480"/>
          </a:xfrm>
        </p:grpSpPr>
        <p:grpSp>
          <p:nvGrpSpPr>
            <p:cNvPr id="5552" name=""/>
            <p:cNvGrpSpPr/>
            <p:nvPr/>
          </p:nvGrpSpPr>
          <p:grpSpPr>
            <a:xfrm>
              <a:off x="6480000" y="1335240"/>
              <a:ext cx="140040" cy="159480"/>
              <a:chOff x="6480000" y="1335240"/>
              <a:chExt cx="140040" cy="159480"/>
            </a:xfrm>
          </p:grpSpPr>
          <p:sp>
            <p:nvSpPr>
              <p:cNvPr id="5553" name=""/>
              <p:cNvSpPr/>
              <p:nvPr/>
            </p:nvSpPr>
            <p:spPr>
              <a:xfrm>
                <a:off x="6480000" y="1335240"/>
                <a:ext cx="140040" cy="159480"/>
              </a:xfrm>
              <a:prstGeom prst="rect">
                <a:avLst/>
              </a:prstGeom>
              <a:solidFill>
                <a:srgbClr val="66ff66"/>
              </a:solid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4" name=""/>
              <p:cNvSpPr/>
              <p:nvPr/>
            </p:nvSpPr>
            <p:spPr>
              <a:xfrm>
                <a:off x="6480000" y="1335240"/>
                <a:ext cx="13680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c012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5" name=""/>
              <p:cNvSpPr/>
              <p:nvPr/>
            </p:nvSpPr>
            <p:spPr>
              <a:xfrm>
                <a:off x="6480000" y="1335240"/>
                <a:ext cx="138600" cy="157680"/>
              </a:xfrm>
              <a:prstGeom prst="ellipse">
                <a:avLst/>
              </a:prstGeom>
              <a:blipFill rotWithShape="0">
                <a:blip r:embed="rId2"/>
                <a:srcRect/>
                <a:tile tx="0" ty="0" sx="100000" sy="100000" algn="ctr"/>
              </a:blip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6" name=""/>
              <p:cNvSpPr/>
              <p:nvPr/>
            </p:nvSpPr>
            <p:spPr>
              <a:xfrm>
                <a:off x="6480000" y="1335240"/>
                <a:ext cx="140040" cy="159480"/>
              </a:xfrm>
              <a:prstGeom prst="rect">
                <a:avLst/>
              </a:prstGeom>
              <a:solidFill>
                <a:srgbClr val="66ff66"/>
              </a:solid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57" name=""/>
            <p:cNvGrpSpPr/>
            <p:nvPr/>
          </p:nvGrpSpPr>
          <p:grpSpPr>
            <a:xfrm>
              <a:off x="6481440" y="1338480"/>
              <a:ext cx="136800" cy="152280"/>
              <a:chOff x="6481440" y="1338480"/>
              <a:chExt cx="136800" cy="152280"/>
            </a:xfrm>
          </p:grpSpPr>
          <p:sp>
            <p:nvSpPr>
              <p:cNvPr id="5558" name=""/>
              <p:cNvSpPr/>
              <p:nvPr/>
            </p:nvSpPr>
            <p:spPr>
              <a:xfrm>
                <a:off x="6514560" y="1375200"/>
                <a:ext cx="67320" cy="74880"/>
              </a:xfrm>
              <a:prstGeom prst="ellipse">
                <a:avLst/>
              </a:prstGeom>
              <a:noFill/>
              <a:ln w="1440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9" name=""/>
              <p:cNvSpPr/>
              <p:nvPr/>
            </p:nvSpPr>
            <p:spPr>
              <a:xfrm>
                <a:off x="6481440" y="1338480"/>
                <a:ext cx="136800" cy="152280"/>
              </a:xfrm>
              <a:prstGeom prst="ellipse">
                <a:avLst/>
              </a:prstGeom>
              <a:noFill/>
              <a:ln w="1440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60" name=""/>
          <p:cNvGrpSpPr/>
          <p:nvPr/>
        </p:nvGrpSpPr>
        <p:grpSpPr>
          <a:xfrm>
            <a:off x="7259760" y="2044800"/>
            <a:ext cx="139680" cy="159480"/>
            <a:chOff x="7259760" y="2044800"/>
            <a:chExt cx="139680" cy="159480"/>
          </a:xfrm>
        </p:grpSpPr>
        <p:grpSp>
          <p:nvGrpSpPr>
            <p:cNvPr id="5561" name=""/>
            <p:cNvGrpSpPr/>
            <p:nvPr/>
          </p:nvGrpSpPr>
          <p:grpSpPr>
            <a:xfrm>
              <a:off x="7259760" y="2044800"/>
              <a:ext cx="139680" cy="159480"/>
              <a:chOff x="7259760" y="2044800"/>
              <a:chExt cx="139680" cy="159480"/>
            </a:xfrm>
          </p:grpSpPr>
          <p:sp>
            <p:nvSpPr>
              <p:cNvPr id="5562" name=""/>
              <p:cNvSpPr/>
              <p:nvPr/>
            </p:nvSpPr>
            <p:spPr>
              <a:xfrm>
                <a:off x="7259760" y="204480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3" name=""/>
              <p:cNvSpPr/>
              <p:nvPr/>
            </p:nvSpPr>
            <p:spPr>
              <a:xfrm>
                <a:off x="7259760" y="204480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3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6" y="123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4" name=""/>
              <p:cNvSpPr/>
              <p:nvPr/>
            </p:nvSpPr>
            <p:spPr>
              <a:xfrm>
                <a:off x="7259760" y="2044800"/>
                <a:ext cx="138240" cy="157680"/>
              </a:xfrm>
              <a:prstGeom prst="ellipse">
                <a:avLst/>
              </a:prstGeom>
              <a:blipFill rotWithShape="0">
                <a:blip r:embed="rId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5" name=""/>
              <p:cNvSpPr/>
              <p:nvPr/>
            </p:nvSpPr>
            <p:spPr>
              <a:xfrm>
                <a:off x="7259760" y="204480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66" name=""/>
            <p:cNvGrpSpPr/>
            <p:nvPr/>
          </p:nvGrpSpPr>
          <p:grpSpPr>
            <a:xfrm>
              <a:off x="7260840" y="2047680"/>
              <a:ext cx="136800" cy="153000"/>
              <a:chOff x="7260840" y="2047680"/>
              <a:chExt cx="136800" cy="153000"/>
            </a:xfrm>
          </p:grpSpPr>
          <p:sp>
            <p:nvSpPr>
              <p:cNvPr id="5567" name=""/>
              <p:cNvSpPr/>
              <p:nvPr/>
            </p:nvSpPr>
            <p:spPr>
              <a:xfrm>
                <a:off x="7295040" y="208620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8" name=""/>
              <p:cNvSpPr/>
              <p:nvPr/>
            </p:nvSpPr>
            <p:spPr>
              <a:xfrm>
                <a:off x="7260840" y="204768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69" name=""/>
          <p:cNvGrpSpPr/>
          <p:nvPr/>
        </p:nvGrpSpPr>
        <p:grpSpPr>
          <a:xfrm>
            <a:off x="7211880" y="2371680"/>
            <a:ext cx="139680" cy="159840"/>
            <a:chOff x="7211880" y="2371680"/>
            <a:chExt cx="139680" cy="159840"/>
          </a:xfrm>
        </p:grpSpPr>
        <p:grpSp>
          <p:nvGrpSpPr>
            <p:cNvPr id="5570" name=""/>
            <p:cNvGrpSpPr/>
            <p:nvPr/>
          </p:nvGrpSpPr>
          <p:grpSpPr>
            <a:xfrm>
              <a:off x="7211880" y="2371680"/>
              <a:ext cx="139680" cy="159840"/>
              <a:chOff x="7211880" y="2371680"/>
              <a:chExt cx="139680" cy="159840"/>
            </a:xfrm>
          </p:grpSpPr>
          <p:sp>
            <p:nvSpPr>
              <p:cNvPr id="5571" name=""/>
              <p:cNvSpPr/>
              <p:nvPr/>
            </p:nvSpPr>
            <p:spPr>
              <a:xfrm>
                <a:off x="7211880" y="23716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2" name=""/>
              <p:cNvSpPr/>
              <p:nvPr/>
            </p:nvSpPr>
            <p:spPr>
              <a:xfrm>
                <a:off x="7211880" y="2371680"/>
                <a:ext cx="13644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3" name=""/>
              <p:cNvSpPr/>
              <p:nvPr/>
            </p:nvSpPr>
            <p:spPr>
              <a:xfrm>
                <a:off x="7211880" y="2371680"/>
                <a:ext cx="137880" cy="158040"/>
              </a:xfrm>
              <a:prstGeom prst="ellipse">
                <a:avLst/>
              </a:prstGeom>
              <a:blipFill rotWithShape="0">
                <a:blip r:embed="rId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4" name=""/>
              <p:cNvSpPr/>
              <p:nvPr/>
            </p:nvSpPr>
            <p:spPr>
              <a:xfrm>
                <a:off x="7211880" y="23716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75" name=""/>
            <p:cNvGrpSpPr/>
            <p:nvPr/>
          </p:nvGrpSpPr>
          <p:grpSpPr>
            <a:xfrm>
              <a:off x="7213320" y="2374920"/>
              <a:ext cx="136080" cy="152640"/>
              <a:chOff x="7213320" y="2374920"/>
              <a:chExt cx="136080" cy="152640"/>
            </a:xfrm>
          </p:grpSpPr>
          <p:sp>
            <p:nvSpPr>
              <p:cNvPr id="5576" name=""/>
              <p:cNvSpPr/>
              <p:nvPr/>
            </p:nvSpPr>
            <p:spPr>
              <a:xfrm>
                <a:off x="7245720" y="2411640"/>
                <a:ext cx="6732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7" name=""/>
              <p:cNvSpPr/>
              <p:nvPr/>
            </p:nvSpPr>
            <p:spPr>
              <a:xfrm>
                <a:off x="7213320" y="2374920"/>
                <a:ext cx="13608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78" name=""/>
          <p:cNvGrpSpPr/>
          <p:nvPr/>
        </p:nvGrpSpPr>
        <p:grpSpPr>
          <a:xfrm>
            <a:off x="6894360" y="2455920"/>
            <a:ext cx="139680" cy="159480"/>
            <a:chOff x="6894360" y="2455920"/>
            <a:chExt cx="139680" cy="159480"/>
          </a:xfrm>
        </p:grpSpPr>
        <p:grpSp>
          <p:nvGrpSpPr>
            <p:cNvPr id="5579" name=""/>
            <p:cNvGrpSpPr/>
            <p:nvPr/>
          </p:nvGrpSpPr>
          <p:grpSpPr>
            <a:xfrm>
              <a:off x="6894360" y="2455920"/>
              <a:ext cx="139680" cy="159480"/>
              <a:chOff x="6894360" y="2455920"/>
              <a:chExt cx="139680" cy="159480"/>
            </a:xfrm>
          </p:grpSpPr>
          <p:sp>
            <p:nvSpPr>
              <p:cNvPr id="5580" name=""/>
              <p:cNvSpPr/>
              <p:nvPr/>
            </p:nvSpPr>
            <p:spPr>
              <a:xfrm>
                <a:off x="6894360" y="24559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1" name=""/>
              <p:cNvSpPr/>
              <p:nvPr/>
            </p:nvSpPr>
            <p:spPr>
              <a:xfrm>
                <a:off x="6894360" y="245592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3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3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8" y="152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39"/>
                    </a:lnTo>
                    <a:lnTo>
                      <a:pt x="148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2" name=""/>
              <p:cNvSpPr/>
              <p:nvPr/>
            </p:nvSpPr>
            <p:spPr>
              <a:xfrm>
                <a:off x="6894360" y="2455920"/>
                <a:ext cx="137880" cy="158040"/>
              </a:xfrm>
              <a:prstGeom prst="ellipse">
                <a:avLst/>
              </a:prstGeom>
              <a:blipFill rotWithShape="0">
                <a:blip r:embed="rId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3" name=""/>
              <p:cNvSpPr/>
              <p:nvPr/>
            </p:nvSpPr>
            <p:spPr>
              <a:xfrm>
                <a:off x="6894360" y="24559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84" name=""/>
            <p:cNvGrpSpPr/>
            <p:nvPr/>
          </p:nvGrpSpPr>
          <p:grpSpPr>
            <a:xfrm>
              <a:off x="6895440" y="2459160"/>
              <a:ext cx="136440" cy="152280"/>
              <a:chOff x="6895440" y="2459160"/>
              <a:chExt cx="136440" cy="152280"/>
            </a:xfrm>
          </p:grpSpPr>
          <p:sp>
            <p:nvSpPr>
              <p:cNvPr id="5585" name=""/>
              <p:cNvSpPr/>
              <p:nvPr/>
            </p:nvSpPr>
            <p:spPr>
              <a:xfrm>
                <a:off x="6929640" y="2497680"/>
                <a:ext cx="6732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6" name=""/>
              <p:cNvSpPr/>
              <p:nvPr/>
            </p:nvSpPr>
            <p:spPr>
              <a:xfrm>
                <a:off x="6895440" y="2459160"/>
                <a:ext cx="13644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87" name=""/>
          <p:cNvGrpSpPr/>
          <p:nvPr/>
        </p:nvGrpSpPr>
        <p:grpSpPr>
          <a:xfrm>
            <a:off x="6883560" y="2633760"/>
            <a:ext cx="139680" cy="158040"/>
            <a:chOff x="6883560" y="2633760"/>
            <a:chExt cx="139680" cy="158040"/>
          </a:xfrm>
        </p:grpSpPr>
        <p:grpSp>
          <p:nvGrpSpPr>
            <p:cNvPr id="5588" name=""/>
            <p:cNvGrpSpPr/>
            <p:nvPr/>
          </p:nvGrpSpPr>
          <p:grpSpPr>
            <a:xfrm>
              <a:off x="6883560" y="2633760"/>
              <a:ext cx="139680" cy="158040"/>
              <a:chOff x="6883560" y="2633760"/>
              <a:chExt cx="139680" cy="158040"/>
            </a:xfrm>
          </p:grpSpPr>
          <p:sp>
            <p:nvSpPr>
              <p:cNvPr id="5589" name=""/>
              <p:cNvSpPr/>
              <p:nvPr/>
            </p:nvSpPr>
            <p:spPr>
              <a:xfrm>
                <a:off x="6883560" y="2633760"/>
                <a:ext cx="13968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0" name=""/>
              <p:cNvSpPr/>
              <p:nvPr/>
            </p:nvSpPr>
            <p:spPr>
              <a:xfrm>
                <a:off x="6883560" y="2633760"/>
                <a:ext cx="136440" cy="15660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1" name=""/>
              <p:cNvSpPr/>
              <p:nvPr/>
            </p:nvSpPr>
            <p:spPr>
              <a:xfrm>
                <a:off x="6883560" y="2633760"/>
                <a:ext cx="137880" cy="158040"/>
              </a:xfrm>
              <a:prstGeom prst="ellipse">
                <a:avLst/>
              </a:prstGeom>
              <a:blipFill rotWithShape="0">
                <a:blip r:embed="rId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2" name=""/>
              <p:cNvSpPr/>
              <p:nvPr/>
            </p:nvSpPr>
            <p:spPr>
              <a:xfrm>
                <a:off x="6883560" y="2633760"/>
                <a:ext cx="13968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93" name=""/>
            <p:cNvGrpSpPr/>
            <p:nvPr/>
          </p:nvGrpSpPr>
          <p:grpSpPr>
            <a:xfrm>
              <a:off x="6885000" y="2637000"/>
              <a:ext cx="136080" cy="153000"/>
              <a:chOff x="6885000" y="2637000"/>
              <a:chExt cx="136080" cy="153000"/>
            </a:xfrm>
          </p:grpSpPr>
          <p:sp>
            <p:nvSpPr>
              <p:cNvPr id="5594" name=""/>
              <p:cNvSpPr/>
              <p:nvPr/>
            </p:nvSpPr>
            <p:spPr>
              <a:xfrm>
                <a:off x="6919200" y="2674080"/>
                <a:ext cx="6696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5" name=""/>
              <p:cNvSpPr/>
              <p:nvPr/>
            </p:nvSpPr>
            <p:spPr>
              <a:xfrm>
                <a:off x="6885000" y="2637000"/>
                <a:ext cx="13608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96" name=""/>
          <p:cNvGrpSpPr/>
          <p:nvPr/>
        </p:nvGrpSpPr>
        <p:grpSpPr>
          <a:xfrm>
            <a:off x="6797520" y="2786040"/>
            <a:ext cx="338040" cy="723240"/>
            <a:chOff x="6797520" y="2786040"/>
            <a:chExt cx="338040" cy="723240"/>
          </a:xfrm>
        </p:grpSpPr>
        <p:grpSp>
          <p:nvGrpSpPr>
            <p:cNvPr id="5597" name=""/>
            <p:cNvGrpSpPr/>
            <p:nvPr/>
          </p:nvGrpSpPr>
          <p:grpSpPr>
            <a:xfrm>
              <a:off x="6806520" y="2786040"/>
              <a:ext cx="269640" cy="286200"/>
              <a:chOff x="6806520" y="2786040"/>
              <a:chExt cx="269640" cy="286200"/>
            </a:xfrm>
          </p:grpSpPr>
          <p:sp>
            <p:nvSpPr>
              <p:cNvPr id="5598" name=""/>
              <p:cNvSpPr/>
              <p:nvPr/>
            </p:nvSpPr>
            <p:spPr>
              <a:xfrm>
                <a:off x="6834240" y="2786040"/>
                <a:ext cx="119160" cy="1281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9" name=""/>
              <p:cNvSpPr/>
              <p:nvPr/>
            </p:nvSpPr>
            <p:spPr>
              <a:xfrm>
                <a:off x="6806520" y="2878920"/>
                <a:ext cx="269640" cy="1933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00" name=""/>
            <p:cNvGrpSpPr/>
            <p:nvPr/>
          </p:nvGrpSpPr>
          <p:grpSpPr>
            <a:xfrm>
              <a:off x="6864480" y="3003840"/>
              <a:ext cx="271080" cy="286560"/>
              <a:chOff x="6864480" y="3003840"/>
              <a:chExt cx="271080" cy="286560"/>
            </a:xfrm>
          </p:grpSpPr>
          <p:sp>
            <p:nvSpPr>
              <p:cNvPr id="5601" name=""/>
              <p:cNvSpPr/>
              <p:nvPr/>
            </p:nvSpPr>
            <p:spPr>
              <a:xfrm>
                <a:off x="6892560" y="3003840"/>
                <a:ext cx="120240" cy="1267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2" name=""/>
              <p:cNvSpPr/>
              <p:nvPr/>
            </p:nvSpPr>
            <p:spPr>
              <a:xfrm>
                <a:off x="6864480" y="3097080"/>
                <a:ext cx="271080" cy="1933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03" name=""/>
            <p:cNvGrpSpPr/>
            <p:nvPr/>
          </p:nvGrpSpPr>
          <p:grpSpPr>
            <a:xfrm>
              <a:off x="6797520" y="3220920"/>
              <a:ext cx="271080" cy="288360"/>
              <a:chOff x="6797520" y="3220920"/>
              <a:chExt cx="271080" cy="288360"/>
            </a:xfrm>
          </p:grpSpPr>
          <p:sp>
            <p:nvSpPr>
              <p:cNvPr id="5604" name=""/>
              <p:cNvSpPr/>
              <p:nvPr/>
            </p:nvSpPr>
            <p:spPr>
              <a:xfrm>
                <a:off x="6825240" y="3220920"/>
                <a:ext cx="120600" cy="1285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5" name=""/>
              <p:cNvSpPr/>
              <p:nvPr/>
            </p:nvSpPr>
            <p:spPr>
              <a:xfrm>
                <a:off x="6797520" y="3314160"/>
                <a:ext cx="271080" cy="1951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06" name=""/>
          <p:cNvGrpSpPr/>
          <p:nvPr/>
        </p:nvGrpSpPr>
        <p:grpSpPr>
          <a:xfrm>
            <a:off x="6432480" y="2868480"/>
            <a:ext cx="138240" cy="158040"/>
            <a:chOff x="6432480" y="2868480"/>
            <a:chExt cx="138240" cy="158040"/>
          </a:xfrm>
        </p:grpSpPr>
        <p:grpSp>
          <p:nvGrpSpPr>
            <p:cNvPr id="5607" name=""/>
            <p:cNvGrpSpPr/>
            <p:nvPr/>
          </p:nvGrpSpPr>
          <p:grpSpPr>
            <a:xfrm>
              <a:off x="6432480" y="2868480"/>
              <a:ext cx="138240" cy="158040"/>
              <a:chOff x="6432480" y="2868480"/>
              <a:chExt cx="138240" cy="158040"/>
            </a:xfrm>
          </p:grpSpPr>
          <p:sp>
            <p:nvSpPr>
              <p:cNvPr id="5608" name=""/>
              <p:cNvSpPr/>
              <p:nvPr/>
            </p:nvSpPr>
            <p:spPr>
              <a:xfrm>
                <a:off x="6432480" y="286848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9" name=""/>
              <p:cNvSpPr/>
              <p:nvPr/>
            </p:nvSpPr>
            <p:spPr>
              <a:xfrm>
                <a:off x="6432480" y="2868480"/>
                <a:ext cx="135000" cy="1544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0" name=""/>
              <p:cNvSpPr/>
              <p:nvPr/>
            </p:nvSpPr>
            <p:spPr>
              <a:xfrm>
                <a:off x="6432480" y="2868480"/>
                <a:ext cx="136800" cy="156240"/>
              </a:xfrm>
              <a:prstGeom prst="ellipse">
                <a:avLst/>
              </a:prstGeom>
              <a:blipFill rotWithShape="0">
                <a:blip r:embed="rId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1" name=""/>
              <p:cNvSpPr/>
              <p:nvPr/>
            </p:nvSpPr>
            <p:spPr>
              <a:xfrm>
                <a:off x="6432480" y="286848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12" name=""/>
            <p:cNvGrpSpPr/>
            <p:nvPr/>
          </p:nvGrpSpPr>
          <p:grpSpPr>
            <a:xfrm>
              <a:off x="6432480" y="2869920"/>
              <a:ext cx="136800" cy="153000"/>
              <a:chOff x="6432480" y="2869920"/>
              <a:chExt cx="136800" cy="153000"/>
            </a:xfrm>
          </p:grpSpPr>
          <p:sp>
            <p:nvSpPr>
              <p:cNvPr id="5613" name=""/>
              <p:cNvSpPr/>
              <p:nvPr/>
            </p:nvSpPr>
            <p:spPr>
              <a:xfrm>
                <a:off x="6466680" y="290844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4" name=""/>
              <p:cNvSpPr/>
              <p:nvPr/>
            </p:nvSpPr>
            <p:spPr>
              <a:xfrm>
                <a:off x="6432480" y="286992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15" name=""/>
          <p:cNvGrpSpPr/>
          <p:nvPr/>
        </p:nvGrpSpPr>
        <p:grpSpPr>
          <a:xfrm>
            <a:off x="6369120" y="2598840"/>
            <a:ext cx="207720" cy="237240"/>
            <a:chOff x="6369120" y="2598840"/>
            <a:chExt cx="207720" cy="237240"/>
          </a:xfrm>
        </p:grpSpPr>
        <p:grpSp>
          <p:nvGrpSpPr>
            <p:cNvPr id="5616" name=""/>
            <p:cNvGrpSpPr/>
            <p:nvPr/>
          </p:nvGrpSpPr>
          <p:grpSpPr>
            <a:xfrm>
              <a:off x="6369120" y="2598840"/>
              <a:ext cx="207720" cy="237240"/>
              <a:chOff x="6369120" y="2598840"/>
              <a:chExt cx="207720" cy="237240"/>
            </a:xfrm>
          </p:grpSpPr>
          <p:sp>
            <p:nvSpPr>
              <p:cNvPr id="5617" name=""/>
              <p:cNvSpPr/>
              <p:nvPr/>
            </p:nvSpPr>
            <p:spPr>
              <a:xfrm>
                <a:off x="6369120" y="2598840"/>
                <a:ext cx="2077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8" name=""/>
              <p:cNvSpPr/>
              <p:nvPr/>
            </p:nvSpPr>
            <p:spPr>
              <a:xfrm>
                <a:off x="6369120" y="2598840"/>
                <a:ext cx="204480" cy="233640"/>
              </a:xfrm>
              <a:custGeom>
                <a:avLst/>
                <a:gdLst/>
                <a:ahLst/>
                <a:rect l="l" t="t" r="r" b="b"/>
                <a:pathLst>
                  <a:path w="260" h="266">
                    <a:moveTo>
                      <a:pt x="129" y="0"/>
                    </a:moveTo>
                    <a:lnTo>
                      <a:pt x="102" y="4"/>
                    </a:lnTo>
                    <a:lnTo>
                      <a:pt x="79" y="11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2" y="60"/>
                    </a:lnTo>
                    <a:lnTo>
                      <a:pt x="11" y="81"/>
                    </a:lnTo>
                    <a:lnTo>
                      <a:pt x="2" y="106"/>
                    </a:lnTo>
                    <a:lnTo>
                      <a:pt x="0" y="133"/>
                    </a:lnTo>
                    <a:lnTo>
                      <a:pt x="2" y="160"/>
                    </a:lnTo>
                    <a:lnTo>
                      <a:pt x="11" y="185"/>
                    </a:lnTo>
                    <a:lnTo>
                      <a:pt x="22" y="207"/>
                    </a:lnTo>
                    <a:lnTo>
                      <a:pt x="38" y="226"/>
                    </a:lnTo>
                    <a:lnTo>
                      <a:pt x="58" y="242"/>
                    </a:lnTo>
                    <a:lnTo>
                      <a:pt x="79" y="255"/>
                    </a:lnTo>
                    <a:lnTo>
                      <a:pt x="102" y="264"/>
                    </a:lnTo>
                    <a:lnTo>
                      <a:pt x="129" y="266"/>
                    </a:lnTo>
                    <a:lnTo>
                      <a:pt x="156" y="264"/>
                    </a:lnTo>
                    <a:lnTo>
                      <a:pt x="181" y="255"/>
                    </a:lnTo>
                    <a:lnTo>
                      <a:pt x="203" y="242"/>
                    </a:lnTo>
                    <a:lnTo>
                      <a:pt x="222" y="226"/>
                    </a:lnTo>
                    <a:lnTo>
                      <a:pt x="239" y="207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60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9" y="60"/>
                    </a:lnTo>
                    <a:lnTo>
                      <a:pt x="222" y="40"/>
                    </a:lnTo>
                    <a:lnTo>
                      <a:pt x="203" y="24"/>
                    </a:lnTo>
                    <a:lnTo>
                      <a:pt x="181" y="11"/>
                    </a:lnTo>
                    <a:lnTo>
                      <a:pt x="156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9" name=""/>
              <p:cNvSpPr/>
              <p:nvPr/>
            </p:nvSpPr>
            <p:spPr>
              <a:xfrm>
                <a:off x="6369120" y="2598840"/>
                <a:ext cx="205920" cy="235440"/>
              </a:xfrm>
              <a:prstGeom prst="ellipse">
                <a:avLst/>
              </a:prstGeom>
              <a:blipFill rotWithShape="0">
                <a:blip r:embed="rId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0" name=""/>
              <p:cNvSpPr/>
              <p:nvPr/>
            </p:nvSpPr>
            <p:spPr>
              <a:xfrm>
                <a:off x="6369120" y="2598840"/>
                <a:ext cx="2077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21" name=""/>
            <p:cNvGrpSpPr/>
            <p:nvPr/>
          </p:nvGrpSpPr>
          <p:grpSpPr>
            <a:xfrm>
              <a:off x="6373440" y="2607480"/>
              <a:ext cx="195120" cy="217800"/>
              <a:chOff x="6373440" y="2607480"/>
              <a:chExt cx="195120" cy="217800"/>
            </a:xfrm>
          </p:grpSpPr>
          <p:sp>
            <p:nvSpPr>
              <p:cNvPr id="5622" name=""/>
              <p:cNvSpPr/>
              <p:nvPr/>
            </p:nvSpPr>
            <p:spPr>
              <a:xfrm>
                <a:off x="6373440" y="2607480"/>
                <a:ext cx="195120" cy="2178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3" name=""/>
              <p:cNvSpPr/>
              <p:nvPr/>
            </p:nvSpPr>
            <p:spPr>
              <a:xfrm>
                <a:off x="6436080" y="2678040"/>
                <a:ext cx="6768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4" name=""/>
              <p:cNvSpPr/>
              <p:nvPr/>
            </p:nvSpPr>
            <p:spPr>
              <a:xfrm>
                <a:off x="6403320" y="2639160"/>
                <a:ext cx="13644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25" name=""/>
          <p:cNvGrpSpPr/>
          <p:nvPr/>
        </p:nvGrpSpPr>
        <p:grpSpPr>
          <a:xfrm>
            <a:off x="5511960" y="3083040"/>
            <a:ext cx="347400" cy="388080"/>
            <a:chOff x="5511960" y="3083040"/>
            <a:chExt cx="347400" cy="388080"/>
          </a:xfrm>
        </p:grpSpPr>
        <p:grpSp>
          <p:nvGrpSpPr>
            <p:cNvPr id="5626" name=""/>
            <p:cNvGrpSpPr/>
            <p:nvPr/>
          </p:nvGrpSpPr>
          <p:grpSpPr>
            <a:xfrm>
              <a:off x="5511960" y="3083040"/>
              <a:ext cx="347400" cy="388080"/>
              <a:chOff x="5511960" y="3083040"/>
              <a:chExt cx="347400" cy="388080"/>
            </a:xfrm>
          </p:grpSpPr>
          <p:sp>
            <p:nvSpPr>
              <p:cNvPr id="5627" name=""/>
              <p:cNvSpPr/>
              <p:nvPr/>
            </p:nvSpPr>
            <p:spPr>
              <a:xfrm>
                <a:off x="5511960" y="3083040"/>
                <a:ext cx="347400" cy="3880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8" name=""/>
              <p:cNvSpPr/>
              <p:nvPr/>
            </p:nvSpPr>
            <p:spPr>
              <a:xfrm>
                <a:off x="5511960" y="3083040"/>
                <a:ext cx="344160" cy="384480"/>
              </a:xfrm>
              <a:custGeom>
                <a:avLst/>
                <a:gdLst/>
                <a:ahLst/>
                <a:rect l="l" t="t" r="r" b="b"/>
                <a:pathLst>
                  <a:path w="437" h="437">
                    <a:moveTo>
                      <a:pt x="218" y="0"/>
                    </a:moveTo>
                    <a:lnTo>
                      <a:pt x="197" y="2"/>
                    </a:lnTo>
                    <a:lnTo>
                      <a:pt x="175" y="5"/>
                    </a:lnTo>
                    <a:lnTo>
                      <a:pt x="154" y="11"/>
                    </a:lnTo>
                    <a:lnTo>
                      <a:pt x="134" y="18"/>
                    </a:lnTo>
                    <a:lnTo>
                      <a:pt x="114" y="27"/>
                    </a:lnTo>
                    <a:lnTo>
                      <a:pt x="96" y="38"/>
                    </a:lnTo>
                    <a:lnTo>
                      <a:pt x="64" y="65"/>
                    </a:lnTo>
                    <a:lnTo>
                      <a:pt x="37" y="97"/>
                    </a:lnTo>
                    <a:lnTo>
                      <a:pt x="26" y="115"/>
                    </a:lnTo>
                    <a:lnTo>
                      <a:pt x="18" y="134"/>
                    </a:lnTo>
                    <a:lnTo>
                      <a:pt x="10" y="154"/>
                    </a:lnTo>
                    <a:lnTo>
                      <a:pt x="5" y="176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0"/>
                    </a:lnTo>
                    <a:lnTo>
                      <a:pt x="5" y="264"/>
                    </a:lnTo>
                    <a:lnTo>
                      <a:pt x="10" y="283"/>
                    </a:lnTo>
                    <a:lnTo>
                      <a:pt x="18" y="303"/>
                    </a:lnTo>
                    <a:lnTo>
                      <a:pt x="26" y="323"/>
                    </a:lnTo>
                    <a:lnTo>
                      <a:pt x="37" y="341"/>
                    </a:lnTo>
                    <a:lnTo>
                      <a:pt x="64" y="373"/>
                    </a:lnTo>
                    <a:lnTo>
                      <a:pt x="96" y="400"/>
                    </a:lnTo>
                    <a:lnTo>
                      <a:pt x="114" y="411"/>
                    </a:lnTo>
                    <a:lnTo>
                      <a:pt x="134" y="420"/>
                    </a:lnTo>
                    <a:lnTo>
                      <a:pt x="154" y="429"/>
                    </a:lnTo>
                    <a:lnTo>
                      <a:pt x="175" y="434"/>
                    </a:lnTo>
                    <a:lnTo>
                      <a:pt x="197" y="436"/>
                    </a:lnTo>
                    <a:lnTo>
                      <a:pt x="218" y="437"/>
                    </a:lnTo>
                    <a:lnTo>
                      <a:pt x="240" y="436"/>
                    </a:lnTo>
                    <a:lnTo>
                      <a:pt x="263" y="434"/>
                    </a:lnTo>
                    <a:lnTo>
                      <a:pt x="283" y="429"/>
                    </a:lnTo>
                    <a:lnTo>
                      <a:pt x="303" y="420"/>
                    </a:lnTo>
                    <a:lnTo>
                      <a:pt x="322" y="411"/>
                    </a:lnTo>
                    <a:lnTo>
                      <a:pt x="340" y="400"/>
                    </a:lnTo>
                    <a:lnTo>
                      <a:pt x="372" y="373"/>
                    </a:lnTo>
                    <a:lnTo>
                      <a:pt x="399" y="341"/>
                    </a:lnTo>
                    <a:lnTo>
                      <a:pt x="410" y="323"/>
                    </a:lnTo>
                    <a:lnTo>
                      <a:pt x="419" y="303"/>
                    </a:lnTo>
                    <a:lnTo>
                      <a:pt x="428" y="283"/>
                    </a:lnTo>
                    <a:lnTo>
                      <a:pt x="433" y="264"/>
                    </a:lnTo>
                    <a:lnTo>
                      <a:pt x="435" y="240"/>
                    </a:lnTo>
                    <a:lnTo>
                      <a:pt x="437" y="219"/>
                    </a:lnTo>
                    <a:lnTo>
                      <a:pt x="435" y="197"/>
                    </a:lnTo>
                    <a:lnTo>
                      <a:pt x="433" y="176"/>
                    </a:lnTo>
                    <a:lnTo>
                      <a:pt x="428" y="154"/>
                    </a:lnTo>
                    <a:lnTo>
                      <a:pt x="419" y="134"/>
                    </a:lnTo>
                    <a:lnTo>
                      <a:pt x="410" y="115"/>
                    </a:lnTo>
                    <a:lnTo>
                      <a:pt x="399" y="97"/>
                    </a:lnTo>
                    <a:lnTo>
                      <a:pt x="372" y="65"/>
                    </a:lnTo>
                    <a:lnTo>
                      <a:pt x="340" y="38"/>
                    </a:lnTo>
                    <a:lnTo>
                      <a:pt x="322" y="27"/>
                    </a:lnTo>
                    <a:lnTo>
                      <a:pt x="303" y="18"/>
                    </a:lnTo>
                    <a:lnTo>
                      <a:pt x="283" y="11"/>
                    </a:lnTo>
                    <a:lnTo>
                      <a:pt x="263" y="5"/>
                    </a:lnTo>
                    <a:lnTo>
                      <a:pt x="240" y="2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9" name=""/>
              <p:cNvSpPr/>
              <p:nvPr/>
            </p:nvSpPr>
            <p:spPr>
              <a:xfrm>
                <a:off x="5511960" y="3083040"/>
                <a:ext cx="345960" cy="386640"/>
              </a:xfrm>
              <a:prstGeom prst="ellipse">
                <a:avLst/>
              </a:prstGeom>
              <a:blipFill rotWithShape="0">
                <a:blip r:embed="rId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0" name=""/>
              <p:cNvSpPr/>
              <p:nvPr/>
            </p:nvSpPr>
            <p:spPr>
              <a:xfrm>
                <a:off x="5511960" y="3083040"/>
                <a:ext cx="347400" cy="3880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31" name=""/>
            <p:cNvGrpSpPr/>
            <p:nvPr/>
          </p:nvGrpSpPr>
          <p:grpSpPr>
            <a:xfrm>
              <a:off x="5517720" y="3084480"/>
              <a:ext cx="335160" cy="377640"/>
              <a:chOff x="5517720" y="3084480"/>
              <a:chExt cx="335160" cy="377640"/>
            </a:xfrm>
          </p:grpSpPr>
          <p:grpSp>
            <p:nvGrpSpPr>
              <p:cNvPr id="5632" name=""/>
              <p:cNvGrpSpPr/>
              <p:nvPr/>
            </p:nvGrpSpPr>
            <p:grpSpPr>
              <a:xfrm>
                <a:off x="5552280" y="3125160"/>
                <a:ext cx="263880" cy="294120"/>
                <a:chOff x="5552280" y="3125160"/>
                <a:chExt cx="263880" cy="294120"/>
              </a:xfrm>
            </p:grpSpPr>
            <p:grpSp>
              <p:nvGrpSpPr>
                <p:cNvPr id="5633" name=""/>
                <p:cNvGrpSpPr/>
                <p:nvPr/>
              </p:nvGrpSpPr>
              <p:grpSpPr>
                <a:xfrm>
                  <a:off x="5586480" y="3161880"/>
                  <a:ext cx="194760" cy="220320"/>
                  <a:chOff x="5586480" y="3161880"/>
                  <a:chExt cx="194760" cy="220320"/>
                </a:xfrm>
              </p:grpSpPr>
              <p:sp>
                <p:nvSpPr>
                  <p:cNvPr id="5634" name=""/>
                  <p:cNvSpPr/>
                  <p:nvPr/>
                </p:nvSpPr>
                <p:spPr>
                  <a:xfrm>
                    <a:off x="5586480" y="3161880"/>
                    <a:ext cx="194760" cy="22032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5" name=""/>
                  <p:cNvSpPr/>
                  <p:nvPr/>
                </p:nvSpPr>
                <p:spPr>
                  <a:xfrm>
                    <a:off x="5649480" y="3233880"/>
                    <a:ext cx="66960" cy="7560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6" name=""/>
                  <p:cNvSpPr/>
                  <p:nvPr/>
                </p:nvSpPr>
                <p:spPr>
                  <a:xfrm>
                    <a:off x="5616360" y="3195360"/>
                    <a:ext cx="136440" cy="15336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5637" name=""/>
                <p:cNvSpPr/>
                <p:nvPr/>
              </p:nvSpPr>
              <p:spPr>
                <a:xfrm>
                  <a:off x="5552280" y="3125160"/>
                  <a:ext cx="263880" cy="29412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638" name=""/>
              <p:cNvSpPr/>
              <p:nvPr/>
            </p:nvSpPr>
            <p:spPr>
              <a:xfrm>
                <a:off x="5517720" y="3084480"/>
                <a:ext cx="335160" cy="377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39" name=""/>
          <p:cNvGrpSpPr/>
          <p:nvPr/>
        </p:nvGrpSpPr>
        <p:grpSpPr>
          <a:xfrm>
            <a:off x="5619600" y="2951280"/>
            <a:ext cx="268560" cy="286920"/>
            <a:chOff x="5619600" y="2951280"/>
            <a:chExt cx="268560" cy="286920"/>
          </a:xfrm>
        </p:grpSpPr>
        <p:sp>
          <p:nvSpPr>
            <p:cNvPr id="5640" name=""/>
            <p:cNvSpPr/>
            <p:nvPr/>
          </p:nvSpPr>
          <p:spPr>
            <a:xfrm>
              <a:off x="5645880" y="2951280"/>
              <a:ext cx="11988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1" name=""/>
            <p:cNvSpPr/>
            <p:nvPr/>
          </p:nvSpPr>
          <p:spPr>
            <a:xfrm>
              <a:off x="5619600" y="3044520"/>
              <a:ext cx="2685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42" name=""/>
          <p:cNvGrpSpPr/>
          <p:nvPr/>
        </p:nvGrpSpPr>
        <p:grpSpPr>
          <a:xfrm>
            <a:off x="5961240" y="2149560"/>
            <a:ext cx="179280" cy="207360"/>
            <a:chOff x="5961240" y="2149560"/>
            <a:chExt cx="179280" cy="207360"/>
          </a:xfrm>
        </p:grpSpPr>
        <p:sp>
          <p:nvSpPr>
            <p:cNvPr id="5643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4" name=""/>
            <p:cNvSpPr/>
            <p:nvPr/>
          </p:nvSpPr>
          <p:spPr>
            <a:xfrm>
              <a:off x="5961240" y="214956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5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6" name=""/>
            <p:cNvSpPr/>
            <p:nvPr/>
          </p:nvSpPr>
          <p:spPr>
            <a:xfrm>
              <a:off x="5961240" y="217368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47" name=""/>
          <p:cNvGrpSpPr/>
          <p:nvPr/>
        </p:nvGrpSpPr>
        <p:grpSpPr>
          <a:xfrm>
            <a:off x="6018120" y="2308320"/>
            <a:ext cx="139680" cy="159480"/>
            <a:chOff x="6018120" y="2308320"/>
            <a:chExt cx="139680" cy="159480"/>
          </a:xfrm>
        </p:grpSpPr>
        <p:grpSp>
          <p:nvGrpSpPr>
            <p:cNvPr id="5648" name=""/>
            <p:cNvGrpSpPr/>
            <p:nvPr/>
          </p:nvGrpSpPr>
          <p:grpSpPr>
            <a:xfrm>
              <a:off x="6018120" y="2308320"/>
              <a:ext cx="139680" cy="159480"/>
              <a:chOff x="6018120" y="2308320"/>
              <a:chExt cx="139680" cy="159480"/>
            </a:xfrm>
          </p:grpSpPr>
          <p:sp>
            <p:nvSpPr>
              <p:cNvPr id="5649" name=""/>
              <p:cNvSpPr/>
              <p:nvPr/>
            </p:nvSpPr>
            <p:spPr>
              <a:xfrm>
                <a:off x="6018120" y="23083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0" name=""/>
              <p:cNvSpPr/>
              <p:nvPr/>
            </p:nvSpPr>
            <p:spPr>
              <a:xfrm>
                <a:off x="6018120" y="2308320"/>
                <a:ext cx="13680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8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1" name=""/>
              <p:cNvSpPr/>
              <p:nvPr/>
            </p:nvSpPr>
            <p:spPr>
              <a:xfrm>
                <a:off x="6018120" y="2308320"/>
                <a:ext cx="138240" cy="157680"/>
              </a:xfrm>
              <a:prstGeom prst="ellipse">
                <a:avLst/>
              </a:prstGeom>
              <a:blipFill rotWithShape="0">
                <a:blip r:embed="rId1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2" name=""/>
              <p:cNvSpPr/>
              <p:nvPr/>
            </p:nvSpPr>
            <p:spPr>
              <a:xfrm>
                <a:off x="6018120" y="23083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53" name=""/>
            <p:cNvGrpSpPr/>
            <p:nvPr/>
          </p:nvGrpSpPr>
          <p:grpSpPr>
            <a:xfrm>
              <a:off x="6019200" y="2311200"/>
              <a:ext cx="136800" cy="153000"/>
              <a:chOff x="6019200" y="2311200"/>
              <a:chExt cx="136800" cy="153000"/>
            </a:xfrm>
          </p:grpSpPr>
          <p:sp>
            <p:nvSpPr>
              <p:cNvPr id="5654" name=""/>
              <p:cNvSpPr/>
              <p:nvPr/>
            </p:nvSpPr>
            <p:spPr>
              <a:xfrm>
                <a:off x="6052320" y="234972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5" name=""/>
              <p:cNvSpPr/>
              <p:nvPr/>
            </p:nvSpPr>
            <p:spPr>
              <a:xfrm>
                <a:off x="6019200" y="231120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56" name=""/>
          <p:cNvGrpSpPr/>
          <p:nvPr/>
        </p:nvGrpSpPr>
        <p:grpSpPr>
          <a:xfrm>
            <a:off x="5167440" y="2583000"/>
            <a:ext cx="139680" cy="159480"/>
            <a:chOff x="5167440" y="2583000"/>
            <a:chExt cx="139680" cy="159480"/>
          </a:xfrm>
        </p:grpSpPr>
        <p:grpSp>
          <p:nvGrpSpPr>
            <p:cNvPr id="5657" name=""/>
            <p:cNvGrpSpPr/>
            <p:nvPr/>
          </p:nvGrpSpPr>
          <p:grpSpPr>
            <a:xfrm>
              <a:off x="5167440" y="2583000"/>
              <a:ext cx="139680" cy="159480"/>
              <a:chOff x="5167440" y="2583000"/>
              <a:chExt cx="139680" cy="159480"/>
            </a:xfrm>
          </p:grpSpPr>
          <p:sp>
            <p:nvSpPr>
              <p:cNvPr id="5658" name=""/>
              <p:cNvSpPr/>
              <p:nvPr/>
            </p:nvSpPr>
            <p:spPr>
              <a:xfrm>
                <a:off x="5167440" y="258300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9" name=""/>
              <p:cNvSpPr/>
              <p:nvPr/>
            </p:nvSpPr>
            <p:spPr>
              <a:xfrm>
                <a:off x="5167440" y="258300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69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69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0" name=""/>
              <p:cNvSpPr/>
              <p:nvPr/>
            </p:nvSpPr>
            <p:spPr>
              <a:xfrm>
                <a:off x="5167440" y="2583000"/>
                <a:ext cx="138240" cy="157680"/>
              </a:xfrm>
              <a:prstGeom prst="ellipse">
                <a:avLst/>
              </a:prstGeom>
              <a:blipFill rotWithShape="0">
                <a:blip r:embed="rId1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1" name=""/>
              <p:cNvSpPr/>
              <p:nvPr/>
            </p:nvSpPr>
            <p:spPr>
              <a:xfrm>
                <a:off x="5167440" y="258300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62" name=""/>
            <p:cNvGrpSpPr/>
            <p:nvPr/>
          </p:nvGrpSpPr>
          <p:grpSpPr>
            <a:xfrm>
              <a:off x="5168520" y="2585880"/>
              <a:ext cx="136800" cy="153000"/>
              <a:chOff x="5168520" y="2585880"/>
              <a:chExt cx="136800" cy="153000"/>
            </a:xfrm>
          </p:grpSpPr>
          <p:sp>
            <p:nvSpPr>
              <p:cNvPr id="5663" name=""/>
              <p:cNvSpPr/>
              <p:nvPr/>
            </p:nvSpPr>
            <p:spPr>
              <a:xfrm>
                <a:off x="5201640" y="2624400"/>
                <a:ext cx="6732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4" name=""/>
              <p:cNvSpPr/>
              <p:nvPr/>
            </p:nvSpPr>
            <p:spPr>
              <a:xfrm>
                <a:off x="5168520" y="258588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65" name=""/>
          <p:cNvGrpSpPr/>
          <p:nvPr/>
        </p:nvGrpSpPr>
        <p:grpSpPr>
          <a:xfrm>
            <a:off x="5010120" y="2994120"/>
            <a:ext cx="139680" cy="159480"/>
            <a:chOff x="5010120" y="2994120"/>
            <a:chExt cx="139680" cy="159480"/>
          </a:xfrm>
        </p:grpSpPr>
        <p:grpSp>
          <p:nvGrpSpPr>
            <p:cNvPr id="5666" name=""/>
            <p:cNvGrpSpPr/>
            <p:nvPr/>
          </p:nvGrpSpPr>
          <p:grpSpPr>
            <a:xfrm>
              <a:off x="5010120" y="2994120"/>
              <a:ext cx="139680" cy="159480"/>
              <a:chOff x="5010120" y="2994120"/>
              <a:chExt cx="139680" cy="159480"/>
            </a:xfrm>
          </p:grpSpPr>
          <p:sp>
            <p:nvSpPr>
              <p:cNvPr id="5667" name=""/>
              <p:cNvSpPr/>
              <p:nvPr/>
            </p:nvSpPr>
            <p:spPr>
              <a:xfrm>
                <a:off x="5010120" y="29941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8" name=""/>
              <p:cNvSpPr/>
              <p:nvPr/>
            </p:nvSpPr>
            <p:spPr>
              <a:xfrm>
                <a:off x="5010120" y="299412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7" y="123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3"/>
                    </a:lnTo>
                    <a:lnTo>
                      <a:pt x="172" y="105"/>
                    </a:lnTo>
                    <a:lnTo>
                      <a:pt x="174" y="87"/>
                    </a:lnTo>
                    <a:lnTo>
                      <a:pt x="172" y="70"/>
                    </a:lnTo>
                    <a:lnTo>
                      <a:pt x="167" y="53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9" name=""/>
              <p:cNvSpPr/>
              <p:nvPr/>
            </p:nvSpPr>
            <p:spPr>
              <a:xfrm>
                <a:off x="5010120" y="2994120"/>
                <a:ext cx="137880" cy="158040"/>
              </a:xfrm>
              <a:prstGeom prst="ellipse">
                <a:avLst/>
              </a:prstGeom>
              <a:blipFill rotWithShape="0">
                <a:blip r:embed="rId1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0" name=""/>
              <p:cNvSpPr/>
              <p:nvPr/>
            </p:nvSpPr>
            <p:spPr>
              <a:xfrm>
                <a:off x="5010120" y="29941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71" name=""/>
            <p:cNvGrpSpPr/>
            <p:nvPr/>
          </p:nvGrpSpPr>
          <p:grpSpPr>
            <a:xfrm>
              <a:off x="5011560" y="2997360"/>
              <a:ext cx="136080" cy="152280"/>
              <a:chOff x="5011560" y="2997360"/>
              <a:chExt cx="136080" cy="152280"/>
            </a:xfrm>
          </p:grpSpPr>
          <p:sp>
            <p:nvSpPr>
              <p:cNvPr id="5672" name=""/>
              <p:cNvSpPr/>
              <p:nvPr/>
            </p:nvSpPr>
            <p:spPr>
              <a:xfrm>
                <a:off x="5045760" y="3035880"/>
                <a:ext cx="6696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3" name=""/>
              <p:cNvSpPr/>
              <p:nvPr/>
            </p:nvSpPr>
            <p:spPr>
              <a:xfrm>
                <a:off x="5011560" y="2997360"/>
                <a:ext cx="1360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74" name=""/>
          <p:cNvGrpSpPr/>
          <p:nvPr/>
        </p:nvGrpSpPr>
        <p:grpSpPr>
          <a:xfrm>
            <a:off x="5081760" y="3614760"/>
            <a:ext cx="279360" cy="305640"/>
            <a:chOff x="5081760" y="3614760"/>
            <a:chExt cx="279360" cy="305640"/>
          </a:xfrm>
        </p:grpSpPr>
        <p:grpSp>
          <p:nvGrpSpPr>
            <p:cNvPr id="5675" name=""/>
            <p:cNvGrpSpPr/>
            <p:nvPr/>
          </p:nvGrpSpPr>
          <p:grpSpPr>
            <a:xfrm>
              <a:off x="5081760" y="3614760"/>
              <a:ext cx="279360" cy="305640"/>
              <a:chOff x="5081760" y="3614760"/>
              <a:chExt cx="279360" cy="305640"/>
            </a:xfrm>
          </p:grpSpPr>
          <p:sp>
            <p:nvSpPr>
              <p:cNvPr id="5676" name=""/>
              <p:cNvSpPr/>
              <p:nvPr/>
            </p:nvSpPr>
            <p:spPr>
              <a:xfrm>
                <a:off x="5081760" y="3614760"/>
                <a:ext cx="279360" cy="305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7" name=""/>
              <p:cNvSpPr/>
              <p:nvPr/>
            </p:nvSpPr>
            <p:spPr>
              <a:xfrm>
                <a:off x="5081760" y="3614760"/>
                <a:ext cx="277920" cy="302760"/>
              </a:xfrm>
              <a:custGeom>
                <a:avLst/>
                <a:gdLst/>
                <a:ahLst/>
                <a:rect l="l" t="t" r="r" b="b"/>
                <a:pathLst>
                  <a:path w="353" h="345">
                    <a:moveTo>
                      <a:pt x="176" y="0"/>
                    </a:moveTo>
                    <a:lnTo>
                      <a:pt x="158" y="2"/>
                    </a:lnTo>
                    <a:lnTo>
                      <a:pt x="140" y="4"/>
                    </a:lnTo>
                    <a:lnTo>
                      <a:pt x="108" y="15"/>
                    </a:lnTo>
                    <a:lnTo>
                      <a:pt x="77" y="29"/>
                    </a:lnTo>
                    <a:lnTo>
                      <a:pt x="52" y="51"/>
                    </a:lnTo>
                    <a:lnTo>
                      <a:pt x="31" y="76"/>
                    </a:lnTo>
                    <a:lnTo>
                      <a:pt x="15" y="106"/>
                    </a:lnTo>
                    <a:lnTo>
                      <a:pt x="4" y="139"/>
                    </a:lnTo>
                    <a:lnTo>
                      <a:pt x="2" y="155"/>
                    </a:lnTo>
                    <a:lnTo>
                      <a:pt x="0" y="173"/>
                    </a:lnTo>
                    <a:lnTo>
                      <a:pt x="2" y="191"/>
                    </a:lnTo>
                    <a:lnTo>
                      <a:pt x="4" y="207"/>
                    </a:lnTo>
                    <a:lnTo>
                      <a:pt x="15" y="239"/>
                    </a:lnTo>
                    <a:lnTo>
                      <a:pt x="31" y="269"/>
                    </a:lnTo>
                    <a:lnTo>
                      <a:pt x="52" y="295"/>
                    </a:lnTo>
                    <a:lnTo>
                      <a:pt x="77" y="316"/>
                    </a:lnTo>
                    <a:lnTo>
                      <a:pt x="108" y="330"/>
                    </a:lnTo>
                    <a:lnTo>
                      <a:pt x="140" y="341"/>
                    </a:lnTo>
                    <a:lnTo>
                      <a:pt x="158" y="345"/>
                    </a:lnTo>
                    <a:lnTo>
                      <a:pt x="176" y="345"/>
                    </a:lnTo>
                    <a:lnTo>
                      <a:pt x="194" y="345"/>
                    </a:lnTo>
                    <a:lnTo>
                      <a:pt x="212" y="341"/>
                    </a:lnTo>
                    <a:lnTo>
                      <a:pt x="246" y="330"/>
                    </a:lnTo>
                    <a:lnTo>
                      <a:pt x="276" y="316"/>
                    </a:lnTo>
                    <a:lnTo>
                      <a:pt x="301" y="295"/>
                    </a:lnTo>
                    <a:lnTo>
                      <a:pt x="323" y="269"/>
                    </a:lnTo>
                    <a:lnTo>
                      <a:pt x="339" y="239"/>
                    </a:lnTo>
                    <a:lnTo>
                      <a:pt x="350" y="207"/>
                    </a:lnTo>
                    <a:lnTo>
                      <a:pt x="353" y="191"/>
                    </a:lnTo>
                    <a:lnTo>
                      <a:pt x="353" y="173"/>
                    </a:lnTo>
                    <a:lnTo>
                      <a:pt x="353" y="155"/>
                    </a:lnTo>
                    <a:lnTo>
                      <a:pt x="350" y="139"/>
                    </a:lnTo>
                    <a:lnTo>
                      <a:pt x="339" y="106"/>
                    </a:lnTo>
                    <a:lnTo>
                      <a:pt x="323" y="76"/>
                    </a:lnTo>
                    <a:lnTo>
                      <a:pt x="301" y="51"/>
                    </a:lnTo>
                    <a:lnTo>
                      <a:pt x="276" y="29"/>
                    </a:lnTo>
                    <a:lnTo>
                      <a:pt x="246" y="15"/>
                    </a:lnTo>
                    <a:lnTo>
                      <a:pt x="212" y="4"/>
                    </a:lnTo>
                    <a:lnTo>
                      <a:pt x="194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8" name=""/>
              <p:cNvSpPr/>
              <p:nvPr/>
            </p:nvSpPr>
            <p:spPr>
              <a:xfrm>
                <a:off x="5081760" y="3614760"/>
                <a:ext cx="279360" cy="304200"/>
              </a:xfrm>
              <a:prstGeom prst="ellipse">
                <a:avLst/>
              </a:prstGeom>
              <a:blipFill rotWithShape="0">
                <a:blip r:embed="rId1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9" name=""/>
              <p:cNvSpPr/>
              <p:nvPr/>
            </p:nvSpPr>
            <p:spPr>
              <a:xfrm>
                <a:off x="5081760" y="3614760"/>
                <a:ext cx="279360" cy="305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80" name=""/>
            <p:cNvGrpSpPr/>
            <p:nvPr/>
          </p:nvGrpSpPr>
          <p:grpSpPr>
            <a:xfrm>
              <a:off x="5089320" y="3616560"/>
              <a:ext cx="261720" cy="293400"/>
              <a:chOff x="5089320" y="3616560"/>
              <a:chExt cx="261720" cy="293400"/>
            </a:xfrm>
          </p:grpSpPr>
          <p:grpSp>
            <p:nvGrpSpPr>
              <p:cNvPr id="5681" name=""/>
              <p:cNvGrpSpPr/>
              <p:nvPr/>
            </p:nvGrpSpPr>
            <p:grpSpPr>
              <a:xfrm>
                <a:off x="5122080" y="3652920"/>
                <a:ext cx="195840" cy="219240"/>
                <a:chOff x="5122080" y="3652920"/>
                <a:chExt cx="195840" cy="219240"/>
              </a:xfrm>
            </p:grpSpPr>
            <p:sp>
              <p:nvSpPr>
                <p:cNvPr id="5682" name=""/>
                <p:cNvSpPr/>
                <p:nvPr/>
              </p:nvSpPr>
              <p:spPr>
                <a:xfrm>
                  <a:off x="5122080" y="3652920"/>
                  <a:ext cx="195840" cy="21924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83" name=""/>
                <p:cNvSpPr/>
                <p:nvPr/>
              </p:nvSpPr>
              <p:spPr>
                <a:xfrm>
                  <a:off x="5184360" y="3723120"/>
                  <a:ext cx="67320" cy="7704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84" name=""/>
                <p:cNvSpPr/>
                <p:nvPr/>
              </p:nvSpPr>
              <p:spPr>
                <a:xfrm>
                  <a:off x="5151240" y="3686040"/>
                  <a:ext cx="136440" cy="15300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685" name=""/>
              <p:cNvSpPr/>
              <p:nvPr/>
            </p:nvSpPr>
            <p:spPr>
              <a:xfrm>
                <a:off x="5089320" y="3616560"/>
                <a:ext cx="261720" cy="293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86" name=""/>
          <p:cNvGrpSpPr/>
          <p:nvPr/>
        </p:nvGrpSpPr>
        <p:grpSpPr>
          <a:xfrm>
            <a:off x="6415200" y="4005360"/>
            <a:ext cx="207720" cy="237240"/>
            <a:chOff x="6415200" y="4005360"/>
            <a:chExt cx="207720" cy="237240"/>
          </a:xfrm>
        </p:grpSpPr>
        <p:grpSp>
          <p:nvGrpSpPr>
            <p:cNvPr id="5687" name=""/>
            <p:cNvGrpSpPr/>
            <p:nvPr/>
          </p:nvGrpSpPr>
          <p:grpSpPr>
            <a:xfrm>
              <a:off x="6415200" y="4005360"/>
              <a:ext cx="207720" cy="237240"/>
              <a:chOff x="6415200" y="4005360"/>
              <a:chExt cx="207720" cy="237240"/>
            </a:xfrm>
          </p:grpSpPr>
          <p:sp>
            <p:nvSpPr>
              <p:cNvPr id="5688" name=""/>
              <p:cNvSpPr/>
              <p:nvPr/>
            </p:nvSpPr>
            <p:spPr>
              <a:xfrm>
                <a:off x="6415200" y="4005360"/>
                <a:ext cx="2077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9" name=""/>
              <p:cNvSpPr/>
              <p:nvPr/>
            </p:nvSpPr>
            <p:spPr>
              <a:xfrm>
                <a:off x="6415200" y="4005360"/>
                <a:ext cx="204480" cy="234360"/>
              </a:xfrm>
              <a:custGeom>
                <a:avLst/>
                <a:gdLst/>
                <a:ahLst/>
                <a:rect l="l" t="t" r="r" b="b"/>
                <a:pathLst>
                  <a:path w="259" h="265">
                    <a:moveTo>
                      <a:pt x="129" y="0"/>
                    </a:moveTo>
                    <a:lnTo>
                      <a:pt x="102" y="4"/>
                    </a:lnTo>
                    <a:lnTo>
                      <a:pt x="78" y="11"/>
                    </a:lnTo>
                    <a:lnTo>
                      <a:pt x="57" y="23"/>
                    </a:lnTo>
                    <a:lnTo>
                      <a:pt x="37" y="40"/>
                    </a:lnTo>
                    <a:lnTo>
                      <a:pt x="21" y="59"/>
                    </a:lnTo>
                    <a:lnTo>
                      <a:pt x="10" y="81"/>
                    </a:lnTo>
                    <a:lnTo>
                      <a:pt x="1" y="106"/>
                    </a:lnTo>
                    <a:lnTo>
                      <a:pt x="0" y="133"/>
                    </a:lnTo>
                    <a:lnTo>
                      <a:pt x="1" y="160"/>
                    </a:lnTo>
                    <a:lnTo>
                      <a:pt x="10" y="185"/>
                    </a:lnTo>
                    <a:lnTo>
                      <a:pt x="21" y="206"/>
                    </a:lnTo>
                    <a:lnTo>
                      <a:pt x="37" y="226"/>
                    </a:lnTo>
                    <a:lnTo>
                      <a:pt x="57" y="242"/>
                    </a:lnTo>
                    <a:lnTo>
                      <a:pt x="78" y="255"/>
                    </a:lnTo>
                    <a:lnTo>
                      <a:pt x="102" y="264"/>
                    </a:lnTo>
                    <a:lnTo>
                      <a:pt x="129" y="265"/>
                    </a:lnTo>
                    <a:lnTo>
                      <a:pt x="155" y="264"/>
                    </a:lnTo>
                    <a:lnTo>
                      <a:pt x="181" y="255"/>
                    </a:lnTo>
                    <a:lnTo>
                      <a:pt x="202" y="242"/>
                    </a:lnTo>
                    <a:lnTo>
                      <a:pt x="222" y="226"/>
                    </a:lnTo>
                    <a:lnTo>
                      <a:pt x="238" y="206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59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8" y="59"/>
                    </a:lnTo>
                    <a:lnTo>
                      <a:pt x="222" y="40"/>
                    </a:lnTo>
                    <a:lnTo>
                      <a:pt x="202" y="23"/>
                    </a:lnTo>
                    <a:lnTo>
                      <a:pt x="181" y="11"/>
                    </a:lnTo>
                    <a:lnTo>
                      <a:pt x="155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0" name=""/>
              <p:cNvSpPr/>
              <p:nvPr/>
            </p:nvSpPr>
            <p:spPr>
              <a:xfrm>
                <a:off x="6415200" y="4005360"/>
                <a:ext cx="205920" cy="235800"/>
              </a:xfrm>
              <a:prstGeom prst="ellipse">
                <a:avLst/>
              </a:prstGeom>
              <a:blipFill rotWithShape="0">
                <a:blip r:embed="rId1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1" name=""/>
              <p:cNvSpPr/>
              <p:nvPr/>
            </p:nvSpPr>
            <p:spPr>
              <a:xfrm>
                <a:off x="6415200" y="4005360"/>
                <a:ext cx="2077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92" name=""/>
            <p:cNvGrpSpPr/>
            <p:nvPr/>
          </p:nvGrpSpPr>
          <p:grpSpPr>
            <a:xfrm>
              <a:off x="6418080" y="4014000"/>
              <a:ext cx="196560" cy="218160"/>
              <a:chOff x="6418080" y="4014000"/>
              <a:chExt cx="196560" cy="218160"/>
            </a:xfrm>
          </p:grpSpPr>
          <p:sp>
            <p:nvSpPr>
              <p:cNvPr id="5693" name=""/>
              <p:cNvSpPr/>
              <p:nvPr/>
            </p:nvSpPr>
            <p:spPr>
              <a:xfrm>
                <a:off x="6418080" y="4014000"/>
                <a:ext cx="196560" cy="2181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4" name=""/>
              <p:cNvSpPr/>
              <p:nvPr/>
            </p:nvSpPr>
            <p:spPr>
              <a:xfrm>
                <a:off x="6482160" y="4084560"/>
                <a:ext cx="6768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5" name=""/>
              <p:cNvSpPr/>
              <p:nvPr/>
            </p:nvSpPr>
            <p:spPr>
              <a:xfrm>
                <a:off x="6447600" y="4045680"/>
                <a:ext cx="13680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96" name=""/>
          <p:cNvGrpSpPr/>
          <p:nvPr/>
        </p:nvGrpSpPr>
        <p:grpSpPr>
          <a:xfrm>
            <a:off x="6459480" y="3776760"/>
            <a:ext cx="270000" cy="286920"/>
            <a:chOff x="6459480" y="3776760"/>
            <a:chExt cx="270000" cy="286920"/>
          </a:xfrm>
        </p:grpSpPr>
        <p:sp>
          <p:nvSpPr>
            <p:cNvPr id="5697" name=""/>
            <p:cNvSpPr/>
            <p:nvPr/>
          </p:nvSpPr>
          <p:spPr>
            <a:xfrm>
              <a:off x="6487560" y="3776760"/>
              <a:ext cx="1191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8" name=""/>
            <p:cNvSpPr/>
            <p:nvPr/>
          </p:nvSpPr>
          <p:spPr>
            <a:xfrm>
              <a:off x="6459480" y="3870000"/>
              <a:ext cx="27000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99" name=""/>
          <p:cNvGrpSpPr/>
          <p:nvPr/>
        </p:nvGrpSpPr>
        <p:grpSpPr>
          <a:xfrm>
            <a:off x="5116680" y="4248000"/>
            <a:ext cx="137880" cy="159840"/>
            <a:chOff x="5116680" y="4248000"/>
            <a:chExt cx="137880" cy="159840"/>
          </a:xfrm>
        </p:grpSpPr>
        <p:grpSp>
          <p:nvGrpSpPr>
            <p:cNvPr id="5700" name=""/>
            <p:cNvGrpSpPr/>
            <p:nvPr/>
          </p:nvGrpSpPr>
          <p:grpSpPr>
            <a:xfrm>
              <a:off x="5116680" y="4248000"/>
              <a:ext cx="137880" cy="159840"/>
              <a:chOff x="5116680" y="4248000"/>
              <a:chExt cx="137880" cy="159840"/>
            </a:xfrm>
          </p:grpSpPr>
          <p:sp>
            <p:nvSpPr>
              <p:cNvPr id="5701" name=""/>
              <p:cNvSpPr/>
              <p:nvPr/>
            </p:nvSpPr>
            <p:spPr>
              <a:xfrm>
                <a:off x="5116680" y="4248000"/>
                <a:ext cx="1378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2" name=""/>
              <p:cNvSpPr/>
              <p:nvPr/>
            </p:nvSpPr>
            <p:spPr>
              <a:xfrm>
                <a:off x="5116680" y="4248000"/>
                <a:ext cx="13500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3" name=""/>
              <p:cNvSpPr/>
              <p:nvPr/>
            </p:nvSpPr>
            <p:spPr>
              <a:xfrm>
                <a:off x="5116680" y="4248000"/>
                <a:ext cx="136440" cy="158400"/>
              </a:xfrm>
              <a:prstGeom prst="ellipse">
                <a:avLst/>
              </a:prstGeom>
              <a:blipFill rotWithShape="0">
                <a:blip r:embed="rId1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4" name=""/>
              <p:cNvSpPr/>
              <p:nvPr/>
            </p:nvSpPr>
            <p:spPr>
              <a:xfrm>
                <a:off x="5116680" y="4248000"/>
                <a:ext cx="1378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05" name=""/>
            <p:cNvGrpSpPr/>
            <p:nvPr/>
          </p:nvGrpSpPr>
          <p:grpSpPr>
            <a:xfrm>
              <a:off x="5116680" y="4251600"/>
              <a:ext cx="136440" cy="152640"/>
              <a:chOff x="5116680" y="4251600"/>
              <a:chExt cx="136440" cy="152640"/>
            </a:xfrm>
          </p:grpSpPr>
          <p:sp>
            <p:nvSpPr>
              <p:cNvPr id="5706" name=""/>
              <p:cNvSpPr/>
              <p:nvPr/>
            </p:nvSpPr>
            <p:spPr>
              <a:xfrm>
                <a:off x="5150880" y="4288320"/>
                <a:ext cx="6732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7" name=""/>
              <p:cNvSpPr/>
              <p:nvPr/>
            </p:nvSpPr>
            <p:spPr>
              <a:xfrm>
                <a:off x="5116680" y="4251600"/>
                <a:ext cx="13644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08" name=""/>
          <p:cNvGrpSpPr/>
          <p:nvPr/>
        </p:nvGrpSpPr>
        <p:grpSpPr>
          <a:xfrm>
            <a:off x="5030640" y="4238640"/>
            <a:ext cx="179640" cy="207720"/>
            <a:chOff x="5030640" y="4238640"/>
            <a:chExt cx="179640" cy="207720"/>
          </a:xfrm>
        </p:grpSpPr>
        <p:sp>
          <p:nvSpPr>
            <p:cNvPr id="5709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0" name=""/>
            <p:cNvSpPr/>
            <p:nvPr/>
          </p:nvSpPr>
          <p:spPr>
            <a:xfrm>
              <a:off x="5030640" y="4238640"/>
              <a:ext cx="1796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1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2" name=""/>
            <p:cNvSpPr/>
            <p:nvPr/>
          </p:nvSpPr>
          <p:spPr>
            <a:xfrm>
              <a:off x="5030640" y="426312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13" name=""/>
          <p:cNvGrpSpPr/>
          <p:nvPr/>
        </p:nvGrpSpPr>
        <p:grpSpPr>
          <a:xfrm>
            <a:off x="5645160" y="4527720"/>
            <a:ext cx="176040" cy="207360"/>
            <a:chOff x="5645160" y="4527720"/>
            <a:chExt cx="176040" cy="207360"/>
          </a:xfrm>
        </p:grpSpPr>
        <p:sp>
          <p:nvSpPr>
            <p:cNvPr id="5714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5" name=""/>
            <p:cNvSpPr/>
            <p:nvPr/>
          </p:nvSpPr>
          <p:spPr>
            <a:xfrm>
              <a:off x="5645160" y="4527720"/>
              <a:ext cx="17604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6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7" name=""/>
            <p:cNvSpPr/>
            <p:nvPr/>
          </p:nvSpPr>
          <p:spPr>
            <a:xfrm>
              <a:off x="5645160" y="4552200"/>
              <a:ext cx="1760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18" name=""/>
          <p:cNvSpPr/>
          <p:nvPr/>
        </p:nvSpPr>
        <p:spPr>
          <a:xfrm>
            <a:off x="5508720" y="4454640"/>
            <a:ext cx="225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9" name=""/>
          <p:cNvSpPr/>
          <p:nvPr/>
        </p:nvSpPr>
        <p:spPr>
          <a:xfrm>
            <a:off x="5361120" y="442116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0" name=""/>
          <p:cNvSpPr/>
          <p:nvPr/>
        </p:nvSpPr>
        <p:spPr>
          <a:xfrm>
            <a:off x="5518080" y="4467240"/>
            <a:ext cx="174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1" name=""/>
          <p:cNvSpPr/>
          <p:nvPr/>
        </p:nvSpPr>
        <p:spPr>
          <a:xfrm>
            <a:off x="5551920" y="45594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22" name=""/>
          <p:cNvGrpSpPr/>
          <p:nvPr/>
        </p:nvGrpSpPr>
        <p:grpSpPr>
          <a:xfrm>
            <a:off x="4995720" y="4495680"/>
            <a:ext cx="139680" cy="159840"/>
            <a:chOff x="4995720" y="4495680"/>
            <a:chExt cx="139680" cy="159840"/>
          </a:xfrm>
        </p:grpSpPr>
        <p:grpSp>
          <p:nvGrpSpPr>
            <p:cNvPr id="5723" name=""/>
            <p:cNvGrpSpPr/>
            <p:nvPr/>
          </p:nvGrpSpPr>
          <p:grpSpPr>
            <a:xfrm>
              <a:off x="4995720" y="4495680"/>
              <a:ext cx="139680" cy="159840"/>
              <a:chOff x="4995720" y="4495680"/>
              <a:chExt cx="139680" cy="159840"/>
            </a:xfrm>
          </p:grpSpPr>
          <p:sp>
            <p:nvSpPr>
              <p:cNvPr id="5724" name=""/>
              <p:cNvSpPr/>
              <p:nvPr/>
            </p:nvSpPr>
            <p:spPr>
              <a:xfrm>
                <a:off x="4995720" y="44956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5" name=""/>
              <p:cNvSpPr/>
              <p:nvPr/>
            </p:nvSpPr>
            <p:spPr>
              <a:xfrm>
                <a:off x="4995720" y="4495680"/>
                <a:ext cx="136440" cy="15696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6" name=""/>
              <p:cNvSpPr/>
              <p:nvPr/>
            </p:nvSpPr>
            <p:spPr>
              <a:xfrm>
                <a:off x="4995720" y="4495680"/>
                <a:ext cx="138240" cy="158400"/>
              </a:xfrm>
              <a:prstGeom prst="ellipse">
                <a:avLst/>
              </a:prstGeom>
              <a:blipFill rotWithShape="0">
                <a:blip r:embed="rId1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7" name=""/>
              <p:cNvSpPr/>
              <p:nvPr/>
            </p:nvSpPr>
            <p:spPr>
              <a:xfrm>
                <a:off x="4995720" y="44956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28" name=""/>
            <p:cNvGrpSpPr/>
            <p:nvPr/>
          </p:nvGrpSpPr>
          <p:grpSpPr>
            <a:xfrm>
              <a:off x="4997160" y="4499280"/>
              <a:ext cx="136440" cy="153000"/>
              <a:chOff x="4997160" y="4499280"/>
              <a:chExt cx="136440" cy="153000"/>
            </a:xfrm>
          </p:grpSpPr>
          <p:sp>
            <p:nvSpPr>
              <p:cNvPr id="5729" name=""/>
              <p:cNvSpPr/>
              <p:nvPr/>
            </p:nvSpPr>
            <p:spPr>
              <a:xfrm>
                <a:off x="5031360" y="4536000"/>
                <a:ext cx="6732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30" name=""/>
              <p:cNvSpPr/>
              <p:nvPr/>
            </p:nvSpPr>
            <p:spPr>
              <a:xfrm>
                <a:off x="4997160" y="4499280"/>
                <a:ext cx="13644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31" name=""/>
          <p:cNvGrpSpPr/>
          <p:nvPr/>
        </p:nvGrpSpPr>
        <p:grpSpPr>
          <a:xfrm>
            <a:off x="4965840" y="4365720"/>
            <a:ext cx="177840" cy="209160"/>
            <a:chOff x="4965840" y="4365720"/>
            <a:chExt cx="177840" cy="209160"/>
          </a:xfrm>
        </p:grpSpPr>
        <p:sp>
          <p:nvSpPr>
            <p:cNvPr id="5732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3" name=""/>
            <p:cNvSpPr/>
            <p:nvPr/>
          </p:nvSpPr>
          <p:spPr>
            <a:xfrm>
              <a:off x="4965840" y="4365720"/>
              <a:ext cx="1778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4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5" name=""/>
            <p:cNvSpPr/>
            <p:nvPr/>
          </p:nvSpPr>
          <p:spPr>
            <a:xfrm>
              <a:off x="4965840" y="43920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36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5737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8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9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0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41" name=""/>
          <p:cNvSpPr/>
          <p:nvPr/>
        </p:nvSpPr>
        <p:spPr>
          <a:xfrm>
            <a:off x="5114880" y="4373640"/>
            <a:ext cx="21132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42" name=""/>
          <p:cNvGrpSpPr/>
          <p:nvPr/>
        </p:nvGrpSpPr>
        <p:grpSpPr>
          <a:xfrm>
            <a:off x="4724280" y="4748040"/>
            <a:ext cx="136800" cy="159840"/>
            <a:chOff x="4724280" y="4748040"/>
            <a:chExt cx="136800" cy="159840"/>
          </a:xfrm>
        </p:grpSpPr>
        <p:grpSp>
          <p:nvGrpSpPr>
            <p:cNvPr id="5743" name=""/>
            <p:cNvGrpSpPr/>
            <p:nvPr/>
          </p:nvGrpSpPr>
          <p:grpSpPr>
            <a:xfrm>
              <a:off x="4724280" y="4748040"/>
              <a:ext cx="136800" cy="159840"/>
              <a:chOff x="4724280" y="4748040"/>
              <a:chExt cx="136800" cy="159840"/>
            </a:xfrm>
          </p:grpSpPr>
          <p:sp>
            <p:nvSpPr>
              <p:cNvPr id="5744" name=""/>
              <p:cNvSpPr/>
              <p:nvPr/>
            </p:nvSpPr>
            <p:spPr>
              <a:xfrm>
                <a:off x="4724280" y="4748040"/>
                <a:ext cx="1368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45" name=""/>
              <p:cNvSpPr/>
              <p:nvPr/>
            </p:nvSpPr>
            <p:spPr>
              <a:xfrm>
                <a:off x="4724280" y="4748040"/>
                <a:ext cx="13356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46" name=""/>
              <p:cNvSpPr/>
              <p:nvPr/>
            </p:nvSpPr>
            <p:spPr>
              <a:xfrm>
                <a:off x="4724280" y="4748040"/>
                <a:ext cx="135000" cy="158400"/>
              </a:xfrm>
              <a:prstGeom prst="ellipse">
                <a:avLst/>
              </a:prstGeom>
              <a:blipFill rotWithShape="0">
                <a:blip r:embed="rId1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47" name=""/>
              <p:cNvSpPr/>
              <p:nvPr/>
            </p:nvSpPr>
            <p:spPr>
              <a:xfrm>
                <a:off x="4724280" y="4748040"/>
                <a:ext cx="1368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48" name=""/>
            <p:cNvGrpSpPr/>
            <p:nvPr/>
          </p:nvGrpSpPr>
          <p:grpSpPr>
            <a:xfrm>
              <a:off x="4724280" y="4750920"/>
              <a:ext cx="135000" cy="153000"/>
              <a:chOff x="4724280" y="4750920"/>
              <a:chExt cx="135000" cy="153000"/>
            </a:xfrm>
          </p:grpSpPr>
          <p:sp>
            <p:nvSpPr>
              <p:cNvPr id="5749" name=""/>
              <p:cNvSpPr/>
              <p:nvPr/>
            </p:nvSpPr>
            <p:spPr>
              <a:xfrm>
                <a:off x="4758120" y="4789440"/>
                <a:ext cx="66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0" name=""/>
              <p:cNvSpPr/>
              <p:nvPr/>
            </p:nvSpPr>
            <p:spPr>
              <a:xfrm>
                <a:off x="4724280" y="4750920"/>
                <a:ext cx="1350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51" name=""/>
          <p:cNvGrpSpPr/>
          <p:nvPr/>
        </p:nvGrpSpPr>
        <p:grpSpPr>
          <a:xfrm>
            <a:off x="4780080" y="4308480"/>
            <a:ext cx="137880" cy="159480"/>
            <a:chOff x="4780080" y="4308480"/>
            <a:chExt cx="137880" cy="159480"/>
          </a:xfrm>
        </p:grpSpPr>
        <p:grpSp>
          <p:nvGrpSpPr>
            <p:cNvPr id="5752" name=""/>
            <p:cNvGrpSpPr/>
            <p:nvPr/>
          </p:nvGrpSpPr>
          <p:grpSpPr>
            <a:xfrm>
              <a:off x="4780080" y="4308480"/>
              <a:ext cx="137880" cy="159480"/>
              <a:chOff x="4780080" y="4308480"/>
              <a:chExt cx="137880" cy="159480"/>
            </a:xfrm>
          </p:grpSpPr>
          <p:sp>
            <p:nvSpPr>
              <p:cNvPr id="5753" name=""/>
              <p:cNvSpPr/>
              <p:nvPr/>
            </p:nvSpPr>
            <p:spPr>
              <a:xfrm>
                <a:off x="4780080" y="4308480"/>
                <a:ext cx="1378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4" name=""/>
              <p:cNvSpPr/>
              <p:nvPr/>
            </p:nvSpPr>
            <p:spPr>
              <a:xfrm>
                <a:off x="4780080" y="4308480"/>
                <a:ext cx="13500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7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5" name=""/>
              <p:cNvSpPr/>
              <p:nvPr/>
            </p:nvSpPr>
            <p:spPr>
              <a:xfrm>
                <a:off x="4780080" y="4308480"/>
                <a:ext cx="136440" cy="158040"/>
              </a:xfrm>
              <a:prstGeom prst="ellipse">
                <a:avLst/>
              </a:prstGeom>
              <a:blipFill rotWithShape="0">
                <a:blip r:embed="rId1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6" name=""/>
              <p:cNvSpPr/>
              <p:nvPr/>
            </p:nvSpPr>
            <p:spPr>
              <a:xfrm>
                <a:off x="4780080" y="4308480"/>
                <a:ext cx="1378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57" name=""/>
            <p:cNvGrpSpPr/>
            <p:nvPr/>
          </p:nvGrpSpPr>
          <p:grpSpPr>
            <a:xfrm>
              <a:off x="4781160" y="4311360"/>
              <a:ext cx="135000" cy="153000"/>
              <a:chOff x="4781160" y="4311360"/>
              <a:chExt cx="135000" cy="153000"/>
            </a:xfrm>
          </p:grpSpPr>
          <p:sp>
            <p:nvSpPr>
              <p:cNvPr id="5758" name=""/>
              <p:cNvSpPr/>
              <p:nvPr/>
            </p:nvSpPr>
            <p:spPr>
              <a:xfrm>
                <a:off x="4815000" y="4349880"/>
                <a:ext cx="66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9" name=""/>
              <p:cNvSpPr/>
              <p:nvPr/>
            </p:nvSpPr>
            <p:spPr>
              <a:xfrm>
                <a:off x="4781160" y="4311360"/>
                <a:ext cx="1350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60" name=""/>
          <p:cNvGrpSpPr/>
          <p:nvPr/>
        </p:nvGrpSpPr>
        <p:grpSpPr>
          <a:xfrm>
            <a:off x="4019400" y="4200480"/>
            <a:ext cx="139680" cy="159840"/>
            <a:chOff x="4019400" y="4200480"/>
            <a:chExt cx="139680" cy="159840"/>
          </a:xfrm>
        </p:grpSpPr>
        <p:grpSp>
          <p:nvGrpSpPr>
            <p:cNvPr id="5761" name=""/>
            <p:cNvGrpSpPr/>
            <p:nvPr/>
          </p:nvGrpSpPr>
          <p:grpSpPr>
            <a:xfrm>
              <a:off x="4019400" y="4200480"/>
              <a:ext cx="139680" cy="159840"/>
              <a:chOff x="4019400" y="4200480"/>
              <a:chExt cx="139680" cy="159840"/>
            </a:xfrm>
          </p:grpSpPr>
          <p:sp>
            <p:nvSpPr>
              <p:cNvPr id="5762" name=""/>
              <p:cNvSpPr/>
              <p:nvPr/>
            </p:nvSpPr>
            <p:spPr>
              <a:xfrm>
                <a:off x="4019400" y="42004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63" name=""/>
              <p:cNvSpPr/>
              <p:nvPr/>
            </p:nvSpPr>
            <p:spPr>
              <a:xfrm>
                <a:off x="4019400" y="4200480"/>
                <a:ext cx="13644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9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9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64" name=""/>
              <p:cNvSpPr/>
              <p:nvPr/>
            </p:nvSpPr>
            <p:spPr>
              <a:xfrm>
                <a:off x="4019400" y="4200480"/>
                <a:ext cx="138240" cy="158400"/>
              </a:xfrm>
              <a:prstGeom prst="ellipse">
                <a:avLst/>
              </a:prstGeom>
              <a:blipFill rotWithShape="0">
                <a:blip r:embed="rId1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65" name=""/>
              <p:cNvSpPr/>
              <p:nvPr/>
            </p:nvSpPr>
            <p:spPr>
              <a:xfrm>
                <a:off x="4019400" y="42004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66" name=""/>
            <p:cNvGrpSpPr/>
            <p:nvPr/>
          </p:nvGrpSpPr>
          <p:grpSpPr>
            <a:xfrm>
              <a:off x="4020480" y="4203360"/>
              <a:ext cx="136800" cy="153000"/>
              <a:chOff x="4020480" y="4203360"/>
              <a:chExt cx="136800" cy="153000"/>
            </a:xfrm>
          </p:grpSpPr>
          <p:sp>
            <p:nvSpPr>
              <p:cNvPr id="5767" name=""/>
              <p:cNvSpPr/>
              <p:nvPr/>
            </p:nvSpPr>
            <p:spPr>
              <a:xfrm>
                <a:off x="4054680" y="424188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68" name=""/>
              <p:cNvSpPr/>
              <p:nvPr/>
            </p:nvSpPr>
            <p:spPr>
              <a:xfrm>
                <a:off x="4020480" y="420336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69" name=""/>
          <p:cNvGrpSpPr/>
          <p:nvPr/>
        </p:nvGrpSpPr>
        <p:grpSpPr>
          <a:xfrm>
            <a:off x="4192560" y="4116240"/>
            <a:ext cx="138240" cy="158040"/>
            <a:chOff x="4192560" y="4116240"/>
            <a:chExt cx="138240" cy="158040"/>
          </a:xfrm>
        </p:grpSpPr>
        <p:grpSp>
          <p:nvGrpSpPr>
            <p:cNvPr id="5770" name=""/>
            <p:cNvGrpSpPr/>
            <p:nvPr/>
          </p:nvGrpSpPr>
          <p:grpSpPr>
            <a:xfrm>
              <a:off x="4192560" y="4116240"/>
              <a:ext cx="138240" cy="158040"/>
              <a:chOff x="4192560" y="4116240"/>
              <a:chExt cx="138240" cy="158040"/>
            </a:xfrm>
          </p:grpSpPr>
          <p:sp>
            <p:nvSpPr>
              <p:cNvPr id="5771" name=""/>
              <p:cNvSpPr/>
              <p:nvPr/>
            </p:nvSpPr>
            <p:spPr>
              <a:xfrm>
                <a:off x="4192560" y="411624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72" name=""/>
              <p:cNvSpPr/>
              <p:nvPr/>
            </p:nvSpPr>
            <p:spPr>
              <a:xfrm>
                <a:off x="4192560" y="4116240"/>
                <a:ext cx="13644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6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73" name=""/>
              <p:cNvSpPr/>
              <p:nvPr/>
            </p:nvSpPr>
            <p:spPr>
              <a:xfrm>
                <a:off x="4192560" y="4116240"/>
                <a:ext cx="138240" cy="156240"/>
              </a:xfrm>
              <a:prstGeom prst="ellipse">
                <a:avLst/>
              </a:prstGeom>
              <a:blipFill rotWithShape="0">
                <a:blip r:embed="rId2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74" name=""/>
              <p:cNvSpPr/>
              <p:nvPr/>
            </p:nvSpPr>
            <p:spPr>
              <a:xfrm>
                <a:off x="4192560" y="411624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75" name=""/>
            <p:cNvGrpSpPr/>
            <p:nvPr/>
          </p:nvGrpSpPr>
          <p:grpSpPr>
            <a:xfrm>
              <a:off x="4193640" y="4119480"/>
              <a:ext cx="136800" cy="152640"/>
              <a:chOff x="4193640" y="4119480"/>
              <a:chExt cx="136800" cy="152640"/>
            </a:xfrm>
          </p:grpSpPr>
          <p:sp>
            <p:nvSpPr>
              <p:cNvPr id="5776" name=""/>
              <p:cNvSpPr/>
              <p:nvPr/>
            </p:nvSpPr>
            <p:spPr>
              <a:xfrm>
                <a:off x="4226760" y="4156200"/>
                <a:ext cx="6732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77" name=""/>
              <p:cNvSpPr/>
              <p:nvPr/>
            </p:nvSpPr>
            <p:spPr>
              <a:xfrm>
                <a:off x="4193640" y="4119480"/>
                <a:ext cx="13680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78" name=""/>
          <p:cNvGrpSpPr/>
          <p:nvPr/>
        </p:nvGrpSpPr>
        <p:grpSpPr>
          <a:xfrm>
            <a:off x="4307040" y="3949560"/>
            <a:ext cx="139680" cy="158040"/>
            <a:chOff x="4307040" y="3949560"/>
            <a:chExt cx="139680" cy="158040"/>
          </a:xfrm>
        </p:grpSpPr>
        <p:grpSp>
          <p:nvGrpSpPr>
            <p:cNvPr id="5779" name=""/>
            <p:cNvGrpSpPr/>
            <p:nvPr/>
          </p:nvGrpSpPr>
          <p:grpSpPr>
            <a:xfrm>
              <a:off x="4307040" y="3949560"/>
              <a:ext cx="139680" cy="158040"/>
              <a:chOff x="4307040" y="3949560"/>
              <a:chExt cx="139680" cy="158040"/>
            </a:xfrm>
          </p:grpSpPr>
          <p:sp>
            <p:nvSpPr>
              <p:cNvPr id="5780" name=""/>
              <p:cNvSpPr/>
              <p:nvPr/>
            </p:nvSpPr>
            <p:spPr>
              <a:xfrm>
                <a:off x="4307040" y="3949560"/>
                <a:ext cx="13968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1" name=""/>
              <p:cNvSpPr/>
              <p:nvPr/>
            </p:nvSpPr>
            <p:spPr>
              <a:xfrm>
                <a:off x="4307040" y="3949560"/>
                <a:ext cx="136440" cy="15660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6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2" name=""/>
              <p:cNvSpPr/>
              <p:nvPr/>
            </p:nvSpPr>
            <p:spPr>
              <a:xfrm>
                <a:off x="4307040" y="3949560"/>
                <a:ext cx="138240" cy="156600"/>
              </a:xfrm>
              <a:prstGeom prst="ellipse">
                <a:avLst/>
              </a:prstGeom>
              <a:blipFill rotWithShape="0">
                <a:blip r:embed="rId2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3" name=""/>
              <p:cNvSpPr/>
              <p:nvPr/>
            </p:nvSpPr>
            <p:spPr>
              <a:xfrm>
                <a:off x="4307040" y="3949560"/>
                <a:ext cx="13968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84" name=""/>
            <p:cNvGrpSpPr/>
            <p:nvPr/>
          </p:nvGrpSpPr>
          <p:grpSpPr>
            <a:xfrm>
              <a:off x="4308120" y="3952800"/>
              <a:ext cx="136800" cy="153000"/>
              <a:chOff x="4308120" y="3952800"/>
              <a:chExt cx="136800" cy="153000"/>
            </a:xfrm>
          </p:grpSpPr>
          <p:sp>
            <p:nvSpPr>
              <p:cNvPr id="5785" name=""/>
              <p:cNvSpPr/>
              <p:nvPr/>
            </p:nvSpPr>
            <p:spPr>
              <a:xfrm>
                <a:off x="4342320" y="398952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6" name=""/>
              <p:cNvSpPr/>
              <p:nvPr/>
            </p:nvSpPr>
            <p:spPr>
              <a:xfrm>
                <a:off x="4308120" y="395280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87" name=""/>
          <p:cNvGrpSpPr/>
          <p:nvPr/>
        </p:nvGrpSpPr>
        <p:grpSpPr>
          <a:xfrm>
            <a:off x="4503600" y="3727440"/>
            <a:ext cx="138240" cy="159480"/>
            <a:chOff x="4503600" y="3727440"/>
            <a:chExt cx="138240" cy="159480"/>
          </a:xfrm>
        </p:grpSpPr>
        <p:grpSp>
          <p:nvGrpSpPr>
            <p:cNvPr id="5788" name=""/>
            <p:cNvGrpSpPr/>
            <p:nvPr/>
          </p:nvGrpSpPr>
          <p:grpSpPr>
            <a:xfrm>
              <a:off x="4503600" y="3727440"/>
              <a:ext cx="138240" cy="159480"/>
              <a:chOff x="4503600" y="3727440"/>
              <a:chExt cx="138240" cy="159480"/>
            </a:xfrm>
          </p:grpSpPr>
          <p:sp>
            <p:nvSpPr>
              <p:cNvPr id="5789" name=""/>
              <p:cNvSpPr/>
              <p:nvPr/>
            </p:nvSpPr>
            <p:spPr>
              <a:xfrm>
                <a:off x="4503600" y="3727440"/>
                <a:ext cx="138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0" name=""/>
              <p:cNvSpPr/>
              <p:nvPr/>
            </p:nvSpPr>
            <p:spPr>
              <a:xfrm>
                <a:off x="4503600" y="3727440"/>
                <a:ext cx="13680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69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69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1" name=""/>
              <p:cNvSpPr/>
              <p:nvPr/>
            </p:nvSpPr>
            <p:spPr>
              <a:xfrm>
                <a:off x="4503600" y="3727440"/>
                <a:ext cx="138240" cy="157680"/>
              </a:xfrm>
              <a:prstGeom prst="ellipse">
                <a:avLst/>
              </a:prstGeom>
              <a:blipFill rotWithShape="0">
                <a:blip r:embed="rId2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2" name=""/>
              <p:cNvSpPr/>
              <p:nvPr/>
            </p:nvSpPr>
            <p:spPr>
              <a:xfrm>
                <a:off x="4503600" y="3727440"/>
                <a:ext cx="138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93" name=""/>
            <p:cNvGrpSpPr/>
            <p:nvPr/>
          </p:nvGrpSpPr>
          <p:grpSpPr>
            <a:xfrm>
              <a:off x="4505040" y="3730680"/>
              <a:ext cx="136440" cy="152280"/>
              <a:chOff x="4505040" y="3730680"/>
              <a:chExt cx="136440" cy="152280"/>
            </a:xfrm>
          </p:grpSpPr>
          <p:sp>
            <p:nvSpPr>
              <p:cNvPr id="5794" name=""/>
              <p:cNvSpPr/>
              <p:nvPr/>
            </p:nvSpPr>
            <p:spPr>
              <a:xfrm>
                <a:off x="4537800" y="3769200"/>
                <a:ext cx="6768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5" name=""/>
              <p:cNvSpPr/>
              <p:nvPr/>
            </p:nvSpPr>
            <p:spPr>
              <a:xfrm>
                <a:off x="4505040" y="3730680"/>
                <a:ext cx="13644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96" name=""/>
          <p:cNvGrpSpPr/>
          <p:nvPr/>
        </p:nvGrpSpPr>
        <p:grpSpPr>
          <a:xfrm>
            <a:off x="4208400" y="3454560"/>
            <a:ext cx="139680" cy="159480"/>
            <a:chOff x="4208400" y="3454560"/>
            <a:chExt cx="139680" cy="159480"/>
          </a:xfrm>
        </p:grpSpPr>
        <p:grpSp>
          <p:nvGrpSpPr>
            <p:cNvPr id="5797" name=""/>
            <p:cNvGrpSpPr/>
            <p:nvPr/>
          </p:nvGrpSpPr>
          <p:grpSpPr>
            <a:xfrm>
              <a:off x="4208400" y="3454560"/>
              <a:ext cx="139680" cy="159480"/>
              <a:chOff x="4208400" y="3454560"/>
              <a:chExt cx="139680" cy="159480"/>
            </a:xfrm>
          </p:grpSpPr>
          <p:sp>
            <p:nvSpPr>
              <p:cNvPr id="5798" name=""/>
              <p:cNvSpPr/>
              <p:nvPr/>
            </p:nvSpPr>
            <p:spPr>
              <a:xfrm>
                <a:off x="4208400" y="345456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9" name=""/>
              <p:cNvSpPr/>
              <p:nvPr/>
            </p:nvSpPr>
            <p:spPr>
              <a:xfrm>
                <a:off x="4208400" y="345456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0" name=""/>
              <p:cNvSpPr/>
              <p:nvPr/>
            </p:nvSpPr>
            <p:spPr>
              <a:xfrm>
                <a:off x="4208400" y="3454560"/>
                <a:ext cx="138240" cy="158040"/>
              </a:xfrm>
              <a:prstGeom prst="ellipse">
                <a:avLst/>
              </a:prstGeom>
              <a:blipFill rotWithShape="0">
                <a:blip r:embed="rId2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1" name=""/>
              <p:cNvSpPr/>
              <p:nvPr/>
            </p:nvSpPr>
            <p:spPr>
              <a:xfrm>
                <a:off x="4208400" y="345456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02" name=""/>
            <p:cNvGrpSpPr/>
            <p:nvPr/>
          </p:nvGrpSpPr>
          <p:grpSpPr>
            <a:xfrm>
              <a:off x="4209480" y="3457800"/>
              <a:ext cx="136800" cy="152280"/>
              <a:chOff x="4209480" y="3457800"/>
              <a:chExt cx="136800" cy="152280"/>
            </a:xfrm>
          </p:grpSpPr>
          <p:sp>
            <p:nvSpPr>
              <p:cNvPr id="5803" name=""/>
              <p:cNvSpPr/>
              <p:nvPr/>
            </p:nvSpPr>
            <p:spPr>
              <a:xfrm>
                <a:off x="4243680" y="3494160"/>
                <a:ext cx="67680" cy="77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4" name=""/>
              <p:cNvSpPr/>
              <p:nvPr/>
            </p:nvSpPr>
            <p:spPr>
              <a:xfrm>
                <a:off x="4209480" y="3457800"/>
                <a:ext cx="13680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05" name=""/>
          <p:cNvGrpSpPr/>
          <p:nvPr/>
        </p:nvGrpSpPr>
        <p:grpSpPr>
          <a:xfrm>
            <a:off x="3354480" y="3960720"/>
            <a:ext cx="139680" cy="159840"/>
            <a:chOff x="3354480" y="3960720"/>
            <a:chExt cx="139680" cy="159840"/>
          </a:xfrm>
        </p:grpSpPr>
        <p:grpSp>
          <p:nvGrpSpPr>
            <p:cNvPr id="5806" name=""/>
            <p:cNvGrpSpPr/>
            <p:nvPr/>
          </p:nvGrpSpPr>
          <p:grpSpPr>
            <a:xfrm>
              <a:off x="3354480" y="3960720"/>
              <a:ext cx="139680" cy="159840"/>
              <a:chOff x="3354480" y="3960720"/>
              <a:chExt cx="139680" cy="159840"/>
            </a:xfrm>
          </p:grpSpPr>
          <p:sp>
            <p:nvSpPr>
              <p:cNvPr id="5807" name=""/>
              <p:cNvSpPr/>
              <p:nvPr/>
            </p:nvSpPr>
            <p:spPr>
              <a:xfrm>
                <a:off x="3354480" y="396072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8" name=""/>
              <p:cNvSpPr/>
              <p:nvPr/>
            </p:nvSpPr>
            <p:spPr>
              <a:xfrm>
                <a:off x="3354480" y="3960720"/>
                <a:ext cx="13644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9" name=""/>
              <p:cNvSpPr/>
              <p:nvPr/>
            </p:nvSpPr>
            <p:spPr>
              <a:xfrm>
                <a:off x="3354480" y="3960720"/>
                <a:ext cx="138240" cy="158400"/>
              </a:xfrm>
              <a:prstGeom prst="ellipse">
                <a:avLst/>
              </a:prstGeom>
              <a:blipFill rotWithShape="0">
                <a:blip r:embed="rId2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0" name=""/>
              <p:cNvSpPr/>
              <p:nvPr/>
            </p:nvSpPr>
            <p:spPr>
              <a:xfrm>
                <a:off x="3354480" y="396072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11" name=""/>
            <p:cNvGrpSpPr/>
            <p:nvPr/>
          </p:nvGrpSpPr>
          <p:grpSpPr>
            <a:xfrm>
              <a:off x="3355560" y="3964320"/>
              <a:ext cx="136800" cy="152640"/>
              <a:chOff x="3355560" y="3964320"/>
              <a:chExt cx="136800" cy="152640"/>
            </a:xfrm>
          </p:grpSpPr>
          <p:sp>
            <p:nvSpPr>
              <p:cNvPr id="5812" name=""/>
              <p:cNvSpPr/>
              <p:nvPr/>
            </p:nvSpPr>
            <p:spPr>
              <a:xfrm>
                <a:off x="3389760" y="400104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3" name=""/>
              <p:cNvSpPr/>
              <p:nvPr/>
            </p:nvSpPr>
            <p:spPr>
              <a:xfrm>
                <a:off x="3355560" y="3964320"/>
                <a:ext cx="13680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14" name=""/>
          <p:cNvGrpSpPr/>
          <p:nvPr/>
        </p:nvGrpSpPr>
        <p:grpSpPr>
          <a:xfrm>
            <a:off x="3654360" y="3517920"/>
            <a:ext cx="139680" cy="159480"/>
            <a:chOff x="3654360" y="3517920"/>
            <a:chExt cx="139680" cy="159480"/>
          </a:xfrm>
        </p:grpSpPr>
        <p:grpSp>
          <p:nvGrpSpPr>
            <p:cNvPr id="5815" name=""/>
            <p:cNvGrpSpPr/>
            <p:nvPr/>
          </p:nvGrpSpPr>
          <p:grpSpPr>
            <a:xfrm>
              <a:off x="3654360" y="3517920"/>
              <a:ext cx="139680" cy="159480"/>
              <a:chOff x="3654360" y="3517920"/>
              <a:chExt cx="139680" cy="159480"/>
            </a:xfrm>
          </p:grpSpPr>
          <p:sp>
            <p:nvSpPr>
              <p:cNvPr id="5816" name=""/>
              <p:cNvSpPr/>
              <p:nvPr/>
            </p:nvSpPr>
            <p:spPr>
              <a:xfrm>
                <a:off x="3654360" y="35179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7" name=""/>
              <p:cNvSpPr/>
              <p:nvPr/>
            </p:nvSpPr>
            <p:spPr>
              <a:xfrm>
                <a:off x="3654360" y="351792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3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8" y="152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8" name=""/>
              <p:cNvSpPr/>
              <p:nvPr/>
            </p:nvSpPr>
            <p:spPr>
              <a:xfrm>
                <a:off x="3654360" y="3517920"/>
                <a:ext cx="137880" cy="158040"/>
              </a:xfrm>
              <a:prstGeom prst="ellipse">
                <a:avLst/>
              </a:prstGeom>
              <a:blipFill rotWithShape="0">
                <a:blip r:embed="rId2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9" name=""/>
              <p:cNvSpPr/>
              <p:nvPr/>
            </p:nvSpPr>
            <p:spPr>
              <a:xfrm>
                <a:off x="3654360" y="35179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20" name=""/>
            <p:cNvGrpSpPr/>
            <p:nvPr/>
          </p:nvGrpSpPr>
          <p:grpSpPr>
            <a:xfrm>
              <a:off x="3655800" y="3520800"/>
              <a:ext cx="136080" cy="153000"/>
              <a:chOff x="3655800" y="3520800"/>
              <a:chExt cx="136080" cy="153000"/>
            </a:xfrm>
          </p:grpSpPr>
          <p:sp>
            <p:nvSpPr>
              <p:cNvPr id="5821" name=""/>
              <p:cNvSpPr/>
              <p:nvPr/>
            </p:nvSpPr>
            <p:spPr>
              <a:xfrm>
                <a:off x="3690000" y="3557880"/>
                <a:ext cx="66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2" name=""/>
              <p:cNvSpPr/>
              <p:nvPr/>
            </p:nvSpPr>
            <p:spPr>
              <a:xfrm>
                <a:off x="3655800" y="3520800"/>
                <a:ext cx="13608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23" name=""/>
          <p:cNvGrpSpPr/>
          <p:nvPr/>
        </p:nvGrpSpPr>
        <p:grpSpPr>
          <a:xfrm>
            <a:off x="4289400" y="3075120"/>
            <a:ext cx="139680" cy="159480"/>
            <a:chOff x="4289400" y="3075120"/>
            <a:chExt cx="139680" cy="159480"/>
          </a:xfrm>
        </p:grpSpPr>
        <p:grpSp>
          <p:nvGrpSpPr>
            <p:cNvPr id="5824" name=""/>
            <p:cNvGrpSpPr/>
            <p:nvPr/>
          </p:nvGrpSpPr>
          <p:grpSpPr>
            <a:xfrm>
              <a:off x="4289400" y="3075120"/>
              <a:ext cx="139680" cy="159480"/>
              <a:chOff x="4289400" y="3075120"/>
              <a:chExt cx="139680" cy="159480"/>
            </a:xfrm>
          </p:grpSpPr>
          <p:sp>
            <p:nvSpPr>
              <p:cNvPr id="5825" name=""/>
              <p:cNvSpPr/>
              <p:nvPr/>
            </p:nvSpPr>
            <p:spPr>
              <a:xfrm>
                <a:off x="4289400" y="30751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6" name=""/>
              <p:cNvSpPr/>
              <p:nvPr/>
            </p:nvSpPr>
            <p:spPr>
              <a:xfrm>
                <a:off x="4289400" y="307512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7" name=""/>
              <p:cNvSpPr/>
              <p:nvPr/>
            </p:nvSpPr>
            <p:spPr>
              <a:xfrm>
                <a:off x="4289400" y="3075120"/>
                <a:ext cx="137880" cy="158040"/>
              </a:xfrm>
              <a:prstGeom prst="ellipse">
                <a:avLst/>
              </a:prstGeom>
              <a:blipFill rotWithShape="0">
                <a:blip r:embed="rId2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8" name=""/>
              <p:cNvSpPr/>
              <p:nvPr/>
            </p:nvSpPr>
            <p:spPr>
              <a:xfrm>
                <a:off x="4289400" y="30751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29" name=""/>
            <p:cNvGrpSpPr/>
            <p:nvPr/>
          </p:nvGrpSpPr>
          <p:grpSpPr>
            <a:xfrm>
              <a:off x="4290840" y="3078360"/>
              <a:ext cx="136080" cy="152280"/>
              <a:chOff x="4290840" y="3078360"/>
              <a:chExt cx="136080" cy="152280"/>
            </a:xfrm>
          </p:grpSpPr>
          <p:sp>
            <p:nvSpPr>
              <p:cNvPr id="5830" name=""/>
              <p:cNvSpPr/>
              <p:nvPr/>
            </p:nvSpPr>
            <p:spPr>
              <a:xfrm>
                <a:off x="4325040" y="3114720"/>
                <a:ext cx="66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1" name=""/>
              <p:cNvSpPr/>
              <p:nvPr/>
            </p:nvSpPr>
            <p:spPr>
              <a:xfrm>
                <a:off x="4290840" y="3078360"/>
                <a:ext cx="1360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32" name=""/>
          <p:cNvGrpSpPr/>
          <p:nvPr/>
        </p:nvGrpSpPr>
        <p:grpSpPr>
          <a:xfrm>
            <a:off x="4387680" y="2760840"/>
            <a:ext cx="140040" cy="157680"/>
            <a:chOff x="4387680" y="2760840"/>
            <a:chExt cx="140040" cy="157680"/>
          </a:xfrm>
        </p:grpSpPr>
        <p:grpSp>
          <p:nvGrpSpPr>
            <p:cNvPr id="5833" name=""/>
            <p:cNvGrpSpPr/>
            <p:nvPr/>
          </p:nvGrpSpPr>
          <p:grpSpPr>
            <a:xfrm>
              <a:off x="4387680" y="2760840"/>
              <a:ext cx="140040" cy="157680"/>
              <a:chOff x="4387680" y="2760840"/>
              <a:chExt cx="140040" cy="157680"/>
            </a:xfrm>
          </p:grpSpPr>
          <p:sp>
            <p:nvSpPr>
              <p:cNvPr id="5834" name=""/>
              <p:cNvSpPr/>
              <p:nvPr/>
            </p:nvSpPr>
            <p:spPr>
              <a:xfrm>
                <a:off x="4387680" y="2760840"/>
                <a:ext cx="140040" cy="1576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5" name=""/>
              <p:cNvSpPr/>
              <p:nvPr/>
            </p:nvSpPr>
            <p:spPr>
              <a:xfrm>
                <a:off x="4387680" y="2760840"/>
                <a:ext cx="137160" cy="1540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8" y="124"/>
                    </a:lnTo>
                    <a:lnTo>
                      <a:pt x="15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1" y="171"/>
                    </a:lnTo>
                    <a:lnTo>
                      <a:pt x="135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5"/>
                    </a:lnTo>
                    <a:lnTo>
                      <a:pt x="121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6" name=""/>
              <p:cNvSpPr/>
              <p:nvPr/>
            </p:nvSpPr>
            <p:spPr>
              <a:xfrm>
                <a:off x="4387680" y="2760840"/>
                <a:ext cx="138600" cy="155880"/>
              </a:xfrm>
              <a:prstGeom prst="ellipse">
                <a:avLst/>
              </a:prstGeom>
              <a:blipFill rotWithShape="0">
                <a:blip r:embed="rId2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7" name=""/>
              <p:cNvSpPr/>
              <p:nvPr/>
            </p:nvSpPr>
            <p:spPr>
              <a:xfrm>
                <a:off x="4387680" y="2760840"/>
                <a:ext cx="140040" cy="1576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38" name=""/>
            <p:cNvGrpSpPr/>
            <p:nvPr/>
          </p:nvGrpSpPr>
          <p:grpSpPr>
            <a:xfrm>
              <a:off x="4388760" y="2762280"/>
              <a:ext cx="137160" cy="152640"/>
              <a:chOff x="4388760" y="2762280"/>
              <a:chExt cx="137160" cy="152640"/>
            </a:xfrm>
          </p:grpSpPr>
          <p:sp>
            <p:nvSpPr>
              <p:cNvPr id="5839" name=""/>
              <p:cNvSpPr/>
              <p:nvPr/>
            </p:nvSpPr>
            <p:spPr>
              <a:xfrm>
                <a:off x="4423320" y="280080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0" name=""/>
              <p:cNvSpPr/>
              <p:nvPr/>
            </p:nvSpPr>
            <p:spPr>
              <a:xfrm>
                <a:off x="4388760" y="2762280"/>
                <a:ext cx="13716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41" name=""/>
          <p:cNvGrpSpPr/>
          <p:nvPr/>
        </p:nvGrpSpPr>
        <p:grpSpPr>
          <a:xfrm>
            <a:off x="4362480" y="2311560"/>
            <a:ext cx="139680" cy="159480"/>
            <a:chOff x="4362480" y="2311560"/>
            <a:chExt cx="139680" cy="159480"/>
          </a:xfrm>
        </p:grpSpPr>
        <p:grpSp>
          <p:nvGrpSpPr>
            <p:cNvPr id="5842" name=""/>
            <p:cNvGrpSpPr/>
            <p:nvPr/>
          </p:nvGrpSpPr>
          <p:grpSpPr>
            <a:xfrm>
              <a:off x="4362480" y="2311560"/>
              <a:ext cx="139680" cy="159480"/>
              <a:chOff x="4362480" y="2311560"/>
              <a:chExt cx="139680" cy="159480"/>
            </a:xfrm>
          </p:grpSpPr>
          <p:sp>
            <p:nvSpPr>
              <p:cNvPr id="5843" name=""/>
              <p:cNvSpPr/>
              <p:nvPr/>
            </p:nvSpPr>
            <p:spPr>
              <a:xfrm>
                <a:off x="4362480" y="231156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4" name=""/>
              <p:cNvSpPr/>
              <p:nvPr/>
            </p:nvSpPr>
            <p:spPr>
              <a:xfrm>
                <a:off x="4362480" y="231156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5" name=""/>
              <p:cNvSpPr/>
              <p:nvPr/>
            </p:nvSpPr>
            <p:spPr>
              <a:xfrm>
                <a:off x="4362480" y="2311560"/>
                <a:ext cx="137880" cy="157680"/>
              </a:xfrm>
              <a:prstGeom prst="ellipse">
                <a:avLst/>
              </a:prstGeom>
              <a:blipFill rotWithShape="0">
                <a:blip r:embed="rId2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6" name=""/>
              <p:cNvSpPr/>
              <p:nvPr/>
            </p:nvSpPr>
            <p:spPr>
              <a:xfrm>
                <a:off x="4362480" y="231156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47" name=""/>
            <p:cNvGrpSpPr/>
            <p:nvPr/>
          </p:nvGrpSpPr>
          <p:grpSpPr>
            <a:xfrm>
              <a:off x="4363920" y="2314800"/>
              <a:ext cx="136080" cy="152280"/>
              <a:chOff x="4363920" y="2314800"/>
              <a:chExt cx="136080" cy="152280"/>
            </a:xfrm>
          </p:grpSpPr>
          <p:sp>
            <p:nvSpPr>
              <p:cNvPr id="5848" name=""/>
              <p:cNvSpPr/>
              <p:nvPr/>
            </p:nvSpPr>
            <p:spPr>
              <a:xfrm>
                <a:off x="4396320" y="2351520"/>
                <a:ext cx="67320" cy="74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9" name=""/>
              <p:cNvSpPr/>
              <p:nvPr/>
            </p:nvSpPr>
            <p:spPr>
              <a:xfrm>
                <a:off x="4363920" y="2314800"/>
                <a:ext cx="1360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50" name=""/>
          <p:cNvGrpSpPr/>
          <p:nvPr/>
        </p:nvGrpSpPr>
        <p:grpSpPr>
          <a:xfrm>
            <a:off x="3251160" y="1341360"/>
            <a:ext cx="138240" cy="158040"/>
            <a:chOff x="3251160" y="1341360"/>
            <a:chExt cx="138240" cy="158040"/>
          </a:xfrm>
        </p:grpSpPr>
        <p:grpSp>
          <p:nvGrpSpPr>
            <p:cNvPr id="5851" name=""/>
            <p:cNvGrpSpPr/>
            <p:nvPr/>
          </p:nvGrpSpPr>
          <p:grpSpPr>
            <a:xfrm>
              <a:off x="3251160" y="1341360"/>
              <a:ext cx="138240" cy="158040"/>
              <a:chOff x="3251160" y="1341360"/>
              <a:chExt cx="138240" cy="158040"/>
            </a:xfrm>
          </p:grpSpPr>
          <p:sp>
            <p:nvSpPr>
              <p:cNvPr id="5852" name=""/>
              <p:cNvSpPr/>
              <p:nvPr/>
            </p:nvSpPr>
            <p:spPr>
              <a:xfrm>
                <a:off x="3251160" y="134136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3" name=""/>
              <p:cNvSpPr/>
              <p:nvPr/>
            </p:nvSpPr>
            <p:spPr>
              <a:xfrm>
                <a:off x="3251160" y="1341360"/>
                <a:ext cx="135000" cy="1544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4" name=""/>
              <p:cNvSpPr/>
              <p:nvPr/>
            </p:nvSpPr>
            <p:spPr>
              <a:xfrm>
                <a:off x="3251160" y="1341360"/>
                <a:ext cx="136800" cy="156600"/>
              </a:xfrm>
              <a:prstGeom prst="ellipse">
                <a:avLst/>
              </a:prstGeom>
              <a:blipFill rotWithShape="0">
                <a:blip r:embed="rId2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5" name=""/>
              <p:cNvSpPr/>
              <p:nvPr/>
            </p:nvSpPr>
            <p:spPr>
              <a:xfrm>
                <a:off x="3251160" y="134136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56" name=""/>
            <p:cNvGrpSpPr/>
            <p:nvPr/>
          </p:nvGrpSpPr>
          <p:grpSpPr>
            <a:xfrm>
              <a:off x="3252600" y="1342800"/>
              <a:ext cx="135000" cy="153000"/>
              <a:chOff x="3252600" y="1342800"/>
              <a:chExt cx="135000" cy="153000"/>
            </a:xfrm>
          </p:grpSpPr>
          <p:sp>
            <p:nvSpPr>
              <p:cNvPr id="5857" name=""/>
              <p:cNvSpPr/>
              <p:nvPr/>
            </p:nvSpPr>
            <p:spPr>
              <a:xfrm>
                <a:off x="3286440" y="1381320"/>
                <a:ext cx="66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8" name=""/>
              <p:cNvSpPr/>
              <p:nvPr/>
            </p:nvSpPr>
            <p:spPr>
              <a:xfrm>
                <a:off x="3252600" y="1342800"/>
                <a:ext cx="1350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5859" name=""/>
          <p:cNvSpPr/>
          <p:nvPr/>
        </p:nvSpPr>
        <p:spPr>
          <a:xfrm>
            <a:off x="2533680" y="1752480"/>
            <a:ext cx="21096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0" name=""/>
          <p:cNvSpPr/>
          <p:nvPr/>
        </p:nvSpPr>
        <p:spPr>
          <a:xfrm>
            <a:off x="2440080" y="2347920"/>
            <a:ext cx="2239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1" name=""/>
          <p:cNvSpPr/>
          <p:nvPr/>
        </p:nvSpPr>
        <p:spPr>
          <a:xfrm>
            <a:off x="2287440" y="2311560"/>
            <a:ext cx="5270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2" name=""/>
          <p:cNvSpPr/>
          <p:nvPr/>
        </p:nvSpPr>
        <p:spPr>
          <a:xfrm>
            <a:off x="2469600" y="2357280"/>
            <a:ext cx="1393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3" name=""/>
          <p:cNvSpPr/>
          <p:nvPr/>
        </p:nvSpPr>
        <p:spPr>
          <a:xfrm>
            <a:off x="2480040" y="2449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64" name=""/>
          <p:cNvGrpSpPr/>
          <p:nvPr/>
        </p:nvGrpSpPr>
        <p:grpSpPr>
          <a:xfrm>
            <a:off x="2228760" y="2523960"/>
            <a:ext cx="271440" cy="287280"/>
            <a:chOff x="2228760" y="2523960"/>
            <a:chExt cx="271440" cy="287280"/>
          </a:xfrm>
        </p:grpSpPr>
        <p:sp>
          <p:nvSpPr>
            <p:cNvPr id="5865" name=""/>
            <p:cNvSpPr/>
            <p:nvPr/>
          </p:nvSpPr>
          <p:spPr>
            <a:xfrm>
              <a:off x="2257200" y="2523960"/>
              <a:ext cx="12060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6" name=""/>
            <p:cNvSpPr/>
            <p:nvPr/>
          </p:nvSpPr>
          <p:spPr>
            <a:xfrm>
              <a:off x="2228760" y="2617560"/>
              <a:ext cx="27144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67" name=""/>
          <p:cNvSpPr/>
          <p:nvPr/>
        </p:nvSpPr>
        <p:spPr>
          <a:xfrm>
            <a:off x="2268360" y="2685960"/>
            <a:ext cx="21276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8" name=""/>
          <p:cNvSpPr/>
          <p:nvPr/>
        </p:nvSpPr>
        <p:spPr>
          <a:xfrm>
            <a:off x="6218280" y="3141720"/>
            <a:ext cx="255600" cy="21888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000000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9" name=""/>
          <p:cNvSpPr/>
          <p:nvPr/>
        </p:nvSpPr>
        <p:spPr>
          <a:xfrm>
            <a:off x="5062680" y="2654280"/>
            <a:ext cx="136440" cy="195120"/>
          </a:xfrm>
          <a:custGeom>
            <a:avLst/>
            <a:gdLst/>
            <a:ahLst/>
            <a:rect l="l" t="t" r="r" b="b"/>
            <a:pathLst>
              <a:path w="176" h="219">
                <a:moveTo>
                  <a:pt x="88" y="219"/>
                </a:moveTo>
                <a:lnTo>
                  <a:pt x="176" y="0"/>
                </a:lnTo>
                <a:lnTo>
                  <a:pt x="0" y="0"/>
                </a:lnTo>
                <a:lnTo>
                  <a:pt x="88" y="219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0" name=""/>
          <p:cNvSpPr/>
          <p:nvPr/>
        </p:nvSpPr>
        <p:spPr>
          <a:xfrm>
            <a:off x="3176640" y="2279520"/>
            <a:ext cx="112680" cy="1558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1" name=""/>
          <p:cNvSpPr/>
          <p:nvPr/>
        </p:nvSpPr>
        <p:spPr>
          <a:xfrm>
            <a:off x="4957920" y="2243160"/>
            <a:ext cx="114120" cy="1522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2" name=""/>
          <p:cNvSpPr/>
          <p:nvPr/>
        </p:nvSpPr>
        <p:spPr>
          <a:xfrm>
            <a:off x="5459400" y="2335320"/>
            <a:ext cx="1144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3" name=""/>
          <p:cNvSpPr/>
          <p:nvPr/>
        </p:nvSpPr>
        <p:spPr>
          <a:xfrm>
            <a:off x="5989680" y="2502000"/>
            <a:ext cx="1141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4" name=""/>
          <p:cNvSpPr/>
          <p:nvPr/>
        </p:nvSpPr>
        <p:spPr>
          <a:xfrm>
            <a:off x="7257960" y="2379600"/>
            <a:ext cx="1144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5" name=""/>
          <p:cNvSpPr/>
          <p:nvPr/>
        </p:nvSpPr>
        <p:spPr>
          <a:xfrm>
            <a:off x="7284960" y="2355840"/>
            <a:ext cx="1126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6" name=""/>
          <p:cNvSpPr/>
          <p:nvPr/>
        </p:nvSpPr>
        <p:spPr>
          <a:xfrm>
            <a:off x="7280280" y="2265480"/>
            <a:ext cx="1141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7" name=""/>
          <p:cNvSpPr/>
          <p:nvPr/>
        </p:nvSpPr>
        <p:spPr>
          <a:xfrm>
            <a:off x="7002360" y="2843280"/>
            <a:ext cx="1144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8" name=""/>
          <p:cNvSpPr/>
          <p:nvPr/>
        </p:nvSpPr>
        <p:spPr>
          <a:xfrm>
            <a:off x="6724800" y="2720880"/>
            <a:ext cx="11412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9" name=""/>
          <p:cNvSpPr/>
          <p:nvPr/>
        </p:nvSpPr>
        <p:spPr>
          <a:xfrm>
            <a:off x="6681960" y="3098880"/>
            <a:ext cx="1141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0" name=""/>
          <p:cNvSpPr/>
          <p:nvPr/>
        </p:nvSpPr>
        <p:spPr>
          <a:xfrm>
            <a:off x="6743880" y="3495600"/>
            <a:ext cx="1141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1" name=""/>
          <p:cNvSpPr/>
          <p:nvPr/>
        </p:nvSpPr>
        <p:spPr>
          <a:xfrm>
            <a:off x="6626160" y="3689280"/>
            <a:ext cx="11448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2" name=""/>
          <p:cNvSpPr/>
          <p:nvPr/>
        </p:nvSpPr>
        <p:spPr>
          <a:xfrm>
            <a:off x="5873760" y="3263760"/>
            <a:ext cx="1126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3" name=""/>
          <p:cNvSpPr/>
          <p:nvPr/>
        </p:nvSpPr>
        <p:spPr>
          <a:xfrm>
            <a:off x="5927760" y="3002040"/>
            <a:ext cx="1126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4" name=""/>
          <p:cNvSpPr/>
          <p:nvPr/>
        </p:nvSpPr>
        <p:spPr>
          <a:xfrm>
            <a:off x="5856120" y="3529080"/>
            <a:ext cx="1144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5" name=""/>
          <p:cNvSpPr/>
          <p:nvPr/>
        </p:nvSpPr>
        <p:spPr>
          <a:xfrm>
            <a:off x="6253200" y="2809800"/>
            <a:ext cx="11268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6" name=""/>
          <p:cNvSpPr/>
          <p:nvPr/>
        </p:nvSpPr>
        <p:spPr>
          <a:xfrm>
            <a:off x="5479920" y="2924280"/>
            <a:ext cx="1144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7" name=""/>
          <p:cNvSpPr/>
          <p:nvPr/>
        </p:nvSpPr>
        <p:spPr>
          <a:xfrm>
            <a:off x="5340240" y="3208320"/>
            <a:ext cx="1144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8" name=""/>
          <p:cNvSpPr/>
          <p:nvPr/>
        </p:nvSpPr>
        <p:spPr>
          <a:xfrm>
            <a:off x="5940360" y="4019400"/>
            <a:ext cx="112680" cy="1558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9" name=""/>
          <p:cNvSpPr/>
          <p:nvPr/>
        </p:nvSpPr>
        <p:spPr>
          <a:xfrm>
            <a:off x="6302520" y="4105440"/>
            <a:ext cx="11412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0" name=""/>
          <p:cNvSpPr/>
          <p:nvPr/>
        </p:nvSpPr>
        <p:spPr>
          <a:xfrm>
            <a:off x="5796000" y="4167360"/>
            <a:ext cx="11412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1" name=""/>
          <p:cNvSpPr/>
          <p:nvPr/>
        </p:nvSpPr>
        <p:spPr>
          <a:xfrm>
            <a:off x="5324400" y="4432320"/>
            <a:ext cx="114480" cy="15552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2" name=""/>
          <p:cNvSpPr/>
          <p:nvPr/>
        </p:nvSpPr>
        <p:spPr>
          <a:xfrm>
            <a:off x="5232240" y="3892680"/>
            <a:ext cx="11448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3" name=""/>
          <p:cNvSpPr/>
          <p:nvPr/>
        </p:nvSpPr>
        <p:spPr>
          <a:xfrm>
            <a:off x="4944960" y="3689280"/>
            <a:ext cx="1144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4" name=""/>
          <p:cNvSpPr/>
          <p:nvPr/>
        </p:nvSpPr>
        <p:spPr>
          <a:xfrm>
            <a:off x="4613400" y="4268880"/>
            <a:ext cx="112680" cy="1537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5" name=""/>
          <p:cNvSpPr/>
          <p:nvPr/>
        </p:nvSpPr>
        <p:spPr>
          <a:xfrm>
            <a:off x="4021200" y="3732120"/>
            <a:ext cx="114120" cy="15552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6" name=""/>
          <p:cNvSpPr/>
          <p:nvPr/>
        </p:nvSpPr>
        <p:spPr>
          <a:xfrm>
            <a:off x="4448160" y="3191040"/>
            <a:ext cx="11268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7" name=""/>
          <p:cNvSpPr/>
          <p:nvPr/>
        </p:nvSpPr>
        <p:spPr>
          <a:xfrm>
            <a:off x="4670280" y="2739960"/>
            <a:ext cx="1144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8" name=""/>
          <p:cNvSpPr/>
          <p:nvPr/>
        </p:nvSpPr>
        <p:spPr>
          <a:xfrm>
            <a:off x="3875040" y="3216240"/>
            <a:ext cx="114480" cy="1540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9" name=""/>
          <p:cNvSpPr/>
          <p:nvPr/>
        </p:nvSpPr>
        <p:spPr>
          <a:xfrm>
            <a:off x="3309840" y="3514680"/>
            <a:ext cx="1126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0" name=""/>
          <p:cNvSpPr/>
          <p:nvPr/>
        </p:nvSpPr>
        <p:spPr>
          <a:xfrm>
            <a:off x="6694560" y="4788000"/>
            <a:ext cx="1141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1" name=""/>
          <p:cNvSpPr/>
          <p:nvPr/>
        </p:nvSpPr>
        <p:spPr>
          <a:xfrm>
            <a:off x="2374920" y="2952720"/>
            <a:ext cx="1126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2" name=""/>
          <p:cNvSpPr/>
          <p:nvPr/>
        </p:nvSpPr>
        <p:spPr>
          <a:xfrm>
            <a:off x="5237280" y="1519200"/>
            <a:ext cx="1788840" cy="16128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3" name=""/>
          <p:cNvSpPr/>
          <p:nvPr/>
        </p:nvSpPr>
        <p:spPr>
          <a:xfrm>
            <a:off x="4967280" y="1066680"/>
            <a:ext cx="219240" cy="33048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04" name=""/>
          <p:cNvGrpSpPr/>
          <p:nvPr/>
        </p:nvGrpSpPr>
        <p:grpSpPr>
          <a:xfrm>
            <a:off x="5006880" y="1011240"/>
            <a:ext cx="1981440" cy="1657080"/>
            <a:chOff x="5006880" y="1011240"/>
            <a:chExt cx="1981440" cy="1657080"/>
          </a:xfrm>
        </p:grpSpPr>
        <p:sp>
          <p:nvSpPr>
            <p:cNvPr id="5905" name=""/>
            <p:cNvSpPr/>
            <p:nvPr/>
          </p:nvSpPr>
          <p:spPr>
            <a:xfrm>
              <a:off x="5006880" y="1011240"/>
              <a:ext cx="198144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6" name=""/>
            <p:cNvSpPr/>
            <p:nvPr/>
          </p:nvSpPr>
          <p:spPr>
            <a:xfrm>
              <a:off x="5006880" y="1011240"/>
              <a:ext cx="198144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907" name=""/>
          <p:cNvSpPr/>
          <p:nvPr/>
        </p:nvSpPr>
        <p:spPr>
          <a:xfrm>
            <a:off x="6300720" y="2292480"/>
            <a:ext cx="12600" cy="1404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8" name=""/>
          <p:cNvSpPr/>
          <p:nvPr/>
        </p:nvSpPr>
        <p:spPr>
          <a:xfrm>
            <a:off x="6300720" y="2292480"/>
            <a:ext cx="12600" cy="1404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09" name=""/>
          <p:cNvGrpSpPr/>
          <p:nvPr/>
        </p:nvGrpSpPr>
        <p:grpSpPr>
          <a:xfrm>
            <a:off x="6337440" y="1011240"/>
            <a:ext cx="1463400" cy="988560"/>
            <a:chOff x="6337440" y="1011240"/>
            <a:chExt cx="1463400" cy="988560"/>
          </a:xfrm>
        </p:grpSpPr>
        <p:sp>
          <p:nvSpPr>
            <p:cNvPr id="5910" name=""/>
            <p:cNvSpPr/>
            <p:nvPr/>
          </p:nvSpPr>
          <p:spPr>
            <a:xfrm>
              <a:off x="6337440" y="1011240"/>
              <a:ext cx="146340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1" name=""/>
            <p:cNvSpPr/>
            <p:nvPr/>
          </p:nvSpPr>
          <p:spPr>
            <a:xfrm>
              <a:off x="6337440" y="1011240"/>
              <a:ext cx="146340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12" name=""/>
          <p:cNvGrpSpPr/>
          <p:nvPr/>
        </p:nvGrpSpPr>
        <p:grpSpPr>
          <a:xfrm>
            <a:off x="4521240" y="1011240"/>
            <a:ext cx="733320" cy="690120"/>
            <a:chOff x="4521240" y="1011240"/>
            <a:chExt cx="733320" cy="690120"/>
          </a:xfrm>
        </p:grpSpPr>
        <p:sp>
          <p:nvSpPr>
            <p:cNvPr id="5913" name=""/>
            <p:cNvSpPr/>
            <p:nvPr/>
          </p:nvSpPr>
          <p:spPr>
            <a:xfrm>
              <a:off x="4521240" y="1011240"/>
              <a:ext cx="7333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4" name=""/>
            <p:cNvSpPr/>
            <p:nvPr/>
          </p:nvSpPr>
          <p:spPr>
            <a:xfrm>
              <a:off x="4521240" y="1011240"/>
              <a:ext cx="7333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15" name=""/>
          <p:cNvGrpSpPr/>
          <p:nvPr/>
        </p:nvGrpSpPr>
        <p:grpSpPr>
          <a:xfrm>
            <a:off x="3797280" y="1008000"/>
            <a:ext cx="755640" cy="685440"/>
            <a:chOff x="3797280" y="1008000"/>
            <a:chExt cx="755640" cy="685440"/>
          </a:xfrm>
        </p:grpSpPr>
        <p:sp>
          <p:nvSpPr>
            <p:cNvPr id="5916" name=""/>
            <p:cNvSpPr/>
            <p:nvPr/>
          </p:nvSpPr>
          <p:spPr>
            <a:xfrm>
              <a:off x="3797280" y="1008000"/>
              <a:ext cx="75564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7" name=""/>
            <p:cNvSpPr/>
            <p:nvPr/>
          </p:nvSpPr>
          <p:spPr>
            <a:xfrm>
              <a:off x="3797280" y="1008000"/>
              <a:ext cx="75564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18" name=""/>
          <p:cNvGrpSpPr/>
          <p:nvPr/>
        </p:nvGrpSpPr>
        <p:grpSpPr>
          <a:xfrm>
            <a:off x="3041640" y="1004760"/>
            <a:ext cx="855720" cy="620640"/>
            <a:chOff x="3041640" y="1004760"/>
            <a:chExt cx="855720" cy="620640"/>
          </a:xfrm>
        </p:grpSpPr>
        <p:sp>
          <p:nvSpPr>
            <p:cNvPr id="5919" name=""/>
            <p:cNvSpPr/>
            <p:nvPr/>
          </p:nvSpPr>
          <p:spPr>
            <a:xfrm>
              <a:off x="3041640" y="1004760"/>
              <a:ext cx="8557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0" name=""/>
            <p:cNvSpPr/>
            <p:nvPr/>
          </p:nvSpPr>
          <p:spPr>
            <a:xfrm>
              <a:off x="3041640" y="1004760"/>
              <a:ext cx="8557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21" name=""/>
          <p:cNvGrpSpPr/>
          <p:nvPr/>
        </p:nvGrpSpPr>
        <p:grpSpPr>
          <a:xfrm>
            <a:off x="2473200" y="1004760"/>
            <a:ext cx="927360" cy="556920"/>
            <a:chOff x="2473200" y="1004760"/>
            <a:chExt cx="927360" cy="556920"/>
          </a:xfrm>
        </p:grpSpPr>
        <p:sp>
          <p:nvSpPr>
            <p:cNvPr id="5922" name=""/>
            <p:cNvSpPr/>
            <p:nvPr/>
          </p:nvSpPr>
          <p:spPr>
            <a:xfrm>
              <a:off x="2473200" y="1004760"/>
              <a:ext cx="9273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3" name=""/>
            <p:cNvSpPr/>
            <p:nvPr/>
          </p:nvSpPr>
          <p:spPr>
            <a:xfrm>
              <a:off x="2473200" y="1004760"/>
              <a:ext cx="9273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24" name=""/>
          <p:cNvGrpSpPr/>
          <p:nvPr/>
        </p:nvGrpSpPr>
        <p:grpSpPr>
          <a:xfrm>
            <a:off x="2919240" y="1509840"/>
            <a:ext cx="603360" cy="1136160"/>
            <a:chOff x="2919240" y="1509840"/>
            <a:chExt cx="603360" cy="1136160"/>
          </a:xfrm>
        </p:grpSpPr>
        <p:sp>
          <p:nvSpPr>
            <p:cNvPr id="5925" name=""/>
            <p:cNvSpPr/>
            <p:nvPr/>
          </p:nvSpPr>
          <p:spPr>
            <a:xfrm>
              <a:off x="2919240" y="1509840"/>
              <a:ext cx="60336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6" name=""/>
            <p:cNvSpPr/>
            <p:nvPr/>
          </p:nvSpPr>
          <p:spPr>
            <a:xfrm>
              <a:off x="2919240" y="1509840"/>
              <a:ext cx="60336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27" name=""/>
          <p:cNvGrpSpPr/>
          <p:nvPr/>
        </p:nvGrpSpPr>
        <p:grpSpPr>
          <a:xfrm>
            <a:off x="4162320" y="2147760"/>
            <a:ext cx="746280" cy="536400"/>
            <a:chOff x="4162320" y="2147760"/>
            <a:chExt cx="746280" cy="536400"/>
          </a:xfrm>
        </p:grpSpPr>
        <p:sp>
          <p:nvSpPr>
            <p:cNvPr id="5928" name=""/>
            <p:cNvSpPr/>
            <p:nvPr/>
          </p:nvSpPr>
          <p:spPr>
            <a:xfrm>
              <a:off x="4162320" y="2147760"/>
              <a:ext cx="74628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9" name=""/>
            <p:cNvSpPr/>
            <p:nvPr/>
          </p:nvSpPr>
          <p:spPr>
            <a:xfrm>
              <a:off x="4162320" y="2147760"/>
              <a:ext cx="74628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30" name=""/>
          <p:cNvGrpSpPr/>
          <p:nvPr/>
        </p:nvGrpSpPr>
        <p:grpSpPr>
          <a:xfrm>
            <a:off x="4140360" y="2598840"/>
            <a:ext cx="876240" cy="461520"/>
            <a:chOff x="4140360" y="2598840"/>
            <a:chExt cx="876240" cy="461520"/>
          </a:xfrm>
        </p:grpSpPr>
        <p:sp>
          <p:nvSpPr>
            <p:cNvPr id="5931" name=""/>
            <p:cNvSpPr/>
            <p:nvPr/>
          </p:nvSpPr>
          <p:spPr>
            <a:xfrm>
              <a:off x="4140360" y="2598840"/>
              <a:ext cx="87624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2" name=""/>
            <p:cNvSpPr/>
            <p:nvPr/>
          </p:nvSpPr>
          <p:spPr>
            <a:xfrm>
              <a:off x="4140360" y="2598840"/>
              <a:ext cx="87624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33" name=""/>
          <p:cNvGrpSpPr/>
          <p:nvPr/>
        </p:nvGrpSpPr>
        <p:grpSpPr>
          <a:xfrm>
            <a:off x="3586320" y="2825640"/>
            <a:ext cx="744480" cy="677520"/>
            <a:chOff x="3586320" y="2825640"/>
            <a:chExt cx="744480" cy="677520"/>
          </a:xfrm>
        </p:grpSpPr>
        <p:sp>
          <p:nvSpPr>
            <p:cNvPr id="5934" name=""/>
            <p:cNvSpPr/>
            <p:nvPr/>
          </p:nvSpPr>
          <p:spPr>
            <a:xfrm>
              <a:off x="3586320" y="2825640"/>
              <a:ext cx="74448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5" name=""/>
            <p:cNvSpPr/>
            <p:nvPr/>
          </p:nvSpPr>
          <p:spPr>
            <a:xfrm>
              <a:off x="3586320" y="2825640"/>
              <a:ext cx="74448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36" name=""/>
          <p:cNvGrpSpPr/>
          <p:nvPr/>
        </p:nvGrpSpPr>
        <p:grpSpPr>
          <a:xfrm>
            <a:off x="4325760" y="3060720"/>
            <a:ext cx="781200" cy="461520"/>
            <a:chOff x="4325760" y="3060720"/>
            <a:chExt cx="781200" cy="461520"/>
          </a:xfrm>
        </p:grpSpPr>
        <p:sp>
          <p:nvSpPr>
            <p:cNvPr id="5937" name=""/>
            <p:cNvSpPr/>
            <p:nvPr/>
          </p:nvSpPr>
          <p:spPr>
            <a:xfrm>
              <a:off x="4325760" y="3060720"/>
              <a:ext cx="78120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8" name=""/>
            <p:cNvSpPr/>
            <p:nvPr/>
          </p:nvSpPr>
          <p:spPr>
            <a:xfrm>
              <a:off x="4325760" y="3060720"/>
              <a:ext cx="78120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39" name=""/>
          <p:cNvGrpSpPr/>
          <p:nvPr/>
        </p:nvGrpSpPr>
        <p:grpSpPr>
          <a:xfrm>
            <a:off x="4219560" y="3494160"/>
            <a:ext cx="907920" cy="514080"/>
            <a:chOff x="4219560" y="3494160"/>
            <a:chExt cx="907920" cy="514080"/>
          </a:xfrm>
        </p:grpSpPr>
        <p:sp>
          <p:nvSpPr>
            <p:cNvPr id="5940" name=""/>
            <p:cNvSpPr/>
            <p:nvPr/>
          </p:nvSpPr>
          <p:spPr>
            <a:xfrm>
              <a:off x="4219560" y="3494160"/>
              <a:ext cx="90792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1" name=""/>
            <p:cNvSpPr/>
            <p:nvPr/>
          </p:nvSpPr>
          <p:spPr>
            <a:xfrm>
              <a:off x="4219560" y="3494160"/>
              <a:ext cx="90792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42" name=""/>
          <p:cNvGrpSpPr/>
          <p:nvPr/>
        </p:nvGrpSpPr>
        <p:grpSpPr>
          <a:xfrm>
            <a:off x="3505320" y="3427560"/>
            <a:ext cx="714240" cy="852120"/>
            <a:chOff x="3505320" y="3427560"/>
            <a:chExt cx="714240" cy="852120"/>
          </a:xfrm>
        </p:grpSpPr>
        <p:sp>
          <p:nvSpPr>
            <p:cNvPr id="5943" name=""/>
            <p:cNvSpPr/>
            <p:nvPr/>
          </p:nvSpPr>
          <p:spPr>
            <a:xfrm>
              <a:off x="3505320" y="3427560"/>
              <a:ext cx="71424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4" name=""/>
            <p:cNvSpPr/>
            <p:nvPr/>
          </p:nvSpPr>
          <p:spPr>
            <a:xfrm>
              <a:off x="3505320" y="3427560"/>
              <a:ext cx="71424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45" name=""/>
          <p:cNvGrpSpPr/>
          <p:nvPr/>
        </p:nvGrpSpPr>
        <p:grpSpPr>
          <a:xfrm>
            <a:off x="2906640" y="3332160"/>
            <a:ext cx="677880" cy="928440"/>
            <a:chOff x="2906640" y="3332160"/>
            <a:chExt cx="677880" cy="928440"/>
          </a:xfrm>
        </p:grpSpPr>
        <p:sp>
          <p:nvSpPr>
            <p:cNvPr id="5946" name=""/>
            <p:cNvSpPr/>
            <p:nvPr/>
          </p:nvSpPr>
          <p:spPr>
            <a:xfrm>
              <a:off x="2906640" y="3332160"/>
              <a:ext cx="67788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7" name=""/>
            <p:cNvSpPr/>
            <p:nvPr/>
          </p:nvSpPr>
          <p:spPr>
            <a:xfrm>
              <a:off x="2906640" y="3332160"/>
              <a:ext cx="67788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48" name=""/>
          <p:cNvGrpSpPr/>
          <p:nvPr/>
        </p:nvGrpSpPr>
        <p:grpSpPr>
          <a:xfrm>
            <a:off x="2139840" y="2351160"/>
            <a:ext cx="866880" cy="1598040"/>
            <a:chOff x="2139840" y="2351160"/>
            <a:chExt cx="866880" cy="1598040"/>
          </a:xfrm>
        </p:grpSpPr>
        <p:sp>
          <p:nvSpPr>
            <p:cNvPr id="5949" name=""/>
            <p:cNvSpPr/>
            <p:nvPr/>
          </p:nvSpPr>
          <p:spPr>
            <a:xfrm>
              <a:off x="2139840" y="2351160"/>
              <a:ext cx="86688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0" name=""/>
            <p:cNvSpPr/>
            <p:nvPr/>
          </p:nvSpPr>
          <p:spPr>
            <a:xfrm>
              <a:off x="2139840" y="2351160"/>
              <a:ext cx="86688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51" name=""/>
          <p:cNvGrpSpPr/>
          <p:nvPr/>
        </p:nvGrpSpPr>
        <p:grpSpPr>
          <a:xfrm>
            <a:off x="4824360" y="1646280"/>
            <a:ext cx="674640" cy="901440"/>
            <a:chOff x="4824360" y="1646280"/>
            <a:chExt cx="674640" cy="901440"/>
          </a:xfrm>
        </p:grpSpPr>
        <p:sp>
          <p:nvSpPr>
            <p:cNvPr id="5952" name=""/>
            <p:cNvSpPr/>
            <p:nvPr/>
          </p:nvSpPr>
          <p:spPr>
            <a:xfrm>
              <a:off x="4824360" y="1646280"/>
              <a:ext cx="67464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3" name=""/>
            <p:cNvSpPr/>
            <p:nvPr/>
          </p:nvSpPr>
          <p:spPr>
            <a:xfrm>
              <a:off x="4824360" y="1646280"/>
              <a:ext cx="67464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54" name=""/>
          <p:cNvGrpSpPr/>
          <p:nvPr/>
        </p:nvGrpSpPr>
        <p:grpSpPr>
          <a:xfrm>
            <a:off x="4889520" y="2533680"/>
            <a:ext cx="635040" cy="460080"/>
            <a:chOff x="4889520" y="2533680"/>
            <a:chExt cx="635040" cy="460080"/>
          </a:xfrm>
        </p:grpSpPr>
        <p:sp>
          <p:nvSpPr>
            <p:cNvPr id="5955" name=""/>
            <p:cNvSpPr/>
            <p:nvPr/>
          </p:nvSpPr>
          <p:spPr>
            <a:xfrm>
              <a:off x="4889520" y="2533680"/>
              <a:ext cx="63504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6" name=""/>
            <p:cNvSpPr/>
            <p:nvPr/>
          </p:nvSpPr>
          <p:spPr>
            <a:xfrm>
              <a:off x="4889520" y="2533680"/>
              <a:ext cx="63504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57" name=""/>
          <p:cNvGrpSpPr/>
          <p:nvPr/>
        </p:nvGrpSpPr>
        <p:grpSpPr>
          <a:xfrm>
            <a:off x="4981680" y="2955960"/>
            <a:ext cx="704880" cy="685440"/>
            <a:chOff x="4981680" y="2955960"/>
            <a:chExt cx="704880" cy="685440"/>
          </a:xfrm>
        </p:grpSpPr>
        <p:sp>
          <p:nvSpPr>
            <p:cNvPr id="5958" name=""/>
            <p:cNvSpPr/>
            <p:nvPr/>
          </p:nvSpPr>
          <p:spPr>
            <a:xfrm>
              <a:off x="4981680" y="2955960"/>
              <a:ext cx="70488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9" name=""/>
            <p:cNvSpPr/>
            <p:nvPr/>
          </p:nvSpPr>
          <p:spPr>
            <a:xfrm>
              <a:off x="4981680" y="2955960"/>
              <a:ext cx="70488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60" name=""/>
          <p:cNvGrpSpPr/>
          <p:nvPr/>
        </p:nvGrpSpPr>
        <p:grpSpPr>
          <a:xfrm>
            <a:off x="5102280" y="3567240"/>
            <a:ext cx="534960" cy="545760"/>
            <a:chOff x="5102280" y="3567240"/>
            <a:chExt cx="534960" cy="545760"/>
          </a:xfrm>
        </p:grpSpPr>
        <p:sp>
          <p:nvSpPr>
            <p:cNvPr id="5961" name=""/>
            <p:cNvSpPr/>
            <p:nvPr/>
          </p:nvSpPr>
          <p:spPr>
            <a:xfrm>
              <a:off x="5102280" y="3567240"/>
              <a:ext cx="53496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2" name=""/>
            <p:cNvSpPr/>
            <p:nvPr/>
          </p:nvSpPr>
          <p:spPr>
            <a:xfrm>
              <a:off x="5102280" y="3567240"/>
              <a:ext cx="53496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63" name=""/>
          <p:cNvGrpSpPr/>
          <p:nvPr/>
        </p:nvGrpSpPr>
        <p:grpSpPr>
          <a:xfrm>
            <a:off x="5407200" y="2649600"/>
            <a:ext cx="428400" cy="821880"/>
            <a:chOff x="5407200" y="2649600"/>
            <a:chExt cx="428400" cy="821880"/>
          </a:xfrm>
        </p:grpSpPr>
        <p:sp>
          <p:nvSpPr>
            <p:cNvPr id="5964" name=""/>
            <p:cNvSpPr/>
            <p:nvPr/>
          </p:nvSpPr>
          <p:spPr>
            <a:xfrm>
              <a:off x="5407200" y="2649600"/>
              <a:ext cx="428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5" name=""/>
            <p:cNvSpPr/>
            <p:nvPr/>
          </p:nvSpPr>
          <p:spPr>
            <a:xfrm>
              <a:off x="5407200" y="2649600"/>
              <a:ext cx="428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66" name=""/>
          <p:cNvGrpSpPr/>
          <p:nvPr/>
        </p:nvGrpSpPr>
        <p:grpSpPr>
          <a:xfrm>
            <a:off x="5237280" y="1992240"/>
            <a:ext cx="549000" cy="666360"/>
            <a:chOff x="5237280" y="1992240"/>
            <a:chExt cx="549000" cy="666360"/>
          </a:xfrm>
        </p:grpSpPr>
        <p:sp>
          <p:nvSpPr>
            <p:cNvPr id="5967" name=""/>
            <p:cNvSpPr/>
            <p:nvPr/>
          </p:nvSpPr>
          <p:spPr>
            <a:xfrm>
              <a:off x="5237280" y="1992240"/>
              <a:ext cx="54900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8" name=""/>
            <p:cNvSpPr/>
            <p:nvPr/>
          </p:nvSpPr>
          <p:spPr>
            <a:xfrm>
              <a:off x="5237280" y="1992240"/>
              <a:ext cx="54900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69" name=""/>
          <p:cNvGrpSpPr/>
          <p:nvPr/>
        </p:nvGrpSpPr>
        <p:grpSpPr>
          <a:xfrm>
            <a:off x="5467320" y="1892160"/>
            <a:ext cx="512640" cy="336240"/>
            <a:chOff x="5467320" y="1892160"/>
            <a:chExt cx="512640" cy="336240"/>
          </a:xfrm>
        </p:grpSpPr>
        <p:sp>
          <p:nvSpPr>
            <p:cNvPr id="5970" name=""/>
            <p:cNvSpPr/>
            <p:nvPr/>
          </p:nvSpPr>
          <p:spPr>
            <a:xfrm>
              <a:off x="5467320" y="1892160"/>
              <a:ext cx="5126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1" name=""/>
            <p:cNvSpPr/>
            <p:nvPr/>
          </p:nvSpPr>
          <p:spPr>
            <a:xfrm>
              <a:off x="5467320" y="1892160"/>
              <a:ext cx="5126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72" name=""/>
          <p:cNvGrpSpPr/>
          <p:nvPr/>
        </p:nvGrpSpPr>
        <p:grpSpPr>
          <a:xfrm>
            <a:off x="5775480" y="2712960"/>
            <a:ext cx="334800" cy="631440"/>
            <a:chOff x="5775480" y="2712960"/>
            <a:chExt cx="334800" cy="631440"/>
          </a:xfrm>
        </p:grpSpPr>
        <p:sp>
          <p:nvSpPr>
            <p:cNvPr id="5973" name=""/>
            <p:cNvSpPr/>
            <p:nvPr/>
          </p:nvSpPr>
          <p:spPr>
            <a:xfrm>
              <a:off x="5775480" y="2712960"/>
              <a:ext cx="33480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4" name=""/>
            <p:cNvSpPr/>
            <p:nvPr/>
          </p:nvSpPr>
          <p:spPr>
            <a:xfrm>
              <a:off x="5775480" y="2712960"/>
              <a:ext cx="33480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75" name=""/>
          <p:cNvGrpSpPr/>
          <p:nvPr/>
        </p:nvGrpSpPr>
        <p:grpSpPr>
          <a:xfrm>
            <a:off x="5850000" y="2127240"/>
            <a:ext cx="417600" cy="597960"/>
            <a:chOff x="5850000" y="2127240"/>
            <a:chExt cx="417600" cy="597960"/>
          </a:xfrm>
        </p:grpSpPr>
        <p:sp>
          <p:nvSpPr>
            <p:cNvPr id="5976" name=""/>
            <p:cNvSpPr/>
            <p:nvPr/>
          </p:nvSpPr>
          <p:spPr>
            <a:xfrm>
              <a:off x="5850000" y="2127240"/>
              <a:ext cx="41760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7" name=""/>
            <p:cNvSpPr/>
            <p:nvPr/>
          </p:nvSpPr>
          <p:spPr>
            <a:xfrm>
              <a:off x="5850000" y="2127240"/>
              <a:ext cx="41760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78" name=""/>
          <p:cNvGrpSpPr/>
          <p:nvPr/>
        </p:nvGrpSpPr>
        <p:grpSpPr>
          <a:xfrm>
            <a:off x="6064200" y="2604960"/>
            <a:ext cx="442800" cy="579240"/>
            <a:chOff x="6064200" y="2604960"/>
            <a:chExt cx="442800" cy="579240"/>
          </a:xfrm>
        </p:grpSpPr>
        <p:sp>
          <p:nvSpPr>
            <p:cNvPr id="5979" name=""/>
            <p:cNvSpPr/>
            <p:nvPr/>
          </p:nvSpPr>
          <p:spPr>
            <a:xfrm>
              <a:off x="6064200" y="2604960"/>
              <a:ext cx="44280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0" name=""/>
            <p:cNvSpPr/>
            <p:nvPr/>
          </p:nvSpPr>
          <p:spPr>
            <a:xfrm>
              <a:off x="6064200" y="2604960"/>
              <a:ext cx="44280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81" name=""/>
          <p:cNvGrpSpPr/>
          <p:nvPr/>
        </p:nvGrpSpPr>
        <p:grpSpPr>
          <a:xfrm>
            <a:off x="6470640" y="2482920"/>
            <a:ext cx="604800" cy="447120"/>
            <a:chOff x="6470640" y="2482920"/>
            <a:chExt cx="604800" cy="447120"/>
          </a:xfrm>
        </p:grpSpPr>
        <p:sp>
          <p:nvSpPr>
            <p:cNvPr id="5982" name=""/>
            <p:cNvSpPr/>
            <p:nvPr/>
          </p:nvSpPr>
          <p:spPr>
            <a:xfrm>
              <a:off x="6470640" y="2482920"/>
              <a:ext cx="6048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3" name=""/>
            <p:cNvSpPr/>
            <p:nvPr/>
          </p:nvSpPr>
          <p:spPr>
            <a:xfrm>
              <a:off x="6470640" y="2482920"/>
              <a:ext cx="6048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84" name=""/>
          <p:cNvGrpSpPr/>
          <p:nvPr/>
        </p:nvGrpSpPr>
        <p:grpSpPr>
          <a:xfrm>
            <a:off x="6342120" y="2849400"/>
            <a:ext cx="415800" cy="493560"/>
            <a:chOff x="6342120" y="2849400"/>
            <a:chExt cx="415800" cy="493560"/>
          </a:xfrm>
        </p:grpSpPr>
        <p:sp>
          <p:nvSpPr>
            <p:cNvPr id="5985" name=""/>
            <p:cNvSpPr/>
            <p:nvPr/>
          </p:nvSpPr>
          <p:spPr>
            <a:xfrm>
              <a:off x="6342120" y="2849400"/>
              <a:ext cx="4158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6" name=""/>
            <p:cNvSpPr/>
            <p:nvPr/>
          </p:nvSpPr>
          <p:spPr>
            <a:xfrm>
              <a:off x="6342120" y="2849400"/>
              <a:ext cx="4158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87" name=""/>
          <p:cNvGrpSpPr/>
          <p:nvPr/>
        </p:nvGrpSpPr>
        <p:grpSpPr>
          <a:xfrm>
            <a:off x="5648400" y="3100320"/>
            <a:ext cx="758880" cy="458640"/>
            <a:chOff x="5648400" y="3100320"/>
            <a:chExt cx="758880" cy="458640"/>
          </a:xfrm>
        </p:grpSpPr>
        <p:sp>
          <p:nvSpPr>
            <p:cNvPr id="5988" name=""/>
            <p:cNvSpPr/>
            <p:nvPr/>
          </p:nvSpPr>
          <p:spPr>
            <a:xfrm>
              <a:off x="5648400" y="3100320"/>
              <a:ext cx="75888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9" name=""/>
            <p:cNvSpPr/>
            <p:nvPr/>
          </p:nvSpPr>
          <p:spPr>
            <a:xfrm>
              <a:off x="5648400" y="3100320"/>
              <a:ext cx="75888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90" name=""/>
          <p:cNvGrpSpPr/>
          <p:nvPr/>
        </p:nvGrpSpPr>
        <p:grpSpPr>
          <a:xfrm>
            <a:off x="6626160" y="2844720"/>
            <a:ext cx="482760" cy="250560"/>
            <a:chOff x="6626160" y="2844720"/>
            <a:chExt cx="482760" cy="250560"/>
          </a:xfrm>
        </p:grpSpPr>
        <p:sp>
          <p:nvSpPr>
            <p:cNvPr id="5991" name=""/>
            <p:cNvSpPr/>
            <p:nvPr/>
          </p:nvSpPr>
          <p:spPr>
            <a:xfrm>
              <a:off x="6626160" y="2844720"/>
              <a:ext cx="48276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2" name=""/>
            <p:cNvSpPr/>
            <p:nvPr/>
          </p:nvSpPr>
          <p:spPr>
            <a:xfrm>
              <a:off x="6626160" y="2844720"/>
              <a:ext cx="48276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93" name=""/>
          <p:cNvGrpSpPr/>
          <p:nvPr/>
        </p:nvGrpSpPr>
        <p:grpSpPr>
          <a:xfrm>
            <a:off x="7189920" y="1892160"/>
            <a:ext cx="191880" cy="415800"/>
            <a:chOff x="7189920" y="1892160"/>
            <a:chExt cx="191880" cy="415800"/>
          </a:xfrm>
        </p:grpSpPr>
        <p:sp>
          <p:nvSpPr>
            <p:cNvPr id="5994" name=""/>
            <p:cNvSpPr/>
            <p:nvPr/>
          </p:nvSpPr>
          <p:spPr>
            <a:xfrm>
              <a:off x="7189920" y="1892160"/>
              <a:ext cx="1918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5" name=""/>
            <p:cNvSpPr/>
            <p:nvPr/>
          </p:nvSpPr>
          <p:spPr>
            <a:xfrm>
              <a:off x="7189920" y="1892160"/>
              <a:ext cx="1918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96" name=""/>
          <p:cNvGrpSpPr/>
          <p:nvPr/>
        </p:nvGrpSpPr>
        <p:grpSpPr>
          <a:xfrm>
            <a:off x="7264440" y="1504800"/>
            <a:ext cx="372960" cy="701640"/>
            <a:chOff x="7264440" y="1504800"/>
            <a:chExt cx="372960" cy="701640"/>
          </a:xfrm>
        </p:grpSpPr>
        <p:sp>
          <p:nvSpPr>
            <p:cNvPr id="5997" name=""/>
            <p:cNvSpPr/>
            <p:nvPr/>
          </p:nvSpPr>
          <p:spPr>
            <a:xfrm>
              <a:off x="7264440" y="1504800"/>
              <a:ext cx="37296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8" name=""/>
            <p:cNvSpPr/>
            <p:nvPr/>
          </p:nvSpPr>
          <p:spPr>
            <a:xfrm>
              <a:off x="7264440" y="1504800"/>
              <a:ext cx="37296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99" name=""/>
          <p:cNvGrpSpPr/>
          <p:nvPr/>
        </p:nvGrpSpPr>
        <p:grpSpPr>
          <a:xfrm>
            <a:off x="7130880" y="2247840"/>
            <a:ext cx="381240" cy="203040"/>
            <a:chOff x="7130880" y="2247840"/>
            <a:chExt cx="381240" cy="203040"/>
          </a:xfrm>
        </p:grpSpPr>
        <p:sp>
          <p:nvSpPr>
            <p:cNvPr id="6000" name=""/>
            <p:cNvSpPr/>
            <p:nvPr/>
          </p:nvSpPr>
          <p:spPr>
            <a:xfrm>
              <a:off x="7130880" y="2247840"/>
              <a:ext cx="3812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1" name=""/>
            <p:cNvSpPr/>
            <p:nvPr/>
          </p:nvSpPr>
          <p:spPr>
            <a:xfrm>
              <a:off x="7130880" y="2247840"/>
              <a:ext cx="3812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02" name=""/>
          <p:cNvGrpSpPr/>
          <p:nvPr/>
        </p:nvGrpSpPr>
        <p:grpSpPr>
          <a:xfrm>
            <a:off x="7318440" y="2379600"/>
            <a:ext cx="66600" cy="107640"/>
            <a:chOff x="7318440" y="2379600"/>
            <a:chExt cx="66600" cy="107640"/>
          </a:xfrm>
        </p:grpSpPr>
        <p:sp>
          <p:nvSpPr>
            <p:cNvPr id="6003" name=""/>
            <p:cNvSpPr/>
            <p:nvPr/>
          </p:nvSpPr>
          <p:spPr>
            <a:xfrm>
              <a:off x="7318440" y="2379600"/>
              <a:ext cx="66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4" name=""/>
            <p:cNvSpPr/>
            <p:nvPr/>
          </p:nvSpPr>
          <p:spPr>
            <a:xfrm>
              <a:off x="7318440" y="2379600"/>
              <a:ext cx="66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05" name=""/>
          <p:cNvGrpSpPr/>
          <p:nvPr/>
        </p:nvGrpSpPr>
        <p:grpSpPr>
          <a:xfrm>
            <a:off x="7149960" y="2387520"/>
            <a:ext cx="177840" cy="198000"/>
            <a:chOff x="7149960" y="2387520"/>
            <a:chExt cx="177840" cy="198000"/>
          </a:xfrm>
        </p:grpSpPr>
        <p:sp>
          <p:nvSpPr>
            <p:cNvPr id="6006" name=""/>
            <p:cNvSpPr/>
            <p:nvPr/>
          </p:nvSpPr>
          <p:spPr>
            <a:xfrm>
              <a:off x="7149960" y="2387520"/>
              <a:ext cx="17784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7" name=""/>
            <p:cNvSpPr/>
            <p:nvPr/>
          </p:nvSpPr>
          <p:spPr>
            <a:xfrm>
              <a:off x="7149960" y="2387520"/>
              <a:ext cx="17784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08" name=""/>
          <p:cNvGrpSpPr/>
          <p:nvPr/>
        </p:nvGrpSpPr>
        <p:grpSpPr>
          <a:xfrm>
            <a:off x="7186680" y="2530440"/>
            <a:ext cx="131760" cy="106200"/>
            <a:chOff x="7186680" y="2530440"/>
            <a:chExt cx="131760" cy="106200"/>
          </a:xfrm>
        </p:grpSpPr>
        <p:sp>
          <p:nvSpPr>
            <p:cNvPr id="6009" name=""/>
            <p:cNvSpPr/>
            <p:nvPr/>
          </p:nvSpPr>
          <p:spPr>
            <a:xfrm>
              <a:off x="7186680" y="2530440"/>
              <a:ext cx="13176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0" name=""/>
            <p:cNvSpPr/>
            <p:nvPr/>
          </p:nvSpPr>
          <p:spPr>
            <a:xfrm>
              <a:off x="7186680" y="2530440"/>
              <a:ext cx="13176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11" name=""/>
          <p:cNvGrpSpPr/>
          <p:nvPr/>
        </p:nvGrpSpPr>
        <p:grpSpPr>
          <a:xfrm>
            <a:off x="7421400" y="2422440"/>
            <a:ext cx="38160" cy="20520"/>
            <a:chOff x="7421400" y="2422440"/>
            <a:chExt cx="38160" cy="20520"/>
          </a:xfrm>
        </p:grpSpPr>
        <p:sp>
          <p:nvSpPr>
            <p:cNvPr id="6012" name=""/>
            <p:cNvSpPr/>
            <p:nvPr/>
          </p:nvSpPr>
          <p:spPr>
            <a:xfrm>
              <a:off x="7421400" y="2422440"/>
              <a:ext cx="3816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3" name=""/>
            <p:cNvSpPr/>
            <p:nvPr/>
          </p:nvSpPr>
          <p:spPr>
            <a:xfrm>
              <a:off x="7421400" y="2422440"/>
              <a:ext cx="3816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14" name=""/>
          <p:cNvGrpSpPr/>
          <p:nvPr/>
        </p:nvGrpSpPr>
        <p:grpSpPr>
          <a:xfrm>
            <a:off x="6275520" y="2936880"/>
            <a:ext cx="807840" cy="522000"/>
            <a:chOff x="6275520" y="2936880"/>
            <a:chExt cx="807840" cy="522000"/>
          </a:xfrm>
        </p:grpSpPr>
        <p:sp>
          <p:nvSpPr>
            <p:cNvPr id="6015" name=""/>
            <p:cNvSpPr/>
            <p:nvPr/>
          </p:nvSpPr>
          <p:spPr>
            <a:xfrm>
              <a:off x="6275520" y="2936880"/>
              <a:ext cx="80784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6" name=""/>
            <p:cNvSpPr/>
            <p:nvPr/>
          </p:nvSpPr>
          <p:spPr>
            <a:xfrm>
              <a:off x="6275520" y="2936880"/>
              <a:ext cx="80784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17" name=""/>
          <p:cNvGrpSpPr/>
          <p:nvPr/>
        </p:nvGrpSpPr>
        <p:grpSpPr>
          <a:xfrm>
            <a:off x="6226200" y="3306600"/>
            <a:ext cx="895320" cy="455400"/>
            <a:chOff x="6226200" y="3306600"/>
            <a:chExt cx="895320" cy="455400"/>
          </a:xfrm>
        </p:grpSpPr>
        <p:sp>
          <p:nvSpPr>
            <p:cNvPr id="6018" name=""/>
            <p:cNvSpPr/>
            <p:nvPr/>
          </p:nvSpPr>
          <p:spPr>
            <a:xfrm>
              <a:off x="6226200" y="3306600"/>
              <a:ext cx="89532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9" name=""/>
            <p:cNvSpPr/>
            <p:nvPr/>
          </p:nvSpPr>
          <p:spPr>
            <a:xfrm>
              <a:off x="6226200" y="3306600"/>
              <a:ext cx="89532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20" name=""/>
          <p:cNvGrpSpPr/>
          <p:nvPr/>
        </p:nvGrpSpPr>
        <p:grpSpPr>
          <a:xfrm>
            <a:off x="5591160" y="3424320"/>
            <a:ext cx="882720" cy="361440"/>
            <a:chOff x="5591160" y="3424320"/>
            <a:chExt cx="882720" cy="361440"/>
          </a:xfrm>
        </p:grpSpPr>
        <p:sp>
          <p:nvSpPr>
            <p:cNvPr id="6021" name=""/>
            <p:cNvSpPr/>
            <p:nvPr/>
          </p:nvSpPr>
          <p:spPr>
            <a:xfrm>
              <a:off x="5591160" y="3424320"/>
              <a:ext cx="88272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2" name=""/>
            <p:cNvSpPr/>
            <p:nvPr/>
          </p:nvSpPr>
          <p:spPr>
            <a:xfrm>
              <a:off x="5591160" y="3424320"/>
              <a:ext cx="88272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23" name=""/>
          <p:cNvGrpSpPr/>
          <p:nvPr/>
        </p:nvGrpSpPr>
        <p:grpSpPr>
          <a:xfrm>
            <a:off x="6337440" y="3632040"/>
            <a:ext cx="529920" cy="455400"/>
            <a:chOff x="6337440" y="3632040"/>
            <a:chExt cx="529920" cy="455400"/>
          </a:xfrm>
        </p:grpSpPr>
        <p:sp>
          <p:nvSpPr>
            <p:cNvPr id="6024" name=""/>
            <p:cNvSpPr/>
            <p:nvPr/>
          </p:nvSpPr>
          <p:spPr>
            <a:xfrm>
              <a:off x="6337440" y="3632040"/>
              <a:ext cx="5299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5" name=""/>
            <p:cNvSpPr/>
            <p:nvPr/>
          </p:nvSpPr>
          <p:spPr>
            <a:xfrm>
              <a:off x="6337440" y="3632040"/>
              <a:ext cx="5299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26" name=""/>
          <p:cNvGrpSpPr/>
          <p:nvPr/>
        </p:nvGrpSpPr>
        <p:grpSpPr>
          <a:xfrm>
            <a:off x="6095880" y="3695760"/>
            <a:ext cx="565200" cy="672840"/>
            <a:chOff x="6095880" y="3695760"/>
            <a:chExt cx="565200" cy="672840"/>
          </a:xfrm>
        </p:grpSpPr>
        <p:sp>
          <p:nvSpPr>
            <p:cNvPr id="6027" name=""/>
            <p:cNvSpPr/>
            <p:nvPr/>
          </p:nvSpPr>
          <p:spPr>
            <a:xfrm>
              <a:off x="6095880" y="3695760"/>
              <a:ext cx="56520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8" name=""/>
            <p:cNvSpPr/>
            <p:nvPr/>
          </p:nvSpPr>
          <p:spPr>
            <a:xfrm>
              <a:off x="6095880" y="3695760"/>
              <a:ext cx="56520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29" name=""/>
          <p:cNvGrpSpPr/>
          <p:nvPr/>
        </p:nvGrpSpPr>
        <p:grpSpPr>
          <a:xfrm>
            <a:off x="5818320" y="3733920"/>
            <a:ext cx="407880" cy="767880"/>
            <a:chOff x="5818320" y="3733920"/>
            <a:chExt cx="407880" cy="767880"/>
          </a:xfrm>
        </p:grpSpPr>
        <p:sp>
          <p:nvSpPr>
            <p:cNvPr id="6030" name=""/>
            <p:cNvSpPr/>
            <p:nvPr/>
          </p:nvSpPr>
          <p:spPr>
            <a:xfrm>
              <a:off x="5818320" y="3733920"/>
              <a:ext cx="40788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1" name=""/>
            <p:cNvSpPr/>
            <p:nvPr/>
          </p:nvSpPr>
          <p:spPr>
            <a:xfrm>
              <a:off x="5818320" y="3733920"/>
              <a:ext cx="40788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32" name=""/>
          <p:cNvGrpSpPr/>
          <p:nvPr/>
        </p:nvGrpSpPr>
        <p:grpSpPr>
          <a:xfrm>
            <a:off x="5475240" y="3770280"/>
            <a:ext cx="372960" cy="748800"/>
            <a:chOff x="5475240" y="3770280"/>
            <a:chExt cx="372960" cy="748800"/>
          </a:xfrm>
        </p:grpSpPr>
        <p:sp>
          <p:nvSpPr>
            <p:cNvPr id="6033" name=""/>
            <p:cNvSpPr/>
            <p:nvPr/>
          </p:nvSpPr>
          <p:spPr>
            <a:xfrm>
              <a:off x="5475240" y="3770280"/>
              <a:ext cx="37296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4" name=""/>
            <p:cNvSpPr/>
            <p:nvPr/>
          </p:nvSpPr>
          <p:spPr>
            <a:xfrm>
              <a:off x="5475240" y="3770280"/>
              <a:ext cx="37296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35" name=""/>
          <p:cNvGrpSpPr/>
          <p:nvPr/>
        </p:nvGrpSpPr>
        <p:grpSpPr>
          <a:xfrm>
            <a:off x="3789360" y="3570120"/>
            <a:ext cx="1465200" cy="1630080"/>
            <a:chOff x="3789360" y="3570120"/>
            <a:chExt cx="1465200" cy="1630080"/>
          </a:xfrm>
        </p:grpSpPr>
        <p:sp>
          <p:nvSpPr>
            <p:cNvPr id="6036" name=""/>
            <p:cNvSpPr/>
            <p:nvPr/>
          </p:nvSpPr>
          <p:spPr>
            <a:xfrm>
              <a:off x="3789360" y="3570120"/>
              <a:ext cx="146520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7" name=""/>
            <p:cNvSpPr/>
            <p:nvPr/>
          </p:nvSpPr>
          <p:spPr>
            <a:xfrm>
              <a:off x="3789360" y="3570120"/>
              <a:ext cx="146520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38" name=""/>
          <p:cNvGrpSpPr/>
          <p:nvPr/>
        </p:nvGrpSpPr>
        <p:grpSpPr>
          <a:xfrm>
            <a:off x="5548320" y="1792440"/>
            <a:ext cx="77760" cy="72360"/>
            <a:chOff x="5548320" y="1792440"/>
            <a:chExt cx="77760" cy="72360"/>
          </a:xfrm>
        </p:grpSpPr>
        <p:sp>
          <p:nvSpPr>
            <p:cNvPr id="6039" name=""/>
            <p:cNvSpPr/>
            <p:nvPr/>
          </p:nvSpPr>
          <p:spPr>
            <a:xfrm>
              <a:off x="5548320" y="1792440"/>
              <a:ext cx="7776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0" name=""/>
            <p:cNvSpPr/>
            <p:nvPr/>
          </p:nvSpPr>
          <p:spPr>
            <a:xfrm>
              <a:off x="5548320" y="1792440"/>
              <a:ext cx="7776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41" name=""/>
          <p:cNvGrpSpPr/>
          <p:nvPr/>
        </p:nvGrpSpPr>
        <p:grpSpPr>
          <a:xfrm>
            <a:off x="5832360" y="1828800"/>
            <a:ext cx="60480" cy="17280"/>
            <a:chOff x="5832360" y="1828800"/>
            <a:chExt cx="60480" cy="17280"/>
          </a:xfrm>
        </p:grpSpPr>
        <p:sp>
          <p:nvSpPr>
            <p:cNvPr id="6042" name=""/>
            <p:cNvSpPr/>
            <p:nvPr/>
          </p:nvSpPr>
          <p:spPr>
            <a:xfrm>
              <a:off x="5832360" y="1828800"/>
              <a:ext cx="6048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3" name=""/>
            <p:cNvSpPr/>
            <p:nvPr/>
          </p:nvSpPr>
          <p:spPr>
            <a:xfrm>
              <a:off x="5832360" y="1828800"/>
              <a:ext cx="6048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44" name=""/>
          <p:cNvGrpSpPr/>
          <p:nvPr/>
        </p:nvGrpSpPr>
        <p:grpSpPr>
          <a:xfrm>
            <a:off x="6527880" y="1984320"/>
            <a:ext cx="666720" cy="936360"/>
            <a:chOff x="6527880" y="1984320"/>
            <a:chExt cx="666720" cy="936360"/>
          </a:xfrm>
        </p:grpSpPr>
        <p:sp>
          <p:nvSpPr>
            <p:cNvPr id="6045" name=""/>
            <p:cNvSpPr/>
            <p:nvPr/>
          </p:nvSpPr>
          <p:spPr>
            <a:xfrm>
              <a:off x="6527880" y="1984320"/>
              <a:ext cx="66672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6" name=""/>
            <p:cNvSpPr/>
            <p:nvPr/>
          </p:nvSpPr>
          <p:spPr>
            <a:xfrm>
              <a:off x="6527880" y="1984320"/>
              <a:ext cx="66672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47" name=""/>
          <p:cNvGrpSpPr/>
          <p:nvPr/>
        </p:nvGrpSpPr>
        <p:grpSpPr>
          <a:xfrm>
            <a:off x="6073920" y="2036880"/>
            <a:ext cx="207720" cy="102600"/>
            <a:chOff x="6073920" y="2036880"/>
            <a:chExt cx="207720" cy="102600"/>
          </a:xfrm>
        </p:grpSpPr>
        <p:sp>
          <p:nvSpPr>
            <p:cNvPr id="6048" name=""/>
            <p:cNvSpPr/>
            <p:nvPr/>
          </p:nvSpPr>
          <p:spPr>
            <a:xfrm>
              <a:off x="6073920" y="2036880"/>
              <a:ext cx="207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9" name=""/>
            <p:cNvSpPr/>
            <p:nvPr/>
          </p:nvSpPr>
          <p:spPr>
            <a:xfrm>
              <a:off x="6073920" y="2036880"/>
              <a:ext cx="207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50" name=""/>
          <p:cNvGrpSpPr/>
          <p:nvPr/>
        </p:nvGrpSpPr>
        <p:grpSpPr>
          <a:xfrm>
            <a:off x="7066080" y="1941480"/>
            <a:ext cx="179280" cy="391680"/>
            <a:chOff x="7066080" y="1941480"/>
            <a:chExt cx="179280" cy="391680"/>
          </a:xfrm>
        </p:grpSpPr>
        <p:sp>
          <p:nvSpPr>
            <p:cNvPr id="6051" name=""/>
            <p:cNvSpPr/>
            <p:nvPr/>
          </p:nvSpPr>
          <p:spPr>
            <a:xfrm>
              <a:off x="7066080" y="1941480"/>
              <a:ext cx="17928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2" name=""/>
            <p:cNvSpPr/>
            <p:nvPr/>
          </p:nvSpPr>
          <p:spPr>
            <a:xfrm>
              <a:off x="7066080" y="1941480"/>
              <a:ext cx="17928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53" name=""/>
          <p:cNvGrpSpPr/>
          <p:nvPr/>
        </p:nvGrpSpPr>
        <p:grpSpPr>
          <a:xfrm>
            <a:off x="5187960" y="4100400"/>
            <a:ext cx="622440" cy="603000"/>
            <a:chOff x="5187960" y="4100400"/>
            <a:chExt cx="622440" cy="603000"/>
          </a:xfrm>
        </p:grpSpPr>
        <p:sp>
          <p:nvSpPr>
            <p:cNvPr id="6054" name=""/>
            <p:cNvSpPr/>
            <p:nvPr/>
          </p:nvSpPr>
          <p:spPr>
            <a:xfrm>
              <a:off x="5187960" y="4100400"/>
              <a:ext cx="62244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5" name=""/>
            <p:cNvSpPr/>
            <p:nvPr/>
          </p:nvSpPr>
          <p:spPr>
            <a:xfrm>
              <a:off x="5187960" y="4100400"/>
              <a:ext cx="62244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56" name=""/>
          <p:cNvGrpSpPr/>
          <p:nvPr/>
        </p:nvGrpSpPr>
        <p:grpSpPr>
          <a:xfrm>
            <a:off x="7329600" y="2190600"/>
            <a:ext cx="44280" cy="101520"/>
            <a:chOff x="7329600" y="2190600"/>
            <a:chExt cx="44280" cy="101520"/>
          </a:xfrm>
        </p:grpSpPr>
        <p:sp>
          <p:nvSpPr>
            <p:cNvPr id="6057" name=""/>
            <p:cNvSpPr/>
            <p:nvPr/>
          </p:nvSpPr>
          <p:spPr>
            <a:xfrm>
              <a:off x="7329600" y="2190600"/>
              <a:ext cx="44280" cy="10152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8" name=""/>
            <p:cNvSpPr/>
            <p:nvPr/>
          </p:nvSpPr>
          <p:spPr>
            <a:xfrm>
              <a:off x="7329600" y="2190600"/>
              <a:ext cx="44280" cy="10152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59" name=""/>
          <p:cNvGrpSpPr/>
          <p:nvPr/>
        </p:nvGrpSpPr>
        <p:grpSpPr>
          <a:xfrm>
            <a:off x="2273400" y="1036800"/>
            <a:ext cx="5250240" cy="4043520"/>
            <a:chOff x="2273400" y="1036800"/>
            <a:chExt cx="5250240" cy="4043520"/>
          </a:xfrm>
        </p:grpSpPr>
        <p:grpSp>
          <p:nvGrpSpPr>
            <p:cNvPr id="6060" name=""/>
            <p:cNvGrpSpPr/>
            <p:nvPr/>
          </p:nvGrpSpPr>
          <p:grpSpPr>
            <a:xfrm>
              <a:off x="2273400" y="1036800"/>
              <a:ext cx="5250240" cy="4043520"/>
              <a:chOff x="2273400" y="1036800"/>
              <a:chExt cx="5250240" cy="4043520"/>
            </a:xfrm>
          </p:grpSpPr>
          <p:sp>
            <p:nvSpPr>
              <p:cNvPr id="6061" name=""/>
              <p:cNvSpPr/>
              <p:nvPr/>
            </p:nvSpPr>
            <p:spPr>
              <a:xfrm flipV="1">
                <a:off x="5789520" y="4524120"/>
                <a:ext cx="34200" cy="15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062" name=""/>
              <p:cNvGrpSpPr/>
              <p:nvPr/>
            </p:nvGrpSpPr>
            <p:grpSpPr>
              <a:xfrm>
                <a:off x="2273400" y="1618200"/>
                <a:ext cx="5183280" cy="3366720"/>
                <a:chOff x="2273400" y="1618200"/>
                <a:chExt cx="5183280" cy="3366720"/>
              </a:xfrm>
            </p:grpSpPr>
            <p:sp>
              <p:nvSpPr>
                <p:cNvPr id="6063" name=""/>
                <p:cNvSpPr/>
                <p:nvPr/>
              </p:nvSpPr>
              <p:spPr>
                <a:xfrm flipH="1">
                  <a:off x="7397640" y="2271960"/>
                  <a:ext cx="59040" cy="20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6064" name=""/>
                <p:cNvGrpSpPr/>
                <p:nvPr/>
              </p:nvGrpSpPr>
              <p:grpSpPr>
                <a:xfrm>
                  <a:off x="2273400" y="1618200"/>
                  <a:ext cx="3959280" cy="3366720"/>
                  <a:chOff x="2273400" y="1618200"/>
                  <a:chExt cx="3959280" cy="3366720"/>
                </a:xfrm>
              </p:grpSpPr>
              <p:sp>
                <p:nvSpPr>
                  <p:cNvPr id="6065" name=""/>
                  <p:cNvSpPr/>
                  <p:nvPr/>
                </p:nvSpPr>
                <p:spPr>
                  <a:xfrm flipH="1">
                    <a:off x="4192560" y="4153320"/>
                    <a:ext cx="70200" cy="3787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66" name=""/>
                  <p:cNvSpPr/>
                  <p:nvPr/>
                </p:nvSpPr>
                <p:spPr>
                  <a:xfrm>
                    <a:off x="2359080" y="1618200"/>
                    <a:ext cx="847800" cy="61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083" h="695">
                        <a:moveTo>
                          <a:pt x="36" y="695"/>
                        </a:moveTo>
                        <a:lnTo>
                          <a:pt x="0" y="616"/>
                        </a:lnTo>
                        <a:lnTo>
                          <a:pt x="222" y="308"/>
                        </a:lnTo>
                        <a:lnTo>
                          <a:pt x="287" y="272"/>
                        </a:lnTo>
                        <a:lnTo>
                          <a:pt x="337" y="251"/>
                        </a:lnTo>
                        <a:lnTo>
                          <a:pt x="495" y="308"/>
                        </a:lnTo>
                        <a:lnTo>
                          <a:pt x="839" y="36"/>
                        </a:lnTo>
                        <a:lnTo>
                          <a:pt x="939" y="0"/>
                        </a:lnTo>
                        <a:lnTo>
                          <a:pt x="1083" y="7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67" name=""/>
                  <p:cNvSpPr/>
                  <p:nvPr/>
                </p:nvSpPr>
                <p:spPr>
                  <a:xfrm>
                    <a:off x="2318760" y="2369160"/>
                    <a:ext cx="206640" cy="23256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264">
                        <a:moveTo>
                          <a:pt x="41" y="0"/>
                        </a:moveTo>
                        <a:lnTo>
                          <a:pt x="0" y="120"/>
                        </a:lnTo>
                        <a:lnTo>
                          <a:pt x="2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68" name=""/>
                  <p:cNvSpPr/>
                  <p:nvPr/>
                </p:nvSpPr>
                <p:spPr>
                  <a:xfrm>
                    <a:off x="2273400" y="2633400"/>
                    <a:ext cx="180000" cy="27828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315">
                        <a:moveTo>
                          <a:pt x="0" y="0"/>
                        </a:moveTo>
                        <a:lnTo>
                          <a:pt x="98" y="315"/>
                        </a:lnTo>
                        <a:lnTo>
                          <a:pt x="229" y="3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69" name=""/>
                  <p:cNvSpPr/>
                  <p:nvPr/>
                </p:nvSpPr>
                <p:spPr>
                  <a:xfrm>
                    <a:off x="2542680" y="3021480"/>
                    <a:ext cx="72000" cy="41400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470">
                        <a:moveTo>
                          <a:pt x="0" y="0"/>
                        </a:moveTo>
                        <a:lnTo>
                          <a:pt x="91" y="18"/>
                        </a:lnTo>
                        <a:lnTo>
                          <a:pt x="57" y="47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0" name=""/>
                  <p:cNvSpPr/>
                  <p:nvPr/>
                </p:nvSpPr>
                <p:spPr>
                  <a:xfrm>
                    <a:off x="2520720" y="3158640"/>
                    <a:ext cx="206640" cy="47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534">
                        <a:moveTo>
                          <a:pt x="0" y="0"/>
                        </a:moveTo>
                        <a:lnTo>
                          <a:pt x="99" y="161"/>
                        </a:lnTo>
                        <a:lnTo>
                          <a:pt x="247" y="396"/>
                        </a:lnTo>
                        <a:lnTo>
                          <a:pt x="264" y="495"/>
                        </a:lnTo>
                        <a:lnTo>
                          <a:pt x="120" y="53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1" name=""/>
                  <p:cNvSpPr/>
                  <p:nvPr/>
                </p:nvSpPr>
                <p:spPr>
                  <a:xfrm>
                    <a:off x="2494080" y="3299760"/>
                    <a:ext cx="201600" cy="3031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2" name=""/>
                  <p:cNvSpPr/>
                  <p:nvPr/>
                </p:nvSpPr>
                <p:spPr>
                  <a:xfrm>
                    <a:off x="2714760" y="3553560"/>
                    <a:ext cx="56160" cy="33840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384">
                        <a:moveTo>
                          <a:pt x="17" y="0"/>
                        </a:moveTo>
                        <a:lnTo>
                          <a:pt x="74" y="76"/>
                        </a:lnTo>
                        <a:lnTo>
                          <a:pt x="63" y="253"/>
                        </a:lnTo>
                        <a:lnTo>
                          <a:pt x="29" y="384"/>
                        </a:lnTo>
                        <a:lnTo>
                          <a:pt x="0" y="287"/>
                        </a:lnTo>
                        <a:lnTo>
                          <a:pt x="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3" name=""/>
                  <p:cNvSpPr/>
                  <p:nvPr/>
                </p:nvSpPr>
                <p:spPr>
                  <a:xfrm flipH="1">
                    <a:off x="4601520" y="4655160"/>
                    <a:ext cx="76680" cy="167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4" name=""/>
                  <p:cNvSpPr/>
                  <p:nvPr/>
                </p:nvSpPr>
                <p:spPr>
                  <a:xfrm>
                    <a:off x="4786560" y="4696200"/>
                    <a:ext cx="206640" cy="28872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28">
                        <a:moveTo>
                          <a:pt x="5" y="328"/>
                        </a:moveTo>
                        <a:lnTo>
                          <a:pt x="0" y="195"/>
                        </a:lnTo>
                        <a:lnTo>
                          <a:pt x="34" y="138"/>
                        </a:lnTo>
                        <a:lnTo>
                          <a:pt x="154" y="46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5" name=""/>
                  <p:cNvSpPr/>
                  <p:nvPr/>
                </p:nvSpPr>
                <p:spPr>
                  <a:xfrm>
                    <a:off x="5834880" y="3031920"/>
                    <a:ext cx="397800" cy="44028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500">
                        <a:moveTo>
                          <a:pt x="507" y="0"/>
                        </a:moveTo>
                        <a:lnTo>
                          <a:pt x="387" y="184"/>
                        </a:lnTo>
                        <a:lnTo>
                          <a:pt x="0" y="50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6076" name=""/>
              <p:cNvSpPr/>
              <p:nvPr/>
            </p:nvSpPr>
            <p:spPr>
              <a:xfrm flipH="1" flipV="1">
                <a:off x="5824080" y="3949200"/>
                <a:ext cx="64080" cy="24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077" name=""/>
              <p:cNvGrpSpPr/>
              <p:nvPr/>
            </p:nvGrpSpPr>
            <p:grpSpPr>
              <a:xfrm>
                <a:off x="2744640" y="2567160"/>
                <a:ext cx="3790080" cy="1956600"/>
                <a:chOff x="2744640" y="2567160"/>
                <a:chExt cx="3790080" cy="1956600"/>
              </a:xfrm>
            </p:grpSpPr>
            <p:sp>
              <p:nvSpPr>
                <p:cNvPr id="6078" name=""/>
                <p:cNvSpPr/>
                <p:nvPr/>
              </p:nvSpPr>
              <p:spPr>
                <a:xfrm>
                  <a:off x="2744640" y="3573720"/>
                  <a:ext cx="288360" cy="5112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9" name=""/>
                <p:cNvSpPr/>
                <p:nvPr/>
              </p:nvSpPr>
              <p:spPr>
                <a:xfrm>
                  <a:off x="3924720" y="4185360"/>
                  <a:ext cx="634320" cy="33840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0" name=""/>
                <p:cNvSpPr/>
                <p:nvPr/>
              </p:nvSpPr>
              <p:spPr>
                <a:xfrm flipH="1">
                  <a:off x="4030920" y="2567160"/>
                  <a:ext cx="27720" cy="167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1" name=""/>
                <p:cNvSpPr/>
                <p:nvPr/>
              </p:nvSpPr>
              <p:spPr>
                <a:xfrm>
                  <a:off x="3980520" y="2739600"/>
                  <a:ext cx="2036880" cy="141552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2" name=""/>
                <p:cNvSpPr/>
                <p:nvPr/>
              </p:nvSpPr>
              <p:spPr>
                <a:xfrm>
                  <a:off x="4745520" y="3042720"/>
                  <a:ext cx="18720" cy="176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3" name=""/>
                <p:cNvSpPr/>
                <p:nvPr/>
              </p:nvSpPr>
              <p:spPr>
                <a:xfrm>
                  <a:off x="4102920" y="3725280"/>
                  <a:ext cx="705240" cy="55656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4" name=""/>
                <p:cNvSpPr/>
                <p:nvPr/>
              </p:nvSpPr>
              <p:spPr>
                <a:xfrm flipV="1">
                  <a:off x="5171760" y="4063320"/>
                  <a:ext cx="23400" cy="105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5" name=""/>
                <p:cNvSpPr/>
                <p:nvPr/>
              </p:nvSpPr>
              <p:spPr>
                <a:xfrm>
                  <a:off x="5958360" y="3942000"/>
                  <a:ext cx="28080" cy="118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6" name=""/>
                <p:cNvSpPr/>
                <p:nvPr/>
              </p:nvSpPr>
              <p:spPr>
                <a:xfrm>
                  <a:off x="5775120" y="4033800"/>
                  <a:ext cx="45000" cy="12672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7" name=""/>
                <p:cNvSpPr/>
                <p:nvPr/>
              </p:nvSpPr>
              <p:spPr>
                <a:xfrm flipH="1" flipV="1">
                  <a:off x="6205680" y="2912400"/>
                  <a:ext cx="329040" cy="130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8" name=""/>
                <p:cNvSpPr/>
                <p:nvPr/>
              </p:nvSpPr>
              <p:spPr>
                <a:xfrm flipH="1">
                  <a:off x="5460120" y="3746160"/>
                  <a:ext cx="26640" cy="271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9" name=""/>
                <p:cNvSpPr/>
                <p:nvPr/>
              </p:nvSpPr>
              <p:spPr>
                <a:xfrm>
                  <a:off x="5370840" y="3911760"/>
                  <a:ext cx="43560" cy="1569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0" name=""/>
                <p:cNvSpPr/>
                <p:nvPr/>
              </p:nvSpPr>
              <p:spPr>
                <a:xfrm flipV="1">
                  <a:off x="5265720" y="4109040"/>
                  <a:ext cx="164520" cy="5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1" name=""/>
                <p:cNvSpPr/>
                <p:nvPr/>
              </p:nvSpPr>
              <p:spPr>
                <a:xfrm>
                  <a:off x="5950440" y="3316320"/>
                  <a:ext cx="180360" cy="7560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2" name=""/>
                <p:cNvSpPr/>
                <p:nvPr/>
              </p:nvSpPr>
              <p:spPr>
                <a:xfrm flipH="1">
                  <a:off x="5848200" y="3892680"/>
                  <a:ext cx="1080" cy="70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3" name=""/>
                <p:cNvSpPr/>
                <p:nvPr/>
              </p:nvSpPr>
              <p:spPr>
                <a:xfrm flipV="1">
                  <a:off x="5577480" y="4106160"/>
                  <a:ext cx="1080" cy="489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094" name=""/>
              <p:cNvGrpSpPr/>
              <p:nvPr/>
            </p:nvGrpSpPr>
            <p:grpSpPr>
              <a:xfrm>
                <a:off x="2412360" y="1036800"/>
                <a:ext cx="5111280" cy="4043520"/>
                <a:chOff x="2412360" y="1036800"/>
                <a:chExt cx="5111280" cy="4043520"/>
              </a:xfrm>
            </p:grpSpPr>
            <p:grpSp>
              <p:nvGrpSpPr>
                <p:cNvPr id="6095" name=""/>
                <p:cNvGrpSpPr/>
                <p:nvPr/>
              </p:nvGrpSpPr>
              <p:grpSpPr>
                <a:xfrm>
                  <a:off x="3747240" y="2152800"/>
                  <a:ext cx="3776400" cy="2619000"/>
                  <a:chOff x="3747240" y="2152800"/>
                  <a:chExt cx="3776400" cy="2619000"/>
                </a:xfrm>
              </p:grpSpPr>
              <p:sp>
                <p:nvSpPr>
                  <p:cNvPr id="6096" name=""/>
                  <p:cNvSpPr/>
                  <p:nvPr/>
                </p:nvSpPr>
                <p:spPr>
                  <a:xfrm>
                    <a:off x="3747240" y="2945880"/>
                    <a:ext cx="82800" cy="19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97" name=""/>
                  <p:cNvSpPr/>
                  <p:nvPr/>
                </p:nvSpPr>
                <p:spPr>
                  <a:xfrm flipH="1">
                    <a:off x="4201200" y="3381120"/>
                    <a:ext cx="67320" cy="810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98" name=""/>
                  <p:cNvSpPr/>
                  <p:nvPr/>
                </p:nvSpPr>
                <p:spPr>
                  <a:xfrm>
                    <a:off x="4867560" y="2860920"/>
                    <a:ext cx="187920" cy="49500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99" name=""/>
                  <p:cNvSpPr/>
                  <p:nvPr/>
                </p:nvSpPr>
                <p:spPr>
                  <a:xfrm>
                    <a:off x="4439520" y="3153600"/>
                    <a:ext cx="803880" cy="327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0" name=""/>
                  <p:cNvSpPr/>
                  <p:nvPr/>
                </p:nvSpPr>
                <p:spPr>
                  <a:xfrm>
                    <a:off x="4560480" y="2748240"/>
                    <a:ext cx="1312920" cy="67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1" name=""/>
                  <p:cNvSpPr/>
                  <p:nvPr/>
                </p:nvSpPr>
                <p:spPr>
                  <a:xfrm>
                    <a:off x="7379640" y="2152800"/>
                    <a:ext cx="43920" cy="101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2" name=""/>
                  <p:cNvSpPr/>
                  <p:nvPr/>
                </p:nvSpPr>
                <p:spPr>
                  <a:xfrm>
                    <a:off x="7396920" y="2304000"/>
                    <a:ext cx="126720" cy="5976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2960" bIns="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3" name=""/>
                  <p:cNvSpPr/>
                  <p:nvPr/>
                </p:nvSpPr>
                <p:spPr>
                  <a:xfrm flipH="1">
                    <a:off x="6768360" y="2330640"/>
                    <a:ext cx="57600" cy="206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4" name=""/>
                  <p:cNvSpPr/>
                  <p:nvPr/>
                </p:nvSpPr>
                <p:spPr>
                  <a:xfrm>
                    <a:off x="6621120" y="2330640"/>
                    <a:ext cx="681480" cy="2815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5" name=""/>
                  <p:cNvSpPr/>
                  <p:nvPr/>
                </p:nvSpPr>
                <p:spPr>
                  <a:xfrm>
                    <a:off x="6336000" y="2975760"/>
                    <a:ext cx="683280" cy="3841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6" name=""/>
                  <p:cNvSpPr/>
                  <p:nvPr/>
                </p:nvSpPr>
                <p:spPr>
                  <a:xfrm>
                    <a:off x="5811120" y="2764440"/>
                    <a:ext cx="769320" cy="194220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7" name=""/>
                  <p:cNvSpPr/>
                  <p:nvPr/>
                </p:nvSpPr>
                <p:spPr>
                  <a:xfrm flipH="1" flipV="1">
                    <a:off x="6547680" y="3897720"/>
                    <a:ext cx="162720" cy="151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8" name=""/>
                  <p:cNvSpPr/>
                  <p:nvPr/>
                </p:nvSpPr>
                <p:spPr>
                  <a:xfrm>
                    <a:off x="5572800" y="4438800"/>
                    <a:ext cx="295920" cy="20628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9" name=""/>
                  <p:cNvSpPr/>
                  <p:nvPr/>
                </p:nvSpPr>
                <p:spPr>
                  <a:xfrm>
                    <a:off x="5693400" y="2950920"/>
                    <a:ext cx="774000" cy="87984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0" name=""/>
                  <p:cNvSpPr/>
                  <p:nvPr/>
                </p:nvSpPr>
                <p:spPr>
                  <a:xfrm>
                    <a:off x="5325120" y="3911760"/>
                    <a:ext cx="306720" cy="86004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1" name=""/>
                  <p:cNvSpPr/>
                  <p:nvPr/>
                </p:nvSpPr>
                <p:spPr>
                  <a:xfrm>
                    <a:off x="5911200" y="2956320"/>
                    <a:ext cx="159840" cy="419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2" name=""/>
                  <p:cNvSpPr/>
                  <p:nvPr/>
                </p:nvSpPr>
                <p:spPr>
                  <a:xfrm>
                    <a:off x="5549400" y="3562560"/>
                    <a:ext cx="251640" cy="50076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3" name=""/>
                  <p:cNvSpPr/>
                  <p:nvPr/>
                </p:nvSpPr>
                <p:spPr>
                  <a:xfrm>
                    <a:off x="5069880" y="3973680"/>
                    <a:ext cx="502920" cy="37872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114" name=""/>
                <p:cNvGrpSpPr/>
                <p:nvPr/>
              </p:nvGrpSpPr>
              <p:grpSpPr>
                <a:xfrm>
                  <a:off x="2412360" y="1036800"/>
                  <a:ext cx="5048640" cy="4043520"/>
                  <a:chOff x="2412360" y="1036800"/>
                  <a:chExt cx="5048640" cy="4043520"/>
                </a:xfrm>
              </p:grpSpPr>
              <p:sp>
                <p:nvSpPr>
                  <p:cNvPr id="6115" name=""/>
                  <p:cNvSpPr/>
                  <p:nvPr/>
                </p:nvSpPr>
                <p:spPr>
                  <a:xfrm>
                    <a:off x="4875480" y="3610080"/>
                    <a:ext cx="264960" cy="10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6" name=""/>
                  <p:cNvSpPr/>
                  <p:nvPr/>
                </p:nvSpPr>
                <p:spPr>
                  <a:xfrm>
                    <a:off x="3680280" y="1036800"/>
                    <a:ext cx="15480" cy="361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7" name=""/>
                  <p:cNvSpPr/>
                  <p:nvPr/>
                </p:nvSpPr>
                <p:spPr>
                  <a:xfrm>
                    <a:off x="2454480" y="1139040"/>
                    <a:ext cx="1017000" cy="2021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8" name=""/>
                  <p:cNvSpPr/>
                  <p:nvPr/>
                </p:nvSpPr>
                <p:spPr>
                  <a:xfrm>
                    <a:off x="2561040" y="1353960"/>
                    <a:ext cx="180000" cy="51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9" name=""/>
                  <p:cNvSpPr/>
                  <p:nvPr/>
                </p:nvSpPr>
                <p:spPr>
                  <a:xfrm>
                    <a:off x="3443400" y="1271160"/>
                    <a:ext cx="482400" cy="33480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0" name=""/>
                  <p:cNvSpPr/>
                  <p:nvPr/>
                </p:nvSpPr>
                <p:spPr>
                  <a:xfrm>
                    <a:off x="3436920" y="1239120"/>
                    <a:ext cx="3248640" cy="95508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1" name=""/>
                  <p:cNvSpPr/>
                  <p:nvPr/>
                </p:nvSpPr>
                <p:spPr>
                  <a:xfrm>
                    <a:off x="2808720" y="1632600"/>
                    <a:ext cx="971280" cy="17748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2" name=""/>
                  <p:cNvSpPr/>
                  <p:nvPr/>
                </p:nvSpPr>
                <p:spPr>
                  <a:xfrm>
                    <a:off x="3600000" y="1581480"/>
                    <a:ext cx="191160" cy="109260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3" name=""/>
                  <p:cNvSpPr/>
                  <p:nvPr/>
                </p:nvSpPr>
                <p:spPr>
                  <a:xfrm>
                    <a:off x="2412360" y="3021840"/>
                    <a:ext cx="860040" cy="880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4" name=""/>
                  <p:cNvSpPr/>
                  <p:nvPr/>
                </p:nvSpPr>
                <p:spPr>
                  <a:xfrm flipV="1">
                    <a:off x="2903040" y="3800520"/>
                    <a:ext cx="4320" cy="116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5" name=""/>
                  <p:cNvSpPr/>
                  <p:nvPr/>
                </p:nvSpPr>
                <p:spPr>
                  <a:xfrm>
                    <a:off x="3194280" y="3569760"/>
                    <a:ext cx="1364760" cy="94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6" name=""/>
                  <p:cNvSpPr/>
                  <p:nvPr/>
                </p:nvSpPr>
                <p:spPr>
                  <a:xfrm>
                    <a:off x="3828960" y="2242080"/>
                    <a:ext cx="88920" cy="460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7" name=""/>
                  <p:cNvSpPr/>
                  <p:nvPr/>
                </p:nvSpPr>
                <p:spPr>
                  <a:xfrm>
                    <a:off x="3657960" y="2639160"/>
                    <a:ext cx="1200240" cy="1120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8" name=""/>
                  <p:cNvSpPr/>
                  <p:nvPr/>
                </p:nvSpPr>
                <p:spPr>
                  <a:xfrm>
                    <a:off x="3730320" y="2693520"/>
                    <a:ext cx="1595160" cy="79344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9" name=""/>
                  <p:cNvSpPr/>
                  <p:nvPr/>
                </p:nvSpPr>
                <p:spPr>
                  <a:xfrm>
                    <a:off x="4194000" y="3173400"/>
                    <a:ext cx="137880" cy="30816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0" name=""/>
                  <p:cNvSpPr/>
                  <p:nvPr/>
                </p:nvSpPr>
                <p:spPr>
                  <a:xfrm flipV="1">
                    <a:off x="4223880" y="4155120"/>
                    <a:ext cx="423000" cy="241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1" name=""/>
                  <p:cNvSpPr/>
                  <p:nvPr/>
                </p:nvSpPr>
                <p:spPr>
                  <a:xfrm flipH="1" flipV="1">
                    <a:off x="4372200" y="4320720"/>
                    <a:ext cx="237960" cy="82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00" bIns="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2" name=""/>
                  <p:cNvSpPr/>
                  <p:nvPr/>
                </p:nvSpPr>
                <p:spPr>
                  <a:xfrm>
                    <a:off x="4853880" y="3057120"/>
                    <a:ext cx="291240" cy="6274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3" name=""/>
                  <p:cNvSpPr/>
                  <p:nvPr/>
                </p:nvSpPr>
                <p:spPr>
                  <a:xfrm>
                    <a:off x="4559400" y="3452040"/>
                    <a:ext cx="330480" cy="31896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4" name=""/>
                  <p:cNvSpPr/>
                  <p:nvPr/>
                </p:nvSpPr>
                <p:spPr>
                  <a:xfrm>
                    <a:off x="4692240" y="3648960"/>
                    <a:ext cx="988920" cy="2538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5" name=""/>
                  <p:cNvSpPr/>
                  <p:nvPr/>
                </p:nvSpPr>
                <p:spPr>
                  <a:xfrm>
                    <a:off x="5217480" y="3608640"/>
                    <a:ext cx="156600" cy="162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6" name=""/>
                  <p:cNvSpPr/>
                  <p:nvPr/>
                </p:nvSpPr>
                <p:spPr>
                  <a:xfrm>
                    <a:off x="4584240" y="2653200"/>
                    <a:ext cx="1226880" cy="76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7" name=""/>
                  <p:cNvSpPr/>
                  <p:nvPr/>
                </p:nvSpPr>
                <p:spPr>
                  <a:xfrm>
                    <a:off x="4913280" y="1678320"/>
                    <a:ext cx="686520" cy="63108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8" name=""/>
                  <p:cNvSpPr/>
                  <p:nvPr/>
                </p:nvSpPr>
                <p:spPr>
                  <a:xfrm>
                    <a:off x="4916520" y="1678320"/>
                    <a:ext cx="1038960" cy="43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9" name=""/>
                  <p:cNvSpPr/>
                  <p:nvPr/>
                </p:nvSpPr>
                <p:spPr>
                  <a:xfrm>
                    <a:off x="6633720" y="1817640"/>
                    <a:ext cx="596880" cy="11268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0" name=""/>
                  <p:cNvSpPr/>
                  <p:nvPr/>
                </p:nvSpPr>
                <p:spPr>
                  <a:xfrm>
                    <a:off x="6518160" y="1914480"/>
                    <a:ext cx="537120" cy="50076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1" name=""/>
                  <p:cNvSpPr/>
                  <p:nvPr/>
                </p:nvSpPr>
                <p:spPr>
                  <a:xfrm>
                    <a:off x="6583680" y="2228400"/>
                    <a:ext cx="877320" cy="60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2" name=""/>
                  <p:cNvSpPr/>
                  <p:nvPr/>
                </p:nvSpPr>
                <p:spPr>
                  <a:xfrm>
                    <a:off x="5103000" y="2330640"/>
                    <a:ext cx="2317680" cy="177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3" name=""/>
                  <p:cNvSpPr/>
                  <p:nvPr/>
                </p:nvSpPr>
                <p:spPr>
                  <a:xfrm>
                    <a:off x="5950440" y="2015280"/>
                    <a:ext cx="377640" cy="54252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4" name=""/>
                  <p:cNvSpPr/>
                  <p:nvPr/>
                </p:nvSpPr>
                <p:spPr>
                  <a:xfrm>
                    <a:off x="5586840" y="2233440"/>
                    <a:ext cx="197280" cy="37872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5" name=""/>
                  <p:cNvSpPr/>
                  <p:nvPr/>
                </p:nvSpPr>
                <p:spPr>
                  <a:xfrm>
                    <a:off x="5756400" y="2460960"/>
                    <a:ext cx="336600" cy="32436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6" name=""/>
                  <p:cNvSpPr/>
                  <p:nvPr/>
                </p:nvSpPr>
                <p:spPr>
                  <a:xfrm>
                    <a:off x="5999040" y="2672280"/>
                    <a:ext cx="161280" cy="91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7" name=""/>
                  <p:cNvSpPr/>
                  <p:nvPr/>
                </p:nvSpPr>
                <p:spPr>
                  <a:xfrm>
                    <a:off x="6759360" y="2550960"/>
                    <a:ext cx="360000" cy="9684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8" name=""/>
                  <p:cNvSpPr/>
                  <p:nvPr/>
                </p:nvSpPr>
                <p:spPr>
                  <a:xfrm>
                    <a:off x="4988520" y="2648160"/>
                    <a:ext cx="2130840" cy="204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9" name=""/>
                  <p:cNvSpPr/>
                  <p:nvPr/>
                </p:nvSpPr>
                <p:spPr>
                  <a:xfrm>
                    <a:off x="4673520" y="2596680"/>
                    <a:ext cx="1567080" cy="2064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0" name=""/>
                  <p:cNvSpPr/>
                  <p:nvPr/>
                </p:nvSpPr>
                <p:spPr>
                  <a:xfrm>
                    <a:off x="5123160" y="2663640"/>
                    <a:ext cx="673560" cy="176976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1" name=""/>
                  <p:cNvSpPr/>
                  <p:nvPr/>
                </p:nvSpPr>
                <p:spPr>
                  <a:xfrm>
                    <a:off x="6657480" y="2702520"/>
                    <a:ext cx="537480" cy="19368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2" name=""/>
                  <p:cNvSpPr/>
                  <p:nvPr/>
                </p:nvSpPr>
                <p:spPr>
                  <a:xfrm>
                    <a:off x="6422400" y="2975760"/>
                    <a:ext cx="437040" cy="28368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3" name=""/>
                  <p:cNvSpPr/>
                  <p:nvPr/>
                </p:nvSpPr>
                <p:spPr>
                  <a:xfrm>
                    <a:off x="6391080" y="2609280"/>
                    <a:ext cx="84240" cy="457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4" name=""/>
                  <p:cNvSpPr/>
                  <p:nvPr/>
                </p:nvSpPr>
                <p:spPr>
                  <a:xfrm>
                    <a:off x="6265800" y="2663640"/>
                    <a:ext cx="33660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5" name=""/>
                  <p:cNvSpPr/>
                  <p:nvPr/>
                </p:nvSpPr>
                <p:spPr>
                  <a:xfrm flipV="1">
                    <a:off x="5772240" y="4711680"/>
                    <a:ext cx="38880" cy="493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520" bIns="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6" name=""/>
                  <p:cNvSpPr/>
                  <p:nvPr/>
                </p:nvSpPr>
                <p:spPr>
                  <a:xfrm>
                    <a:off x="5577840" y="3800880"/>
                    <a:ext cx="108252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7" name=""/>
                  <p:cNvSpPr/>
                  <p:nvPr/>
                </p:nvSpPr>
                <p:spPr>
                  <a:xfrm>
                    <a:off x="5217480" y="3830760"/>
                    <a:ext cx="1195200" cy="38052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8" name=""/>
                  <p:cNvSpPr/>
                  <p:nvPr/>
                </p:nvSpPr>
                <p:spPr>
                  <a:xfrm>
                    <a:off x="6157440" y="3659760"/>
                    <a:ext cx="82800" cy="19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9" name=""/>
                  <p:cNvSpPr/>
                  <p:nvPr/>
                </p:nvSpPr>
                <p:spPr>
                  <a:xfrm>
                    <a:off x="6413040" y="3852000"/>
                    <a:ext cx="62640" cy="8928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480" bIns="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0" name=""/>
                  <p:cNvSpPr/>
                  <p:nvPr/>
                </p:nvSpPr>
                <p:spPr>
                  <a:xfrm>
                    <a:off x="6126120" y="3776040"/>
                    <a:ext cx="21960" cy="1054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1" name=""/>
                  <p:cNvSpPr/>
                  <p:nvPr/>
                </p:nvSpPr>
                <p:spPr>
                  <a:xfrm>
                    <a:off x="5681160" y="4093560"/>
                    <a:ext cx="281880" cy="546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2" name=""/>
                  <p:cNvSpPr/>
                  <p:nvPr/>
                </p:nvSpPr>
                <p:spPr>
                  <a:xfrm>
                    <a:off x="5190840" y="2836800"/>
                    <a:ext cx="1168560" cy="12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3" name=""/>
                  <p:cNvSpPr/>
                  <p:nvPr/>
                </p:nvSpPr>
                <p:spPr>
                  <a:xfrm>
                    <a:off x="4786200" y="4978080"/>
                    <a:ext cx="40680" cy="1022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4" name=""/>
                  <p:cNvSpPr/>
                  <p:nvPr/>
                </p:nvSpPr>
                <p:spPr>
                  <a:xfrm>
                    <a:off x="4718880" y="4544640"/>
                    <a:ext cx="384120" cy="52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5" name=""/>
                  <p:cNvSpPr/>
                  <p:nvPr/>
                </p:nvSpPr>
                <p:spPr>
                  <a:xfrm>
                    <a:off x="5330160" y="3548520"/>
                    <a:ext cx="709920" cy="113688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6" name=""/>
                  <p:cNvSpPr/>
                  <p:nvPr/>
                </p:nvSpPr>
                <p:spPr>
                  <a:xfrm>
                    <a:off x="5491440" y="3139560"/>
                    <a:ext cx="269640" cy="5814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7" name=""/>
                  <p:cNvSpPr/>
                  <p:nvPr/>
                </p:nvSpPr>
                <p:spPr>
                  <a:xfrm>
                    <a:off x="5917680" y="2885760"/>
                    <a:ext cx="4032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8" name=""/>
                  <p:cNvSpPr/>
                  <p:nvPr/>
                </p:nvSpPr>
                <p:spPr>
                  <a:xfrm flipH="1" flipV="1">
                    <a:off x="5996160" y="3334680"/>
                    <a:ext cx="62640" cy="1429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9" name=""/>
                  <p:cNvSpPr/>
                  <p:nvPr/>
                </p:nvSpPr>
                <p:spPr>
                  <a:xfrm>
                    <a:off x="5385240" y="3051360"/>
                    <a:ext cx="937080" cy="163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70" name=""/>
                  <p:cNvSpPr/>
                  <p:nvPr/>
                </p:nvSpPr>
                <p:spPr>
                  <a:xfrm>
                    <a:off x="5294160" y="3573360"/>
                    <a:ext cx="744120" cy="9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71" name=""/>
                  <p:cNvSpPr/>
                  <p:nvPr/>
                </p:nvSpPr>
                <p:spPr>
                  <a:xfrm>
                    <a:off x="3896280" y="4165560"/>
                    <a:ext cx="984240" cy="43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sp>
          <p:nvSpPr>
            <p:cNvPr id="6172" name=""/>
            <p:cNvSpPr/>
            <p:nvPr/>
          </p:nvSpPr>
          <p:spPr>
            <a:xfrm flipH="1">
              <a:off x="4943520" y="1995840"/>
              <a:ext cx="3744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3" name=""/>
            <p:cNvSpPr/>
            <p:nvPr/>
          </p:nvSpPr>
          <p:spPr>
            <a:xfrm>
              <a:off x="3747600" y="2946240"/>
              <a:ext cx="82800" cy="19728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4" name=""/>
            <p:cNvSpPr/>
            <p:nvPr/>
          </p:nvSpPr>
          <p:spPr>
            <a:xfrm flipV="1">
              <a:off x="2903400" y="3801240"/>
              <a:ext cx="4320" cy="11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5" name=""/>
            <p:cNvSpPr/>
            <p:nvPr/>
          </p:nvSpPr>
          <p:spPr>
            <a:xfrm>
              <a:off x="4194360" y="3173760"/>
              <a:ext cx="137880" cy="3081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6" name=""/>
            <p:cNvSpPr/>
            <p:nvPr/>
          </p:nvSpPr>
          <p:spPr>
            <a:xfrm flipH="1">
              <a:off x="4201920" y="3381840"/>
              <a:ext cx="67320" cy="810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7" name=""/>
            <p:cNvSpPr/>
            <p:nvPr/>
          </p:nvSpPr>
          <p:spPr>
            <a:xfrm>
              <a:off x="4868280" y="2861640"/>
              <a:ext cx="187920" cy="49536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8" name=""/>
            <p:cNvSpPr/>
            <p:nvPr/>
          </p:nvSpPr>
          <p:spPr>
            <a:xfrm>
              <a:off x="6634440" y="1818000"/>
              <a:ext cx="596880" cy="11268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9" name=""/>
            <p:cNvSpPr/>
            <p:nvPr/>
          </p:nvSpPr>
          <p:spPr>
            <a:xfrm>
              <a:off x="5756760" y="2461320"/>
              <a:ext cx="336600" cy="32436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0" name=""/>
            <p:cNvSpPr/>
            <p:nvPr/>
          </p:nvSpPr>
          <p:spPr>
            <a:xfrm flipH="1">
              <a:off x="6769080" y="2331000"/>
              <a:ext cx="57600" cy="20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1" name=""/>
            <p:cNvSpPr/>
            <p:nvPr/>
          </p:nvSpPr>
          <p:spPr>
            <a:xfrm>
              <a:off x="6759720" y="2551320"/>
              <a:ext cx="360000" cy="968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2" name=""/>
            <p:cNvSpPr/>
            <p:nvPr/>
          </p:nvSpPr>
          <p:spPr>
            <a:xfrm flipV="1">
              <a:off x="5172480" y="4064040"/>
              <a:ext cx="23400" cy="105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3" name=""/>
            <p:cNvSpPr/>
            <p:nvPr/>
          </p:nvSpPr>
          <p:spPr>
            <a:xfrm>
              <a:off x="6266160" y="2664000"/>
              <a:ext cx="336600" cy="896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4" name=""/>
            <p:cNvSpPr/>
            <p:nvPr/>
          </p:nvSpPr>
          <p:spPr>
            <a:xfrm>
              <a:off x="6157800" y="3660480"/>
              <a:ext cx="82800" cy="19728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5" name=""/>
            <p:cNvSpPr/>
            <p:nvPr/>
          </p:nvSpPr>
          <p:spPr>
            <a:xfrm>
              <a:off x="6126480" y="3776760"/>
              <a:ext cx="21960" cy="10548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6" name=""/>
            <p:cNvSpPr/>
            <p:nvPr/>
          </p:nvSpPr>
          <p:spPr>
            <a:xfrm flipV="1">
              <a:off x="5266080" y="4109400"/>
              <a:ext cx="164520" cy="5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7" name=""/>
            <p:cNvSpPr/>
            <p:nvPr/>
          </p:nvSpPr>
          <p:spPr>
            <a:xfrm flipH="1" flipV="1">
              <a:off x="5996520" y="3335400"/>
              <a:ext cx="62640" cy="142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8" name=""/>
            <p:cNvSpPr/>
            <p:nvPr/>
          </p:nvSpPr>
          <p:spPr>
            <a:xfrm flipH="1">
              <a:off x="5848920" y="3893040"/>
              <a:ext cx="1080" cy="70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9" name=""/>
            <p:cNvSpPr/>
            <p:nvPr/>
          </p:nvSpPr>
          <p:spPr>
            <a:xfrm>
              <a:off x="5070240" y="3974400"/>
              <a:ext cx="502920" cy="3787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90" name=""/>
          <p:cNvSpPr/>
          <p:nvPr/>
        </p:nvSpPr>
        <p:spPr>
          <a:xfrm>
            <a:off x="6000840" y="2673360"/>
            <a:ext cx="16020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1" name=""/>
          <p:cNvSpPr/>
          <p:nvPr/>
        </p:nvSpPr>
        <p:spPr>
          <a:xfrm flipH="1" flipV="1">
            <a:off x="5822640" y="3949200"/>
            <a:ext cx="6516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2" name=""/>
          <p:cNvSpPr/>
          <p:nvPr/>
        </p:nvSpPr>
        <p:spPr>
          <a:xfrm flipV="1">
            <a:off x="557856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93" name=""/>
          <p:cNvGrpSpPr/>
          <p:nvPr/>
        </p:nvGrpSpPr>
        <p:grpSpPr>
          <a:xfrm>
            <a:off x="2273400" y="1036800"/>
            <a:ext cx="5250240" cy="4043880"/>
            <a:chOff x="2273400" y="1036800"/>
            <a:chExt cx="5250240" cy="4043880"/>
          </a:xfrm>
        </p:grpSpPr>
        <p:sp>
          <p:nvSpPr>
            <p:cNvPr id="6194" name=""/>
            <p:cNvSpPr/>
            <p:nvPr/>
          </p:nvSpPr>
          <p:spPr>
            <a:xfrm flipV="1">
              <a:off x="5789520" y="4524480"/>
              <a:ext cx="34200" cy="151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195" name=""/>
            <p:cNvGrpSpPr/>
            <p:nvPr/>
          </p:nvGrpSpPr>
          <p:grpSpPr>
            <a:xfrm>
              <a:off x="2273400" y="1618560"/>
              <a:ext cx="5183280" cy="3366720"/>
              <a:chOff x="2273400" y="1618560"/>
              <a:chExt cx="5183280" cy="3366720"/>
            </a:xfrm>
          </p:grpSpPr>
          <p:sp>
            <p:nvSpPr>
              <p:cNvPr id="6196" name=""/>
              <p:cNvSpPr/>
              <p:nvPr/>
            </p:nvSpPr>
            <p:spPr>
              <a:xfrm flipH="1">
                <a:off x="7397640" y="2272680"/>
                <a:ext cx="59040" cy="20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197" name=""/>
              <p:cNvGrpSpPr/>
              <p:nvPr/>
            </p:nvGrpSpPr>
            <p:grpSpPr>
              <a:xfrm>
                <a:off x="2273400" y="1618560"/>
                <a:ext cx="3959280" cy="3366720"/>
                <a:chOff x="2273400" y="1618560"/>
                <a:chExt cx="3959280" cy="3366720"/>
              </a:xfrm>
            </p:grpSpPr>
            <p:sp>
              <p:nvSpPr>
                <p:cNvPr id="6198" name=""/>
                <p:cNvSpPr/>
                <p:nvPr/>
              </p:nvSpPr>
              <p:spPr>
                <a:xfrm flipH="1">
                  <a:off x="4192560" y="4153680"/>
                  <a:ext cx="70200" cy="3787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99" name=""/>
                <p:cNvSpPr/>
                <p:nvPr/>
              </p:nvSpPr>
              <p:spPr>
                <a:xfrm>
                  <a:off x="2359080" y="1618560"/>
                  <a:ext cx="847800" cy="61344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0" name=""/>
                <p:cNvSpPr/>
                <p:nvPr/>
              </p:nvSpPr>
              <p:spPr>
                <a:xfrm>
                  <a:off x="2318760" y="2369520"/>
                  <a:ext cx="206640" cy="23256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1" name=""/>
                <p:cNvSpPr/>
                <p:nvPr/>
              </p:nvSpPr>
              <p:spPr>
                <a:xfrm>
                  <a:off x="2273400" y="2633760"/>
                  <a:ext cx="180000" cy="27864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2" name=""/>
                <p:cNvSpPr/>
                <p:nvPr/>
              </p:nvSpPr>
              <p:spPr>
                <a:xfrm>
                  <a:off x="2542680" y="3022200"/>
                  <a:ext cx="72000" cy="41400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3" name=""/>
                <p:cNvSpPr/>
                <p:nvPr/>
              </p:nvSpPr>
              <p:spPr>
                <a:xfrm>
                  <a:off x="2520720" y="3159000"/>
                  <a:ext cx="206640" cy="47088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4" name=""/>
                <p:cNvSpPr/>
                <p:nvPr/>
              </p:nvSpPr>
              <p:spPr>
                <a:xfrm>
                  <a:off x="2494080" y="3300120"/>
                  <a:ext cx="201600" cy="3031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5" name=""/>
                <p:cNvSpPr/>
                <p:nvPr/>
              </p:nvSpPr>
              <p:spPr>
                <a:xfrm>
                  <a:off x="2714760" y="3554280"/>
                  <a:ext cx="56160" cy="33840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6" name=""/>
                <p:cNvSpPr/>
                <p:nvPr/>
              </p:nvSpPr>
              <p:spPr>
                <a:xfrm flipH="1">
                  <a:off x="4601520" y="4655880"/>
                  <a:ext cx="76680" cy="167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7" name=""/>
                <p:cNvSpPr/>
                <p:nvPr/>
              </p:nvSpPr>
              <p:spPr>
                <a:xfrm>
                  <a:off x="4786560" y="4696560"/>
                  <a:ext cx="206640" cy="28872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8" name=""/>
                <p:cNvSpPr/>
                <p:nvPr/>
              </p:nvSpPr>
              <p:spPr>
                <a:xfrm>
                  <a:off x="5834880" y="3032280"/>
                  <a:ext cx="397800" cy="44028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6209" name=""/>
            <p:cNvSpPr/>
            <p:nvPr/>
          </p:nvSpPr>
          <p:spPr>
            <a:xfrm flipH="1" flipV="1">
              <a:off x="5824080" y="3949560"/>
              <a:ext cx="6408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210" name=""/>
            <p:cNvGrpSpPr/>
            <p:nvPr/>
          </p:nvGrpSpPr>
          <p:grpSpPr>
            <a:xfrm>
              <a:off x="2744640" y="2567160"/>
              <a:ext cx="3790080" cy="1956600"/>
              <a:chOff x="2744640" y="2567160"/>
              <a:chExt cx="3790080" cy="1956600"/>
            </a:xfrm>
          </p:grpSpPr>
          <p:sp>
            <p:nvSpPr>
              <p:cNvPr id="6211" name=""/>
              <p:cNvSpPr/>
              <p:nvPr/>
            </p:nvSpPr>
            <p:spPr>
              <a:xfrm>
                <a:off x="2744640" y="3573720"/>
                <a:ext cx="288360" cy="511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2" name=""/>
              <p:cNvSpPr/>
              <p:nvPr/>
            </p:nvSpPr>
            <p:spPr>
              <a:xfrm>
                <a:off x="3924720" y="4185360"/>
                <a:ext cx="634320" cy="3384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3" name=""/>
              <p:cNvSpPr/>
              <p:nvPr/>
            </p:nvSpPr>
            <p:spPr>
              <a:xfrm flipH="1">
                <a:off x="4030920" y="2567160"/>
                <a:ext cx="27720" cy="167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4" name=""/>
              <p:cNvSpPr/>
              <p:nvPr/>
            </p:nvSpPr>
            <p:spPr>
              <a:xfrm>
                <a:off x="3980520" y="2739600"/>
                <a:ext cx="2036880" cy="14155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5" name=""/>
              <p:cNvSpPr/>
              <p:nvPr/>
            </p:nvSpPr>
            <p:spPr>
              <a:xfrm>
                <a:off x="4745520" y="3042720"/>
                <a:ext cx="18720" cy="176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6" name=""/>
              <p:cNvSpPr/>
              <p:nvPr/>
            </p:nvSpPr>
            <p:spPr>
              <a:xfrm>
                <a:off x="4102920" y="3725280"/>
                <a:ext cx="705240" cy="5565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7" name=""/>
              <p:cNvSpPr/>
              <p:nvPr/>
            </p:nvSpPr>
            <p:spPr>
              <a:xfrm flipV="1">
                <a:off x="5171760" y="4063320"/>
                <a:ext cx="23400" cy="105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8" name=""/>
              <p:cNvSpPr/>
              <p:nvPr/>
            </p:nvSpPr>
            <p:spPr>
              <a:xfrm>
                <a:off x="5958360" y="3942000"/>
                <a:ext cx="28080" cy="118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9" name=""/>
              <p:cNvSpPr/>
              <p:nvPr/>
            </p:nvSpPr>
            <p:spPr>
              <a:xfrm>
                <a:off x="5775120" y="4033800"/>
                <a:ext cx="45000" cy="12672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0" name=""/>
              <p:cNvSpPr/>
              <p:nvPr/>
            </p:nvSpPr>
            <p:spPr>
              <a:xfrm flipH="1" flipV="1">
                <a:off x="6205680" y="2912400"/>
                <a:ext cx="329040" cy="130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1" name=""/>
              <p:cNvSpPr/>
              <p:nvPr/>
            </p:nvSpPr>
            <p:spPr>
              <a:xfrm flipH="1">
                <a:off x="5460120" y="3746160"/>
                <a:ext cx="26640" cy="271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2" name=""/>
              <p:cNvSpPr/>
              <p:nvPr/>
            </p:nvSpPr>
            <p:spPr>
              <a:xfrm>
                <a:off x="5370840" y="3911760"/>
                <a:ext cx="43560" cy="1569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3" name=""/>
              <p:cNvSpPr/>
              <p:nvPr/>
            </p:nvSpPr>
            <p:spPr>
              <a:xfrm flipV="1">
                <a:off x="5265720" y="4109040"/>
                <a:ext cx="164520" cy="5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4" name=""/>
              <p:cNvSpPr/>
              <p:nvPr/>
            </p:nvSpPr>
            <p:spPr>
              <a:xfrm>
                <a:off x="5950440" y="3316320"/>
                <a:ext cx="180360" cy="7560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5" name=""/>
              <p:cNvSpPr/>
              <p:nvPr/>
            </p:nvSpPr>
            <p:spPr>
              <a:xfrm flipH="1">
                <a:off x="5848200" y="3892680"/>
                <a:ext cx="1080" cy="70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6" name=""/>
              <p:cNvSpPr/>
              <p:nvPr/>
            </p:nvSpPr>
            <p:spPr>
              <a:xfrm flipV="1">
                <a:off x="5577480" y="4106160"/>
                <a:ext cx="1080" cy="489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227" name=""/>
            <p:cNvGrpSpPr/>
            <p:nvPr/>
          </p:nvGrpSpPr>
          <p:grpSpPr>
            <a:xfrm>
              <a:off x="2412360" y="1036800"/>
              <a:ext cx="5111280" cy="4043880"/>
              <a:chOff x="2412360" y="1036800"/>
              <a:chExt cx="5111280" cy="4043880"/>
            </a:xfrm>
          </p:grpSpPr>
          <p:grpSp>
            <p:nvGrpSpPr>
              <p:cNvPr id="6228" name=""/>
              <p:cNvGrpSpPr/>
              <p:nvPr/>
            </p:nvGrpSpPr>
            <p:grpSpPr>
              <a:xfrm>
                <a:off x="3747240" y="2152800"/>
                <a:ext cx="3776400" cy="2619000"/>
                <a:chOff x="3747240" y="2152800"/>
                <a:chExt cx="3776400" cy="2619000"/>
              </a:xfrm>
            </p:grpSpPr>
            <p:sp>
              <p:nvSpPr>
                <p:cNvPr id="6229" name=""/>
                <p:cNvSpPr/>
                <p:nvPr/>
              </p:nvSpPr>
              <p:spPr>
                <a:xfrm>
                  <a:off x="3747240" y="2945880"/>
                  <a:ext cx="82800" cy="1972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0" name=""/>
                <p:cNvSpPr/>
                <p:nvPr/>
              </p:nvSpPr>
              <p:spPr>
                <a:xfrm flipH="1">
                  <a:off x="4201200" y="3381120"/>
                  <a:ext cx="67320" cy="810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1" name=""/>
                <p:cNvSpPr/>
                <p:nvPr/>
              </p:nvSpPr>
              <p:spPr>
                <a:xfrm>
                  <a:off x="4867560" y="2860920"/>
                  <a:ext cx="187920" cy="49500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2" name=""/>
                <p:cNvSpPr/>
                <p:nvPr/>
              </p:nvSpPr>
              <p:spPr>
                <a:xfrm>
                  <a:off x="4439520" y="3153600"/>
                  <a:ext cx="803880" cy="32760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3" name=""/>
                <p:cNvSpPr/>
                <p:nvPr/>
              </p:nvSpPr>
              <p:spPr>
                <a:xfrm>
                  <a:off x="4560480" y="2748240"/>
                  <a:ext cx="1312920" cy="67860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4" name=""/>
                <p:cNvSpPr/>
                <p:nvPr/>
              </p:nvSpPr>
              <p:spPr>
                <a:xfrm>
                  <a:off x="7379640" y="2152800"/>
                  <a:ext cx="43920" cy="101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5" name=""/>
                <p:cNvSpPr/>
                <p:nvPr/>
              </p:nvSpPr>
              <p:spPr>
                <a:xfrm>
                  <a:off x="7396920" y="2304000"/>
                  <a:ext cx="126720" cy="5976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960" bIns="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6" name=""/>
                <p:cNvSpPr/>
                <p:nvPr/>
              </p:nvSpPr>
              <p:spPr>
                <a:xfrm flipH="1">
                  <a:off x="6768360" y="2330640"/>
                  <a:ext cx="57600" cy="206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7" name=""/>
                <p:cNvSpPr/>
                <p:nvPr/>
              </p:nvSpPr>
              <p:spPr>
                <a:xfrm>
                  <a:off x="6621120" y="2330640"/>
                  <a:ext cx="681480" cy="28152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8" name=""/>
                <p:cNvSpPr/>
                <p:nvPr/>
              </p:nvSpPr>
              <p:spPr>
                <a:xfrm>
                  <a:off x="6336000" y="2975760"/>
                  <a:ext cx="683280" cy="38412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9" name=""/>
                <p:cNvSpPr/>
                <p:nvPr/>
              </p:nvSpPr>
              <p:spPr>
                <a:xfrm>
                  <a:off x="5811120" y="2764440"/>
                  <a:ext cx="769320" cy="194220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0" name=""/>
                <p:cNvSpPr/>
                <p:nvPr/>
              </p:nvSpPr>
              <p:spPr>
                <a:xfrm flipH="1" flipV="1">
                  <a:off x="6547680" y="3897720"/>
                  <a:ext cx="162720" cy="15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1" name=""/>
                <p:cNvSpPr/>
                <p:nvPr/>
              </p:nvSpPr>
              <p:spPr>
                <a:xfrm>
                  <a:off x="5572800" y="4438800"/>
                  <a:ext cx="295920" cy="20628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2" name=""/>
                <p:cNvSpPr/>
                <p:nvPr/>
              </p:nvSpPr>
              <p:spPr>
                <a:xfrm>
                  <a:off x="5693400" y="2950920"/>
                  <a:ext cx="774000" cy="87984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3" name=""/>
                <p:cNvSpPr/>
                <p:nvPr/>
              </p:nvSpPr>
              <p:spPr>
                <a:xfrm>
                  <a:off x="5325120" y="3911760"/>
                  <a:ext cx="306720" cy="86004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4" name=""/>
                <p:cNvSpPr/>
                <p:nvPr/>
              </p:nvSpPr>
              <p:spPr>
                <a:xfrm>
                  <a:off x="5911200" y="2956320"/>
                  <a:ext cx="159840" cy="4197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5" name=""/>
                <p:cNvSpPr/>
                <p:nvPr/>
              </p:nvSpPr>
              <p:spPr>
                <a:xfrm>
                  <a:off x="5549400" y="3562560"/>
                  <a:ext cx="251640" cy="50076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6" name=""/>
                <p:cNvSpPr/>
                <p:nvPr/>
              </p:nvSpPr>
              <p:spPr>
                <a:xfrm>
                  <a:off x="5069880" y="3973680"/>
                  <a:ext cx="502920" cy="3787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247" name=""/>
              <p:cNvGrpSpPr/>
              <p:nvPr/>
            </p:nvGrpSpPr>
            <p:grpSpPr>
              <a:xfrm>
                <a:off x="2412360" y="1036800"/>
                <a:ext cx="5048640" cy="4043880"/>
                <a:chOff x="2412360" y="1036800"/>
                <a:chExt cx="5048640" cy="4043880"/>
              </a:xfrm>
            </p:grpSpPr>
            <p:sp>
              <p:nvSpPr>
                <p:cNvPr id="6248" name=""/>
                <p:cNvSpPr/>
                <p:nvPr/>
              </p:nvSpPr>
              <p:spPr>
                <a:xfrm>
                  <a:off x="4875480" y="3610440"/>
                  <a:ext cx="264960" cy="103644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9" name=""/>
                <p:cNvSpPr/>
                <p:nvPr/>
              </p:nvSpPr>
              <p:spPr>
                <a:xfrm>
                  <a:off x="3680280" y="1036800"/>
                  <a:ext cx="15480" cy="361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0" name=""/>
                <p:cNvSpPr/>
                <p:nvPr/>
              </p:nvSpPr>
              <p:spPr>
                <a:xfrm>
                  <a:off x="2454480" y="1139040"/>
                  <a:ext cx="1017000" cy="202176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1" name=""/>
                <p:cNvSpPr/>
                <p:nvPr/>
              </p:nvSpPr>
              <p:spPr>
                <a:xfrm>
                  <a:off x="2561040" y="1353960"/>
                  <a:ext cx="180000" cy="51804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2" name=""/>
                <p:cNvSpPr/>
                <p:nvPr/>
              </p:nvSpPr>
              <p:spPr>
                <a:xfrm>
                  <a:off x="3443400" y="1271160"/>
                  <a:ext cx="482400" cy="33480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3" name=""/>
                <p:cNvSpPr/>
                <p:nvPr/>
              </p:nvSpPr>
              <p:spPr>
                <a:xfrm>
                  <a:off x="3436920" y="1239480"/>
                  <a:ext cx="3248640" cy="95544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4" name=""/>
                <p:cNvSpPr/>
                <p:nvPr/>
              </p:nvSpPr>
              <p:spPr>
                <a:xfrm>
                  <a:off x="2808720" y="1632600"/>
                  <a:ext cx="971280" cy="17748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5" name=""/>
                <p:cNvSpPr/>
                <p:nvPr/>
              </p:nvSpPr>
              <p:spPr>
                <a:xfrm>
                  <a:off x="3600000" y="1581480"/>
                  <a:ext cx="191160" cy="109296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6" name=""/>
                <p:cNvSpPr/>
                <p:nvPr/>
              </p:nvSpPr>
              <p:spPr>
                <a:xfrm>
                  <a:off x="2412360" y="3021840"/>
                  <a:ext cx="860040" cy="88092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7" name=""/>
                <p:cNvSpPr/>
                <p:nvPr/>
              </p:nvSpPr>
              <p:spPr>
                <a:xfrm flipV="1">
                  <a:off x="2903040" y="3800880"/>
                  <a:ext cx="4320" cy="116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8" name=""/>
                <p:cNvSpPr/>
                <p:nvPr/>
              </p:nvSpPr>
              <p:spPr>
                <a:xfrm>
                  <a:off x="3194280" y="3570120"/>
                  <a:ext cx="1364760" cy="94500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9" name=""/>
                <p:cNvSpPr/>
                <p:nvPr/>
              </p:nvSpPr>
              <p:spPr>
                <a:xfrm>
                  <a:off x="3828960" y="2242440"/>
                  <a:ext cx="88920" cy="460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0" name=""/>
                <p:cNvSpPr/>
                <p:nvPr/>
              </p:nvSpPr>
              <p:spPr>
                <a:xfrm>
                  <a:off x="3657960" y="2639520"/>
                  <a:ext cx="1200240" cy="112068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1" name=""/>
                <p:cNvSpPr/>
                <p:nvPr/>
              </p:nvSpPr>
              <p:spPr>
                <a:xfrm>
                  <a:off x="3730320" y="2693880"/>
                  <a:ext cx="1595160" cy="79344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2" name=""/>
                <p:cNvSpPr/>
                <p:nvPr/>
              </p:nvSpPr>
              <p:spPr>
                <a:xfrm>
                  <a:off x="4194000" y="3173400"/>
                  <a:ext cx="137880" cy="30816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3" name=""/>
                <p:cNvSpPr/>
                <p:nvPr/>
              </p:nvSpPr>
              <p:spPr>
                <a:xfrm flipV="1">
                  <a:off x="4223880" y="4155480"/>
                  <a:ext cx="423000" cy="24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4" name=""/>
                <p:cNvSpPr/>
                <p:nvPr/>
              </p:nvSpPr>
              <p:spPr>
                <a:xfrm flipH="1" flipV="1">
                  <a:off x="4372200" y="4320720"/>
                  <a:ext cx="237960" cy="82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0" bIns="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5" name=""/>
                <p:cNvSpPr/>
                <p:nvPr/>
              </p:nvSpPr>
              <p:spPr>
                <a:xfrm>
                  <a:off x="4853880" y="3057120"/>
                  <a:ext cx="291240" cy="62748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6" name=""/>
                <p:cNvSpPr/>
                <p:nvPr/>
              </p:nvSpPr>
              <p:spPr>
                <a:xfrm>
                  <a:off x="4559400" y="3452040"/>
                  <a:ext cx="330480" cy="31896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7" name=""/>
                <p:cNvSpPr/>
                <p:nvPr/>
              </p:nvSpPr>
              <p:spPr>
                <a:xfrm>
                  <a:off x="4692240" y="3649320"/>
                  <a:ext cx="988920" cy="2538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8" name=""/>
                <p:cNvSpPr/>
                <p:nvPr/>
              </p:nvSpPr>
              <p:spPr>
                <a:xfrm>
                  <a:off x="5217480" y="3609000"/>
                  <a:ext cx="156600" cy="16200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9" name=""/>
                <p:cNvSpPr/>
                <p:nvPr/>
              </p:nvSpPr>
              <p:spPr>
                <a:xfrm>
                  <a:off x="4584240" y="2653200"/>
                  <a:ext cx="1226880" cy="76500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0" name=""/>
                <p:cNvSpPr/>
                <p:nvPr/>
              </p:nvSpPr>
              <p:spPr>
                <a:xfrm>
                  <a:off x="4913280" y="1678320"/>
                  <a:ext cx="686520" cy="63108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1" name=""/>
                <p:cNvSpPr/>
                <p:nvPr/>
              </p:nvSpPr>
              <p:spPr>
                <a:xfrm>
                  <a:off x="4916520" y="1678320"/>
                  <a:ext cx="1038960" cy="43344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2" name=""/>
                <p:cNvSpPr/>
                <p:nvPr/>
              </p:nvSpPr>
              <p:spPr>
                <a:xfrm>
                  <a:off x="6633720" y="1817640"/>
                  <a:ext cx="596880" cy="11268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3" name=""/>
                <p:cNvSpPr/>
                <p:nvPr/>
              </p:nvSpPr>
              <p:spPr>
                <a:xfrm>
                  <a:off x="6518160" y="1914480"/>
                  <a:ext cx="537120" cy="50076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4" name=""/>
                <p:cNvSpPr/>
                <p:nvPr/>
              </p:nvSpPr>
              <p:spPr>
                <a:xfrm>
                  <a:off x="6583680" y="2228400"/>
                  <a:ext cx="877320" cy="60840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5" name=""/>
                <p:cNvSpPr/>
                <p:nvPr/>
              </p:nvSpPr>
              <p:spPr>
                <a:xfrm>
                  <a:off x="5103000" y="2330640"/>
                  <a:ext cx="2317680" cy="177516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6" name=""/>
                <p:cNvSpPr/>
                <p:nvPr/>
              </p:nvSpPr>
              <p:spPr>
                <a:xfrm>
                  <a:off x="5950440" y="2015280"/>
                  <a:ext cx="377640" cy="5428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7" name=""/>
                <p:cNvSpPr/>
                <p:nvPr/>
              </p:nvSpPr>
              <p:spPr>
                <a:xfrm>
                  <a:off x="5586840" y="2233440"/>
                  <a:ext cx="197280" cy="37872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8" name=""/>
                <p:cNvSpPr/>
                <p:nvPr/>
              </p:nvSpPr>
              <p:spPr>
                <a:xfrm>
                  <a:off x="5756400" y="2460960"/>
                  <a:ext cx="336600" cy="32436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9" name=""/>
                <p:cNvSpPr/>
                <p:nvPr/>
              </p:nvSpPr>
              <p:spPr>
                <a:xfrm>
                  <a:off x="5999040" y="2672640"/>
                  <a:ext cx="161280" cy="91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0" name=""/>
                <p:cNvSpPr/>
                <p:nvPr/>
              </p:nvSpPr>
              <p:spPr>
                <a:xfrm>
                  <a:off x="6759360" y="2550960"/>
                  <a:ext cx="360000" cy="9684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1" name=""/>
                <p:cNvSpPr/>
                <p:nvPr/>
              </p:nvSpPr>
              <p:spPr>
                <a:xfrm>
                  <a:off x="4988520" y="2648160"/>
                  <a:ext cx="2130840" cy="204840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2" name=""/>
                <p:cNvSpPr/>
                <p:nvPr/>
              </p:nvSpPr>
              <p:spPr>
                <a:xfrm>
                  <a:off x="4673520" y="2597040"/>
                  <a:ext cx="1567080" cy="206424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3" name=""/>
                <p:cNvSpPr/>
                <p:nvPr/>
              </p:nvSpPr>
              <p:spPr>
                <a:xfrm>
                  <a:off x="5123160" y="2663640"/>
                  <a:ext cx="673560" cy="177012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4" name=""/>
                <p:cNvSpPr/>
                <p:nvPr/>
              </p:nvSpPr>
              <p:spPr>
                <a:xfrm>
                  <a:off x="6657480" y="2702520"/>
                  <a:ext cx="537480" cy="19368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5" name=""/>
                <p:cNvSpPr/>
                <p:nvPr/>
              </p:nvSpPr>
              <p:spPr>
                <a:xfrm>
                  <a:off x="6422400" y="2976120"/>
                  <a:ext cx="437040" cy="28368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6" name=""/>
                <p:cNvSpPr/>
                <p:nvPr/>
              </p:nvSpPr>
              <p:spPr>
                <a:xfrm>
                  <a:off x="6391080" y="2609280"/>
                  <a:ext cx="84240" cy="45792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7" name=""/>
                <p:cNvSpPr/>
                <p:nvPr/>
              </p:nvSpPr>
              <p:spPr>
                <a:xfrm>
                  <a:off x="6265800" y="2663640"/>
                  <a:ext cx="336600" cy="896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8" name=""/>
                <p:cNvSpPr/>
                <p:nvPr/>
              </p:nvSpPr>
              <p:spPr>
                <a:xfrm flipV="1">
                  <a:off x="5772240" y="4712040"/>
                  <a:ext cx="38880" cy="49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9" name=""/>
                <p:cNvSpPr/>
                <p:nvPr/>
              </p:nvSpPr>
              <p:spPr>
                <a:xfrm>
                  <a:off x="5577840" y="3801240"/>
                  <a:ext cx="1082520" cy="4190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0" name=""/>
                <p:cNvSpPr/>
                <p:nvPr/>
              </p:nvSpPr>
              <p:spPr>
                <a:xfrm>
                  <a:off x="5217480" y="3831120"/>
                  <a:ext cx="1195200" cy="38052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1" name=""/>
                <p:cNvSpPr/>
                <p:nvPr/>
              </p:nvSpPr>
              <p:spPr>
                <a:xfrm>
                  <a:off x="6157440" y="3660120"/>
                  <a:ext cx="82800" cy="19728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2" name=""/>
                <p:cNvSpPr/>
                <p:nvPr/>
              </p:nvSpPr>
              <p:spPr>
                <a:xfrm>
                  <a:off x="6413040" y="3852360"/>
                  <a:ext cx="62640" cy="8928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480" bIns="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3" name=""/>
                <p:cNvSpPr/>
                <p:nvPr/>
              </p:nvSpPr>
              <p:spPr>
                <a:xfrm>
                  <a:off x="6126120" y="3776400"/>
                  <a:ext cx="21960" cy="10548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4" name=""/>
                <p:cNvSpPr/>
                <p:nvPr/>
              </p:nvSpPr>
              <p:spPr>
                <a:xfrm>
                  <a:off x="5681160" y="4093920"/>
                  <a:ext cx="281880" cy="54648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5" name=""/>
                <p:cNvSpPr/>
                <p:nvPr/>
              </p:nvSpPr>
              <p:spPr>
                <a:xfrm>
                  <a:off x="5190840" y="2836800"/>
                  <a:ext cx="1168560" cy="127800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6" name=""/>
                <p:cNvSpPr/>
                <p:nvPr/>
              </p:nvSpPr>
              <p:spPr>
                <a:xfrm>
                  <a:off x="4786200" y="4978440"/>
                  <a:ext cx="40680" cy="10224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7" name=""/>
                <p:cNvSpPr/>
                <p:nvPr/>
              </p:nvSpPr>
              <p:spPr>
                <a:xfrm>
                  <a:off x="4718880" y="4545000"/>
                  <a:ext cx="384120" cy="52164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8" name=""/>
                <p:cNvSpPr/>
                <p:nvPr/>
              </p:nvSpPr>
              <p:spPr>
                <a:xfrm>
                  <a:off x="5330160" y="3548880"/>
                  <a:ext cx="709920" cy="113688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9" name=""/>
                <p:cNvSpPr/>
                <p:nvPr/>
              </p:nvSpPr>
              <p:spPr>
                <a:xfrm>
                  <a:off x="5491440" y="3139920"/>
                  <a:ext cx="269640" cy="58140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0" name=""/>
                <p:cNvSpPr/>
                <p:nvPr/>
              </p:nvSpPr>
              <p:spPr>
                <a:xfrm>
                  <a:off x="5917680" y="2886120"/>
                  <a:ext cx="40320" cy="4190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1" name=""/>
                <p:cNvSpPr/>
                <p:nvPr/>
              </p:nvSpPr>
              <p:spPr>
                <a:xfrm flipH="1" flipV="1">
                  <a:off x="5996160" y="3335040"/>
                  <a:ext cx="62640" cy="1429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2" name=""/>
                <p:cNvSpPr/>
                <p:nvPr/>
              </p:nvSpPr>
              <p:spPr>
                <a:xfrm>
                  <a:off x="5385240" y="3051360"/>
                  <a:ext cx="937080" cy="163404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3" name=""/>
                <p:cNvSpPr/>
                <p:nvPr/>
              </p:nvSpPr>
              <p:spPr>
                <a:xfrm>
                  <a:off x="5294160" y="3573720"/>
                  <a:ext cx="744120" cy="94464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4" name=""/>
                <p:cNvSpPr/>
                <p:nvPr/>
              </p:nvSpPr>
              <p:spPr>
                <a:xfrm>
                  <a:off x="3896280" y="4165560"/>
                  <a:ext cx="984240" cy="43344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6305" name=""/>
          <p:cNvSpPr/>
          <p:nvPr/>
        </p:nvSpPr>
        <p:spPr>
          <a:xfrm flipH="1">
            <a:off x="4943520" y="1995480"/>
            <a:ext cx="3816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6" name=""/>
          <p:cNvSpPr/>
          <p:nvPr/>
        </p:nvSpPr>
        <p:spPr>
          <a:xfrm>
            <a:off x="3747960" y="2946240"/>
            <a:ext cx="828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7" name=""/>
          <p:cNvSpPr/>
          <p:nvPr/>
        </p:nvSpPr>
        <p:spPr>
          <a:xfrm flipV="1">
            <a:off x="29019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8" name=""/>
          <p:cNvSpPr/>
          <p:nvPr/>
        </p:nvSpPr>
        <p:spPr>
          <a:xfrm>
            <a:off x="4194000" y="3173400"/>
            <a:ext cx="13824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9" name=""/>
          <p:cNvSpPr/>
          <p:nvPr/>
        </p:nvSpPr>
        <p:spPr>
          <a:xfrm flipH="1">
            <a:off x="4201920" y="3381480"/>
            <a:ext cx="6804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0" name=""/>
          <p:cNvSpPr/>
          <p:nvPr/>
        </p:nvSpPr>
        <p:spPr>
          <a:xfrm>
            <a:off x="4869000" y="2860560"/>
            <a:ext cx="18720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1" name=""/>
          <p:cNvSpPr/>
          <p:nvPr/>
        </p:nvSpPr>
        <p:spPr>
          <a:xfrm>
            <a:off x="6635880" y="1817640"/>
            <a:ext cx="59688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2" name=""/>
          <p:cNvSpPr/>
          <p:nvPr/>
        </p:nvSpPr>
        <p:spPr>
          <a:xfrm>
            <a:off x="5757840" y="2460600"/>
            <a:ext cx="33516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3" name=""/>
          <p:cNvSpPr/>
          <p:nvPr/>
        </p:nvSpPr>
        <p:spPr>
          <a:xfrm flipH="1">
            <a:off x="6768720" y="2330280"/>
            <a:ext cx="5724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4" name=""/>
          <p:cNvSpPr/>
          <p:nvPr/>
        </p:nvSpPr>
        <p:spPr>
          <a:xfrm>
            <a:off x="6759720" y="2550960"/>
            <a:ext cx="36036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5" name=""/>
          <p:cNvSpPr/>
          <p:nvPr/>
        </p:nvSpPr>
        <p:spPr>
          <a:xfrm flipV="1">
            <a:off x="5172120" y="4063680"/>
            <a:ext cx="2376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6" name=""/>
          <p:cNvSpPr/>
          <p:nvPr/>
        </p:nvSpPr>
        <p:spPr>
          <a:xfrm>
            <a:off x="6267600" y="2664000"/>
            <a:ext cx="33480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7" name=""/>
          <p:cNvSpPr/>
          <p:nvPr/>
        </p:nvSpPr>
        <p:spPr>
          <a:xfrm>
            <a:off x="6157800" y="3659040"/>
            <a:ext cx="8424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8" name=""/>
          <p:cNvSpPr/>
          <p:nvPr/>
        </p:nvSpPr>
        <p:spPr>
          <a:xfrm>
            <a:off x="6127920" y="3776760"/>
            <a:ext cx="205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9" name=""/>
          <p:cNvSpPr/>
          <p:nvPr/>
        </p:nvSpPr>
        <p:spPr>
          <a:xfrm flipV="1">
            <a:off x="5265720" y="41097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0" name=""/>
          <p:cNvSpPr/>
          <p:nvPr/>
        </p:nvSpPr>
        <p:spPr>
          <a:xfrm flipH="1" flipV="1">
            <a:off x="5997600" y="3335040"/>
            <a:ext cx="6192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1" name=""/>
          <p:cNvSpPr/>
          <p:nvPr/>
        </p:nvSpPr>
        <p:spPr>
          <a:xfrm flipH="1">
            <a:off x="584784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2" name=""/>
          <p:cNvSpPr/>
          <p:nvPr/>
        </p:nvSpPr>
        <p:spPr>
          <a:xfrm>
            <a:off x="5070600" y="3973680"/>
            <a:ext cx="50328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3" name=""/>
          <p:cNvSpPr/>
          <p:nvPr/>
        </p:nvSpPr>
        <p:spPr>
          <a:xfrm flipV="1">
            <a:off x="5789520" y="4524120"/>
            <a:ext cx="3348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24" name=""/>
          <p:cNvGrpSpPr/>
          <p:nvPr/>
        </p:nvGrpSpPr>
        <p:grpSpPr>
          <a:xfrm>
            <a:off x="2273400" y="1617840"/>
            <a:ext cx="5184360" cy="3367800"/>
            <a:chOff x="2273400" y="1617840"/>
            <a:chExt cx="5184360" cy="3367800"/>
          </a:xfrm>
        </p:grpSpPr>
        <p:sp>
          <p:nvSpPr>
            <p:cNvPr id="6325" name=""/>
            <p:cNvSpPr/>
            <p:nvPr/>
          </p:nvSpPr>
          <p:spPr>
            <a:xfrm flipH="1">
              <a:off x="7398720" y="2271960"/>
              <a:ext cx="59040" cy="20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326" name=""/>
            <p:cNvGrpSpPr/>
            <p:nvPr/>
          </p:nvGrpSpPr>
          <p:grpSpPr>
            <a:xfrm>
              <a:off x="2273400" y="1617840"/>
              <a:ext cx="3960000" cy="3367800"/>
              <a:chOff x="2273400" y="1617840"/>
              <a:chExt cx="3960000" cy="3367800"/>
            </a:xfrm>
          </p:grpSpPr>
          <p:sp>
            <p:nvSpPr>
              <p:cNvPr id="6327" name=""/>
              <p:cNvSpPr/>
              <p:nvPr/>
            </p:nvSpPr>
            <p:spPr>
              <a:xfrm flipH="1">
                <a:off x="4192920" y="4153680"/>
                <a:ext cx="70200" cy="3787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8" name=""/>
              <p:cNvSpPr/>
              <p:nvPr/>
            </p:nvSpPr>
            <p:spPr>
              <a:xfrm>
                <a:off x="2359080" y="1617840"/>
                <a:ext cx="847800" cy="61380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9" name=""/>
              <p:cNvSpPr/>
              <p:nvPr/>
            </p:nvSpPr>
            <p:spPr>
              <a:xfrm>
                <a:off x="2318760" y="2369160"/>
                <a:ext cx="206640" cy="2325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0" name=""/>
              <p:cNvSpPr/>
              <p:nvPr/>
            </p:nvSpPr>
            <p:spPr>
              <a:xfrm>
                <a:off x="2273400" y="2633400"/>
                <a:ext cx="180000" cy="27864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1" name=""/>
              <p:cNvSpPr/>
              <p:nvPr/>
            </p:nvSpPr>
            <p:spPr>
              <a:xfrm>
                <a:off x="2542680" y="3021480"/>
                <a:ext cx="72000" cy="4140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2" name=""/>
              <p:cNvSpPr/>
              <p:nvPr/>
            </p:nvSpPr>
            <p:spPr>
              <a:xfrm>
                <a:off x="2521080" y="3158640"/>
                <a:ext cx="206640" cy="47088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3" name=""/>
              <p:cNvSpPr/>
              <p:nvPr/>
            </p:nvSpPr>
            <p:spPr>
              <a:xfrm>
                <a:off x="2494440" y="3299760"/>
                <a:ext cx="201600" cy="303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4" name=""/>
              <p:cNvSpPr/>
              <p:nvPr/>
            </p:nvSpPr>
            <p:spPr>
              <a:xfrm>
                <a:off x="2715120" y="3553920"/>
                <a:ext cx="56160" cy="33840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5" name=""/>
              <p:cNvSpPr/>
              <p:nvPr/>
            </p:nvSpPr>
            <p:spPr>
              <a:xfrm flipH="1">
                <a:off x="4601880" y="4655880"/>
                <a:ext cx="76680" cy="167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6" name=""/>
              <p:cNvSpPr/>
              <p:nvPr/>
            </p:nvSpPr>
            <p:spPr>
              <a:xfrm>
                <a:off x="4786920" y="4696560"/>
                <a:ext cx="206640" cy="28908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7" name=""/>
              <p:cNvSpPr/>
              <p:nvPr/>
            </p:nvSpPr>
            <p:spPr>
              <a:xfrm>
                <a:off x="5835600" y="3031920"/>
                <a:ext cx="397800" cy="44064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338" name=""/>
          <p:cNvSpPr/>
          <p:nvPr/>
        </p:nvSpPr>
        <p:spPr>
          <a:xfrm flipH="1" flipV="1">
            <a:off x="5822640" y="3949200"/>
            <a:ext cx="6516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39" name=""/>
          <p:cNvGrpSpPr/>
          <p:nvPr/>
        </p:nvGrpSpPr>
        <p:grpSpPr>
          <a:xfrm>
            <a:off x="2744640" y="2567160"/>
            <a:ext cx="3790800" cy="1956960"/>
            <a:chOff x="2744640" y="2567160"/>
            <a:chExt cx="3790800" cy="1956960"/>
          </a:xfrm>
        </p:grpSpPr>
        <p:sp>
          <p:nvSpPr>
            <p:cNvPr id="6340" name=""/>
            <p:cNvSpPr/>
            <p:nvPr/>
          </p:nvSpPr>
          <p:spPr>
            <a:xfrm>
              <a:off x="2744640" y="3573720"/>
              <a:ext cx="288360" cy="5112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1" name=""/>
            <p:cNvSpPr/>
            <p:nvPr/>
          </p:nvSpPr>
          <p:spPr>
            <a:xfrm>
              <a:off x="3924720" y="4185720"/>
              <a:ext cx="634680" cy="3384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2" name=""/>
            <p:cNvSpPr/>
            <p:nvPr/>
          </p:nvSpPr>
          <p:spPr>
            <a:xfrm flipH="1">
              <a:off x="4030920" y="2567160"/>
              <a:ext cx="27720" cy="167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3" name=""/>
            <p:cNvSpPr/>
            <p:nvPr/>
          </p:nvSpPr>
          <p:spPr>
            <a:xfrm>
              <a:off x="3980880" y="2739600"/>
              <a:ext cx="2037240" cy="141552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4" name=""/>
            <p:cNvSpPr/>
            <p:nvPr/>
          </p:nvSpPr>
          <p:spPr>
            <a:xfrm>
              <a:off x="4745880" y="3042720"/>
              <a:ext cx="18720" cy="176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5" name=""/>
            <p:cNvSpPr/>
            <p:nvPr/>
          </p:nvSpPr>
          <p:spPr>
            <a:xfrm>
              <a:off x="4103280" y="3725280"/>
              <a:ext cx="705240" cy="55692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6" name=""/>
            <p:cNvSpPr/>
            <p:nvPr/>
          </p:nvSpPr>
          <p:spPr>
            <a:xfrm flipV="1">
              <a:off x="5172120" y="4063680"/>
              <a:ext cx="23400" cy="105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7" name=""/>
            <p:cNvSpPr/>
            <p:nvPr/>
          </p:nvSpPr>
          <p:spPr>
            <a:xfrm>
              <a:off x="5958720" y="3942000"/>
              <a:ext cx="28080" cy="118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8" name=""/>
            <p:cNvSpPr/>
            <p:nvPr/>
          </p:nvSpPr>
          <p:spPr>
            <a:xfrm>
              <a:off x="5775840" y="4034160"/>
              <a:ext cx="45000" cy="12672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9" name=""/>
            <p:cNvSpPr/>
            <p:nvPr/>
          </p:nvSpPr>
          <p:spPr>
            <a:xfrm flipH="1" flipV="1">
              <a:off x="6206400" y="2912400"/>
              <a:ext cx="329040" cy="130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0" name=""/>
            <p:cNvSpPr/>
            <p:nvPr/>
          </p:nvSpPr>
          <p:spPr>
            <a:xfrm flipH="1">
              <a:off x="5460480" y="3746520"/>
              <a:ext cx="26640" cy="271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1" name=""/>
            <p:cNvSpPr/>
            <p:nvPr/>
          </p:nvSpPr>
          <p:spPr>
            <a:xfrm>
              <a:off x="5371200" y="3912120"/>
              <a:ext cx="43560" cy="156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2" name=""/>
            <p:cNvSpPr/>
            <p:nvPr/>
          </p:nvSpPr>
          <p:spPr>
            <a:xfrm flipV="1">
              <a:off x="5266080" y="4109400"/>
              <a:ext cx="164520" cy="5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3" name=""/>
            <p:cNvSpPr/>
            <p:nvPr/>
          </p:nvSpPr>
          <p:spPr>
            <a:xfrm>
              <a:off x="5950800" y="3316320"/>
              <a:ext cx="180360" cy="7596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4" name=""/>
            <p:cNvSpPr/>
            <p:nvPr/>
          </p:nvSpPr>
          <p:spPr>
            <a:xfrm flipH="1">
              <a:off x="5848920" y="3893040"/>
              <a:ext cx="1080" cy="70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5" name=""/>
            <p:cNvSpPr/>
            <p:nvPr/>
          </p:nvSpPr>
          <p:spPr>
            <a:xfrm flipV="1">
              <a:off x="5578200" y="4106520"/>
              <a:ext cx="1080" cy="48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356" name=""/>
          <p:cNvGrpSpPr/>
          <p:nvPr/>
        </p:nvGrpSpPr>
        <p:grpSpPr>
          <a:xfrm>
            <a:off x="2411280" y="1036800"/>
            <a:ext cx="5112720" cy="4044240"/>
            <a:chOff x="2411280" y="1036800"/>
            <a:chExt cx="5112720" cy="4044240"/>
          </a:xfrm>
        </p:grpSpPr>
        <p:grpSp>
          <p:nvGrpSpPr>
            <p:cNvPr id="6357" name=""/>
            <p:cNvGrpSpPr/>
            <p:nvPr/>
          </p:nvGrpSpPr>
          <p:grpSpPr>
            <a:xfrm>
              <a:off x="3746520" y="2153160"/>
              <a:ext cx="3777480" cy="2619360"/>
              <a:chOff x="3746520" y="2153160"/>
              <a:chExt cx="3777480" cy="2619360"/>
            </a:xfrm>
          </p:grpSpPr>
          <p:sp>
            <p:nvSpPr>
              <p:cNvPr id="6358" name=""/>
              <p:cNvSpPr/>
              <p:nvPr/>
            </p:nvSpPr>
            <p:spPr>
              <a:xfrm>
                <a:off x="3746520" y="2946240"/>
                <a:ext cx="83160" cy="1972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9" name=""/>
              <p:cNvSpPr/>
              <p:nvPr/>
            </p:nvSpPr>
            <p:spPr>
              <a:xfrm flipH="1">
                <a:off x="4200480" y="3381480"/>
                <a:ext cx="67320" cy="81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0" name=""/>
              <p:cNvSpPr/>
              <p:nvPr/>
            </p:nvSpPr>
            <p:spPr>
              <a:xfrm>
                <a:off x="4867200" y="2861640"/>
                <a:ext cx="187920" cy="49536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1" name=""/>
              <p:cNvSpPr/>
              <p:nvPr/>
            </p:nvSpPr>
            <p:spPr>
              <a:xfrm>
                <a:off x="4439160" y="3154320"/>
                <a:ext cx="804240" cy="32760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2" name=""/>
              <p:cNvSpPr/>
              <p:nvPr/>
            </p:nvSpPr>
            <p:spPr>
              <a:xfrm>
                <a:off x="4560120" y="2748600"/>
                <a:ext cx="1313280" cy="67860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3" name=""/>
              <p:cNvSpPr/>
              <p:nvPr/>
            </p:nvSpPr>
            <p:spPr>
              <a:xfrm>
                <a:off x="7380000" y="2153160"/>
                <a:ext cx="43920" cy="101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4" name=""/>
              <p:cNvSpPr/>
              <p:nvPr/>
            </p:nvSpPr>
            <p:spPr>
              <a:xfrm>
                <a:off x="7397280" y="2304360"/>
                <a:ext cx="126720" cy="5976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5" name=""/>
              <p:cNvSpPr/>
              <p:nvPr/>
            </p:nvSpPr>
            <p:spPr>
              <a:xfrm flipH="1">
                <a:off x="6768360" y="2331000"/>
                <a:ext cx="57600" cy="20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6" name=""/>
              <p:cNvSpPr/>
              <p:nvPr/>
            </p:nvSpPr>
            <p:spPr>
              <a:xfrm>
                <a:off x="6621480" y="2331000"/>
                <a:ext cx="681480" cy="28152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7" name=""/>
              <p:cNvSpPr/>
              <p:nvPr/>
            </p:nvSpPr>
            <p:spPr>
              <a:xfrm>
                <a:off x="6336000" y="2976120"/>
                <a:ext cx="683280" cy="3841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8" name=""/>
              <p:cNvSpPr/>
              <p:nvPr/>
            </p:nvSpPr>
            <p:spPr>
              <a:xfrm>
                <a:off x="5810760" y="2764800"/>
                <a:ext cx="769320" cy="194256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9" name=""/>
              <p:cNvSpPr/>
              <p:nvPr/>
            </p:nvSpPr>
            <p:spPr>
              <a:xfrm flipH="1" flipV="1">
                <a:off x="6547680" y="3898080"/>
                <a:ext cx="162720" cy="15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0" name=""/>
              <p:cNvSpPr/>
              <p:nvPr/>
            </p:nvSpPr>
            <p:spPr>
              <a:xfrm>
                <a:off x="5572800" y="4439520"/>
                <a:ext cx="295920" cy="20628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1" name=""/>
              <p:cNvSpPr/>
              <p:nvPr/>
            </p:nvSpPr>
            <p:spPr>
              <a:xfrm>
                <a:off x="5693040" y="2951280"/>
                <a:ext cx="774360" cy="87984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2" name=""/>
              <p:cNvSpPr/>
              <p:nvPr/>
            </p:nvSpPr>
            <p:spPr>
              <a:xfrm>
                <a:off x="5325120" y="3912120"/>
                <a:ext cx="307080" cy="86040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3" name=""/>
              <p:cNvSpPr/>
              <p:nvPr/>
            </p:nvSpPr>
            <p:spPr>
              <a:xfrm>
                <a:off x="5911200" y="2956680"/>
                <a:ext cx="159840" cy="419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4" name=""/>
              <p:cNvSpPr/>
              <p:nvPr/>
            </p:nvSpPr>
            <p:spPr>
              <a:xfrm>
                <a:off x="5549400" y="3563280"/>
                <a:ext cx="252000" cy="50076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5" name=""/>
              <p:cNvSpPr/>
              <p:nvPr/>
            </p:nvSpPr>
            <p:spPr>
              <a:xfrm>
                <a:off x="5069520" y="3974040"/>
                <a:ext cx="503280" cy="3787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376" name=""/>
            <p:cNvGrpSpPr/>
            <p:nvPr/>
          </p:nvGrpSpPr>
          <p:grpSpPr>
            <a:xfrm>
              <a:off x="2411280" y="1036800"/>
              <a:ext cx="5050080" cy="4044240"/>
              <a:chOff x="2411280" y="1036800"/>
              <a:chExt cx="5050080" cy="4044240"/>
            </a:xfrm>
          </p:grpSpPr>
          <p:sp>
            <p:nvSpPr>
              <p:cNvPr id="6377" name=""/>
              <p:cNvSpPr/>
              <p:nvPr/>
            </p:nvSpPr>
            <p:spPr>
              <a:xfrm>
                <a:off x="4875120" y="3610800"/>
                <a:ext cx="264960" cy="103644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8" name=""/>
              <p:cNvSpPr/>
              <p:nvPr/>
            </p:nvSpPr>
            <p:spPr>
              <a:xfrm>
                <a:off x="3679560" y="1036800"/>
                <a:ext cx="15480" cy="361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9" name=""/>
              <p:cNvSpPr/>
              <p:nvPr/>
            </p:nvSpPr>
            <p:spPr>
              <a:xfrm>
                <a:off x="2453400" y="1139040"/>
                <a:ext cx="1017000" cy="2022120"/>
              </a:xfrm>
              <a:custGeom>
                <a:avLst/>
                <a:gdLst/>
                <a:ahLst/>
                <a:rect l="l" t="t" r="r" b="b"/>
                <a:pathLst>
                  <a:path w="1298" h="2295">
                    <a:moveTo>
                      <a:pt x="1205" y="0"/>
                    </a:moveTo>
                    <a:lnTo>
                      <a:pt x="1262" y="136"/>
                    </a:lnTo>
                    <a:lnTo>
                      <a:pt x="1298" y="286"/>
                    </a:lnTo>
                    <a:lnTo>
                      <a:pt x="975" y="401"/>
                    </a:lnTo>
                    <a:lnTo>
                      <a:pt x="946" y="487"/>
                    </a:lnTo>
                    <a:lnTo>
                      <a:pt x="846" y="573"/>
                    </a:lnTo>
                    <a:lnTo>
                      <a:pt x="466" y="882"/>
                    </a:lnTo>
                    <a:lnTo>
                      <a:pt x="79" y="1219"/>
                    </a:lnTo>
                    <a:lnTo>
                      <a:pt x="136" y="1477"/>
                    </a:lnTo>
                    <a:lnTo>
                      <a:pt x="0" y="2008"/>
                    </a:lnTo>
                    <a:lnTo>
                      <a:pt x="86" y="229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0" name=""/>
              <p:cNvSpPr/>
              <p:nvPr/>
            </p:nvSpPr>
            <p:spPr>
              <a:xfrm>
                <a:off x="2559960" y="1353960"/>
                <a:ext cx="180000" cy="51804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1" name=""/>
              <p:cNvSpPr/>
              <p:nvPr/>
            </p:nvSpPr>
            <p:spPr>
              <a:xfrm>
                <a:off x="3442680" y="1271160"/>
                <a:ext cx="482400" cy="33480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2" name=""/>
              <p:cNvSpPr/>
              <p:nvPr/>
            </p:nvSpPr>
            <p:spPr>
              <a:xfrm>
                <a:off x="3436200" y="1239480"/>
                <a:ext cx="3249360" cy="95544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3" name=""/>
              <p:cNvSpPr/>
              <p:nvPr/>
            </p:nvSpPr>
            <p:spPr>
              <a:xfrm>
                <a:off x="2807640" y="1632600"/>
                <a:ext cx="971640" cy="17751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4" name=""/>
              <p:cNvSpPr/>
              <p:nvPr/>
            </p:nvSpPr>
            <p:spPr>
              <a:xfrm>
                <a:off x="3599280" y="1581480"/>
                <a:ext cx="191160" cy="1092960"/>
              </a:xfrm>
              <a:custGeom>
                <a:avLst/>
                <a:gdLst/>
                <a:ahLst/>
                <a:rect l="l" t="t" r="r" b="b"/>
                <a:pathLst>
                  <a:path w="243" h="1240">
                    <a:moveTo>
                      <a:pt x="129" y="0"/>
                    </a:moveTo>
                    <a:lnTo>
                      <a:pt x="243" y="789"/>
                    </a:lnTo>
                    <a:lnTo>
                      <a:pt x="0" y="12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5" name=""/>
              <p:cNvSpPr/>
              <p:nvPr/>
            </p:nvSpPr>
            <p:spPr>
              <a:xfrm>
                <a:off x="2411280" y="3022200"/>
                <a:ext cx="860400" cy="88092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6" name=""/>
              <p:cNvSpPr/>
              <p:nvPr/>
            </p:nvSpPr>
            <p:spPr>
              <a:xfrm flipV="1">
                <a:off x="2901960" y="3800880"/>
                <a:ext cx="4320" cy="11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7" name=""/>
              <p:cNvSpPr/>
              <p:nvPr/>
            </p:nvSpPr>
            <p:spPr>
              <a:xfrm>
                <a:off x="3193560" y="3570120"/>
                <a:ext cx="1365120" cy="9450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8" name=""/>
              <p:cNvSpPr/>
              <p:nvPr/>
            </p:nvSpPr>
            <p:spPr>
              <a:xfrm>
                <a:off x="3828240" y="2242440"/>
                <a:ext cx="88920" cy="460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9" name=""/>
              <p:cNvSpPr/>
              <p:nvPr/>
            </p:nvSpPr>
            <p:spPr>
              <a:xfrm>
                <a:off x="3657240" y="2639520"/>
                <a:ext cx="1200600" cy="1121040"/>
              </a:xfrm>
              <a:custGeom>
                <a:avLst/>
                <a:gdLst/>
                <a:ahLst/>
                <a:rect l="l" t="t" r="r" b="b"/>
                <a:pathLst>
                  <a:path w="1531" h="1273">
                    <a:moveTo>
                      <a:pt x="0" y="0"/>
                    </a:moveTo>
                    <a:lnTo>
                      <a:pt x="81" y="63"/>
                    </a:lnTo>
                    <a:lnTo>
                      <a:pt x="172" y="34"/>
                    </a:lnTo>
                    <a:lnTo>
                      <a:pt x="511" y="120"/>
                    </a:lnTo>
                    <a:lnTo>
                      <a:pt x="590" y="224"/>
                    </a:lnTo>
                    <a:lnTo>
                      <a:pt x="655" y="235"/>
                    </a:lnTo>
                    <a:lnTo>
                      <a:pt x="1336" y="723"/>
                    </a:lnTo>
                    <a:lnTo>
                      <a:pt x="1508" y="746"/>
                    </a:lnTo>
                    <a:lnTo>
                      <a:pt x="1531" y="127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0" name=""/>
              <p:cNvSpPr/>
              <p:nvPr/>
            </p:nvSpPr>
            <p:spPr>
              <a:xfrm>
                <a:off x="3729600" y="2693880"/>
                <a:ext cx="1595520" cy="793440"/>
              </a:xfrm>
              <a:custGeom>
                <a:avLst/>
                <a:gdLst/>
                <a:ahLst/>
                <a:rect l="l" t="t" r="r" b="b"/>
                <a:pathLst>
                  <a:path w="2036" h="900">
                    <a:moveTo>
                      <a:pt x="0" y="0"/>
                    </a:moveTo>
                    <a:lnTo>
                      <a:pt x="263" y="47"/>
                    </a:lnTo>
                    <a:lnTo>
                      <a:pt x="355" y="91"/>
                    </a:lnTo>
                    <a:lnTo>
                      <a:pt x="487" y="143"/>
                    </a:lnTo>
                    <a:lnTo>
                      <a:pt x="568" y="224"/>
                    </a:lnTo>
                    <a:lnTo>
                      <a:pt x="597" y="642"/>
                    </a:lnTo>
                    <a:lnTo>
                      <a:pt x="774" y="895"/>
                    </a:lnTo>
                    <a:lnTo>
                      <a:pt x="1497" y="900"/>
                    </a:lnTo>
                    <a:lnTo>
                      <a:pt x="1817" y="895"/>
                    </a:lnTo>
                    <a:lnTo>
                      <a:pt x="2036" y="8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1" name=""/>
              <p:cNvSpPr/>
              <p:nvPr/>
            </p:nvSpPr>
            <p:spPr>
              <a:xfrm>
                <a:off x="4193280" y="3173760"/>
                <a:ext cx="137880" cy="3081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2" name=""/>
              <p:cNvSpPr/>
              <p:nvPr/>
            </p:nvSpPr>
            <p:spPr>
              <a:xfrm flipV="1">
                <a:off x="4223160" y="4155480"/>
                <a:ext cx="423000" cy="24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3" name=""/>
              <p:cNvSpPr/>
              <p:nvPr/>
            </p:nvSpPr>
            <p:spPr>
              <a:xfrm flipH="1" flipV="1">
                <a:off x="4371840" y="4320720"/>
                <a:ext cx="237960" cy="831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4" name=""/>
              <p:cNvSpPr/>
              <p:nvPr/>
            </p:nvSpPr>
            <p:spPr>
              <a:xfrm>
                <a:off x="4853520" y="3057480"/>
                <a:ext cx="291240" cy="6274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5" name=""/>
              <p:cNvSpPr/>
              <p:nvPr/>
            </p:nvSpPr>
            <p:spPr>
              <a:xfrm>
                <a:off x="4558680" y="3452400"/>
                <a:ext cx="330480" cy="31896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6" name=""/>
              <p:cNvSpPr/>
              <p:nvPr/>
            </p:nvSpPr>
            <p:spPr>
              <a:xfrm>
                <a:off x="4691880" y="3649320"/>
                <a:ext cx="988920" cy="25380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7" name=""/>
              <p:cNvSpPr/>
              <p:nvPr/>
            </p:nvSpPr>
            <p:spPr>
              <a:xfrm>
                <a:off x="5217120" y="3609000"/>
                <a:ext cx="156600" cy="16200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8" name=""/>
              <p:cNvSpPr/>
              <p:nvPr/>
            </p:nvSpPr>
            <p:spPr>
              <a:xfrm>
                <a:off x="4583880" y="2653560"/>
                <a:ext cx="1227240" cy="7650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9" name=""/>
              <p:cNvSpPr/>
              <p:nvPr/>
            </p:nvSpPr>
            <p:spPr>
              <a:xfrm>
                <a:off x="4912920" y="1678320"/>
                <a:ext cx="686520" cy="6310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0" name=""/>
              <p:cNvSpPr/>
              <p:nvPr/>
            </p:nvSpPr>
            <p:spPr>
              <a:xfrm>
                <a:off x="4916160" y="1678320"/>
                <a:ext cx="1039320" cy="43380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1" name=""/>
              <p:cNvSpPr/>
              <p:nvPr/>
            </p:nvSpPr>
            <p:spPr>
              <a:xfrm>
                <a:off x="6634080" y="1818000"/>
                <a:ext cx="596880" cy="11268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2" name=""/>
              <p:cNvSpPr/>
              <p:nvPr/>
            </p:nvSpPr>
            <p:spPr>
              <a:xfrm>
                <a:off x="6518160" y="1914480"/>
                <a:ext cx="537120" cy="5007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3" name=""/>
              <p:cNvSpPr/>
              <p:nvPr/>
            </p:nvSpPr>
            <p:spPr>
              <a:xfrm>
                <a:off x="6584040" y="2228400"/>
                <a:ext cx="877320" cy="608400"/>
              </a:xfrm>
              <a:custGeom>
                <a:avLst/>
                <a:gdLst/>
                <a:ahLst/>
                <a:rect l="l" t="t" r="r" b="b"/>
                <a:pathLst>
                  <a:path w="1119" h="688">
                    <a:moveTo>
                      <a:pt x="1119" y="0"/>
                    </a:moveTo>
                    <a:lnTo>
                      <a:pt x="1004" y="97"/>
                    </a:lnTo>
                    <a:lnTo>
                      <a:pt x="832" y="125"/>
                    </a:lnTo>
                    <a:lnTo>
                      <a:pt x="707" y="21"/>
                    </a:lnTo>
                    <a:lnTo>
                      <a:pt x="563" y="97"/>
                    </a:lnTo>
                    <a:lnTo>
                      <a:pt x="493" y="39"/>
                    </a:lnTo>
                    <a:lnTo>
                      <a:pt x="190" y="143"/>
                    </a:lnTo>
                    <a:lnTo>
                      <a:pt x="92" y="251"/>
                    </a:lnTo>
                    <a:lnTo>
                      <a:pt x="52" y="412"/>
                    </a:lnTo>
                    <a:lnTo>
                      <a:pt x="0" y="613"/>
                    </a:lnTo>
                    <a:lnTo>
                      <a:pt x="24" y="68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4" name=""/>
              <p:cNvSpPr/>
              <p:nvPr/>
            </p:nvSpPr>
            <p:spPr>
              <a:xfrm>
                <a:off x="5102640" y="2331000"/>
                <a:ext cx="2318040" cy="177552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5" name=""/>
              <p:cNvSpPr/>
              <p:nvPr/>
            </p:nvSpPr>
            <p:spPr>
              <a:xfrm>
                <a:off x="5950440" y="2015280"/>
                <a:ext cx="377640" cy="54288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6" name=""/>
              <p:cNvSpPr/>
              <p:nvPr/>
            </p:nvSpPr>
            <p:spPr>
              <a:xfrm>
                <a:off x="5586840" y="2233800"/>
                <a:ext cx="197280" cy="378720"/>
              </a:xfrm>
              <a:custGeom>
                <a:avLst/>
                <a:gdLst/>
                <a:ahLst/>
                <a:rect l="l" t="t" r="r" b="b"/>
                <a:pathLst>
                  <a:path w="252" h="430">
                    <a:moveTo>
                      <a:pt x="39" y="131"/>
                    </a:moveTo>
                    <a:lnTo>
                      <a:pt x="5" y="63"/>
                    </a:lnTo>
                    <a:lnTo>
                      <a:pt x="0" y="29"/>
                    </a:lnTo>
                    <a:lnTo>
                      <a:pt x="28" y="6"/>
                    </a:lnTo>
                    <a:lnTo>
                      <a:pt x="173" y="0"/>
                    </a:lnTo>
                    <a:lnTo>
                      <a:pt x="247" y="373"/>
                    </a:lnTo>
                    <a:lnTo>
                      <a:pt x="218" y="430"/>
                    </a:lnTo>
                    <a:lnTo>
                      <a:pt x="132" y="355"/>
                    </a:lnTo>
                    <a:lnTo>
                      <a:pt x="161" y="149"/>
                    </a:lnTo>
                    <a:lnTo>
                      <a:pt x="252" y="10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7" name=""/>
              <p:cNvSpPr/>
              <p:nvPr/>
            </p:nvSpPr>
            <p:spPr>
              <a:xfrm>
                <a:off x="5756400" y="2461320"/>
                <a:ext cx="336960" cy="324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8" name=""/>
              <p:cNvSpPr/>
              <p:nvPr/>
            </p:nvSpPr>
            <p:spPr>
              <a:xfrm>
                <a:off x="5999040" y="2672640"/>
                <a:ext cx="161280" cy="91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9" name=""/>
              <p:cNvSpPr/>
              <p:nvPr/>
            </p:nvSpPr>
            <p:spPr>
              <a:xfrm>
                <a:off x="6759360" y="2550960"/>
                <a:ext cx="360360" cy="968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0" name=""/>
              <p:cNvSpPr/>
              <p:nvPr/>
            </p:nvSpPr>
            <p:spPr>
              <a:xfrm>
                <a:off x="4988160" y="2648160"/>
                <a:ext cx="2131560" cy="204840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1" name=""/>
              <p:cNvSpPr/>
              <p:nvPr/>
            </p:nvSpPr>
            <p:spPr>
              <a:xfrm>
                <a:off x="4672800" y="2597040"/>
                <a:ext cx="1567440" cy="206460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2" name=""/>
              <p:cNvSpPr/>
              <p:nvPr/>
            </p:nvSpPr>
            <p:spPr>
              <a:xfrm>
                <a:off x="5122800" y="2664000"/>
                <a:ext cx="673920" cy="177012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3" name=""/>
              <p:cNvSpPr/>
              <p:nvPr/>
            </p:nvSpPr>
            <p:spPr>
              <a:xfrm>
                <a:off x="6657480" y="2702520"/>
                <a:ext cx="537480" cy="19368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4" name=""/>
              <p:cNvSpPr/>
              <p:nvPr/>
            </p:nvSpPr>
            <p:spPr>
              <a:xfrm>
                <a:off x="6422400" y="2976120"/>
                <a:ext cx="437040" cy="28368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5" name=""/>
              <p:cNvSpPr/>
              <p:nvPr/>
            </p:nvSpPr>
            <p:spPr>
              <a:xfrm>
                <a:off x="6391080" y="2609640"/>
                <a:ext cx="84600" cy="457920"/>
              </a:xfrm>
              <a:custGeom>
                <a:avLst/>
                <a:gdLst/>
                <a:ahLst/>
                <a:rect l="l" t="t" r="r" b="b"/>
                <a:pathLst>
                  <a:path w="107" h="522">
                    <a:moveTo>
                      <a:pt x="63" y="0"/>
                    </a:moveTo>
                    <a:lnTo>
                      <a:pt x="107" y="63"/>
                    </a:lnTo>
                    <a:lnTo>
                      <a:pt x="0" y="172"/>
                    </a:lnTo>
                    <a:lnTo>
                      <a:pt x="18" y="5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6" name=""/>
              <p:cNvSpPr/>
              <p:nvPr/>
            </p:nvSpPr>
            <p:spPr>
              <a:xfrm>
                <a:off x="6265800" y="2664000"/>
                <a:ext cx="336960" cy="89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7" name=""/>
              <p:cNvSpPr/>
              <p:nvPr/>
            </p:nvSpPr>
            <p:spPr>
              <a:xfrm flipV="1">
                <a:off x="5771880" y="4712040"/>
                <a:ext cx="38880" cy="49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8" name=""/>
              <p:cNvSpPr/>
              <p:nvPr/>
            </p:nvSpPr>
            <p:spPr>
              <a:xfrm>
                <a:off x="5577480" y="3801240"/>
                <a:ext cx="1082880" cy="41940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9" name=""/>
              <p:cNvSpPr/>
              <p:nvPr/>
            </p:nvSpPr>
            <p:spPr>
              <a:xfrm>
                <a:off x="5217120" y="3831480"/>
                <a:ext cx="1195560" cy="38052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0" name=""/>
              <p:cNvSpPr/>
              <p:nvPr/>
            </p:nvSpPr>
            <p:spPr>
              <a:xfrm>
                <a:off x="6157440" y="3660120"/>
                <a:ext cx="83160" cy="1972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1" name=""/>
              <p:cNvSpPr/>
              <p:nvPr/>
            </p:nvSpPr>
            <p:spPr>
              <a:xfrm>
                <a:off x="6413040" y="3852360"/>
                <a:ext cx="62640" cy="8928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2" name=""/>
              <p:cNvSpPr/>
              <p:nvPr/>
            </p:nvSpPr>
            <p:spPr>
              <a:xfrm>
                <a:off x="6126120" y="3776400"/>
                <a:ext cx="21960" cy="1054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3" name=""/>
              <p:cNvSpPr/>
              <p:nvPr/>
            </p:nvSpPr>
            <p:spPr>
              <a:xfrm>
                <a:off x="5681160" y="4093920"/>
                <a:ext cx="281880" cy="5464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4" name=""/>
              <p:cNvSpPr/>
              <p:nvPr/>
            </p:nvSpPr>
            <p:spPr>
              <a:xfrm>
                <a:off x="5190480" y="2837160"/>
                <a:ext cx="1168920" cy="12780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5" name=""/>
              <p:cNvSpPr/>
              <p:nvPr/>
            </p:nvSpPr>
            <p:spPr>
              <a:xfrm>
                <a:off x="4785840" y="4978800"/>
                <a:ext cx="40680" cy="10224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6" name=""/>
              <p:cNvSpPr/>
              <p:nvPr/>
            </p:nvSpPr>
            <p:spPr>
              <a:xfrm>
                <a:off x="4718520" y="4545360"/>
                <a:ext cx="384120" cy="521640"/>
              </a:xfrm>
              <a:custGeom>
                <a:avLst/>
                <a:gdLst/>
                <a:ahLst/>
                <a:rect l="l" t="t" r="r" b="b"/>
                <a:pathLst>
                  <a:path w="489" h="591">
                    <a:moveTo>
                      <a:pt x="0" y="591"/>
                    </a:moveTo>
                    <a:lnTo>
                      <a:pt x="91" y="487"/>
                    </a:lnTo>
                    <a:lnTo>
                      <a:pt x="218" y="328"/>
                    </a:lnTo>
                    <a:lnTo>
                      <a:pt x="351" y="229"/>
                    </a:lnTo>
                    <a:lnTo>
                      <a:pt x="455" y="177"/>
                    </a:lnTo>
                    <a:lnTo>
                      <a:pt x="48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7" name=""/>
              <p:cNvSpPr/>
              <p:nvPr/>
            </p:nvSpPr>
            <p:spPr>
              <a:xfrm>
                <a:off x="5329800" y="3549240"/>
                <a:ext cx="709920" cy="113688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8" name=""/>
              <p:cNvSpPr/>
              <p:nvPr/>
            </p:nvSpPr>
            <p:spPr>
              <a:xfrm>
                <a:off x="5491080" y="3139920"/>
                <a:ext cx="269640" cy="5814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9" name=""/>
              <p:cNvSpPr/>
              <p:nvPr/>
            </p:nvSpPr>
            <p:spPr>
              <a:xfrm>
                <a:off x="5917680" y="2886120"/>
                <a:ext cx="40320" cy="419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0" name=""/>
              <p:cNvSpPr/>
              <p:nvPr/>
            </p:nvSpPr>
            <p:spPr>
              <a:xfrm flipH="1" flipV="1">
                <a:off x="5995800" y="3335040"/>
                <a:ext cx="62640" cy="142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1" name=""/>
              <p:cNvSpPr/>
              <p:nvPr/>
            </p:nvSpPr>
            <p:spPr>
              <a:xfrm>
                <a:off x="5384880" y="3051720"/>
                <a:ext cx="937080" cy="163440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2" name=""/>
              <p:cNvSpPr/>
              <p:nvPr/>
            </p:nvSpPr>
            <p:spPr>
              <a:xfrm>
                <a:off x="5293800" y="3573720"/>
                <a:ext cx="744120" cy="94464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3" name=""/>
              <p:cNvSpPr/>
              <p:nvPr/>
            </p:nvSpPr>
            <p:spPr>
              <a:xfrm>
                <a:off x="3895560" y="4165920"/>
                <a:ext cx="984600" cy="43380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434" name=""/>
          <p:cNvSpPr/>
          <p:nvPr/>
        </p:nvSpPr>
        <p:spPr>
          <a:xfrm flipV="1">
            <a:off x="5789520" y="4524120"/>
            <a:ext cx="3348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5" name=""/>
          <p:cNvSpPr/>
          <p:nvPr/>
        </p:nvSpPr>
        <p:spPr>
          <a:xfrm flipH="1">
            <a:off x="7397640" y="2271600"/>
            <a:ext cx="6048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436" name=""/>
          <p:cNvGrpSpPr/>
          <p:nvPr/>
        </p:nvGrpSpPr>
        <p:grpSpPr>
          <a:xfrm>
            <a:off x="2273400" y="1617840"/>
            <a:ext cx="3958920" cy="3368160"/>
            <a:chOff x="2273400" y="1617840"/>
            <a:chExt cx="3958920" cy="3368160"/>
          </a:xfrm>
        </p:grpSpPr>
        <p:sp>
          <p:nvSpPr>
            <p:cNvPr id="6437" name=""/>
            <p:cNvSpPr/>
            <p:nvPr/>
          </p:nvSpPr>
          <p:spPr>
            <a:xfrm flipH="1">
              <a:off x="4192200" y="4154040"/>
              <a:ext cx="70200" cy="379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8" name=""/>
            <p:cNvSpPr/>
            <p:nvPr/>
          </p:nvSpPr>
          <p:spPr>
            <a:xfrm>
              <a:off x="2359080" y="1617840"/>
              <a:ext cx="847440" cy="61380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9" name=""/>
            <p:cNvSpPr/>
            <p:nvPr/>
          </p:nvSpPr>
          <p:spPr>
            <a:xfrm>
              <a:off x="2318760" y="2369160"/>
              <a:ext cx="206640" cy="23256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0" name=""/>
            <p:cNvSpPr/>
            <p:nvPr/>
          </p:nvSpPr>
          <p:spPr>
            <a:xfrm>
              <a:off x="2273400" y="2633400"/>
              <a:ext cx="180000" cy="278640"/>
            </a:xfrm>
            <a:custGeom>
              <a:avLst/>
              <a:gdLst/>
              <a:ahLst/>
              <a:rect l="l" t="t" r="r" b="b"/>
              <a:pathLst>
                <a:path w="229" h="315">
                  <a:moveTo>
                    <a:pt x="0" y="0"/>
                  </a:moveTo>
                  <a:lnTo>
                    <a:pt x="98" y="315"/>
                  </a:lnTo>
                  <a:lnTo>
                    <a:pt x="229" y="3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1" name=""/>
            <p:cNvSpPr/>
            <p:nvPr/>
          </p:nvSpPr>
          <p:spPr>
            <a:xfrm>
              <a:off x="2542680" y="3021840"/>
              <a:ext cx="72000" cy="414000"/>
            </a:xfrm>
            <a:custGeom>
              <a:avLst/>
              <a:gdLst/>
              <a:ahLst/>
              <a:rect l="l" t="t" r="r" b="b"/>
              <a:pathLst>
                <a:path w="91" h="470">
                  <a:moveTo>
                    <a:pt x="0" y="0"/>
                  </a:moveTo>
                  <a:lnTo>
                    <a:pt x="91" y="18"/>
                  </a:lnTo>
                  <a:lnTo>
                    <a:pt x="57" y="47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2" name=""/>
            <p:cNvSpPr/>
            <p:nvPr/>
          </p:nvSpPr>
          <p:spPr>
            <a:xfrm>
              <a:off x="2520720" y="3159000"/>
              <a:ext cx="206640" cy="47088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3" name=""/>
            <p:cNvSpPr/>
            <p:nvPr/>
          </p:nvSpPr>
          <p:spPr>
            <a:xfrm>
              <a:off x="2494080" y="3300120"/>
              <a:ext cx="201600" cy="303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4" name=""/>
            <p:cNvSpPr/>
            <p:nvPr/>
          </p:nvSpPr>
          <p:spPr>
            <a:xfrm>
              <a:off x="2714760" y="3553920"/>
              <a:ext cx="56160" cy="338400"/>
            </a:xfrm>
            <a:custGeom>
              <a:avLst/>
              <a:gdLst/>
              <a:ahLst/>
              <a:rect l="l" t="t" r="r" b="b"/>
              <a:pathLst>
                <a:path w="74" h="384">
                  <a:moveTo>
                    <a:pt x="17" y="0"/>
                  </a:moveTo>
                  <a:lnTo>
                    <a:pt x="74" y="76"/>
                  </a:lnTo>
                  <a:lnTo>
                    <a:pt x="63" y="253"/>
                  </a:lnTo>
                  <a:lnTo>
                    <a:pt x="29" y="384"/>
                  </a:lnTo>
                  <a:lnTo>
                    <a:pt x="0" y="287"/>
                  </a:lnTo>
                  <a:lnTo>
                    <a:pt x="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5" name=""/>
            <p:cNvSpPr/>
            <p:nvPr/>
          </p:nvSpPr>
          <p:spPr>
            <a:xfrm flipH="1">
              <a:off x="4601160" y="4656240"/>
              <a:ext cx="76680" cy="167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6" name=""/>
            <p:cNvSpPr/>
            <p:nvPr/>
          </p:nvSpPr>
          <p:spPr>
            <a:xfrm>
              <a:off x="4786200" y="4696920"/>
              <a:ext cx="206640" cy="28908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7" name=""/>
            <p:cNvSpPr/>
            <p:nvPr/>
          </p:nvSpPr>
          <p:spPr>
            <a:xfrm>
              <a:off x="5834520" y="3032280"/>
              <a:ext cx="397800" cy="44064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448" name=""/>
          <p:cNvSpPr/>
          <p:nvPr/>
        </p:nvSpPr>
        <p:spPr>
          <a:xfrm flipH="1">
            <a:off x="7397640" y="2271600"/>
            <a:ext cx="6048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9" name=""/>
          <p:cNvSpPr/>
          <p:nvPr/>
        </p:nvSpPr>
        <p:spPr>
          <a:xfrm flipH="1">
            <a:off x="4192560" y="4152960"/>
            <a:ext cx="6984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0" name=""/>
          <p:cNvSpPr/>
          <p:nvPr/>
        </p:nvSpPr>
        <p:spPr>
          <a:xfrm>
            <a:off x="2359080" y="1617840"/>
            <a:ext cx="847800" cy="61416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1" name=""/>
          <p:cNvSpPr/>
          <p:nvPr/>
        </p:nvSpPr>
        <p:spPr>
          <a:xfrm>
            <a:off x="2317680" y="2370240"/>
            <a:ext cx="206280" cy="23184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2" name=""/>
          <p:cNvSpPr/>
          <p:nvPr/>
        </p:nvSpPr>
        <p:spPr>
          <a:xfrm>
            <a:off x="2273400" y="2633760"/>
            <a:ext cx="179280" cy="2793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3" name=""/>
          <p:cNvSpPr/>
          <p:nvPr/>
        </p:nvSpPr>
        <p:spPr>
          <a:xfrm>
            <a:off x="2543040" y="3021120"/>
            <a:ext cx="71640" cy="4143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4" name=""/>
          <p:cNvSpPr/>
          <p:nvPr/>
        </p:nvSpPr>
        <p:spPr>
          <a:xfrm>
            <a:off x="2521080" y="3159000"/>
            <a:ext cx="206280" cy="47160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5" name=""/>
          <p:cNvSpPr/>
          <p:nvPr/>
        </p:nvSpPr>
        <p:spPr>
          <a:xfrm>
            <a:off x="2494080" y="3300480"/>
            <a:ext cx="201600" cy="303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6" name=""/>
          <p:cNvSpPr/>
          <p:nvPr/>
        </p:nvSpPr>
        <p:spPr>
          <a:xfrm>
            <a:off x="2714760" y="3554280"/>
            <a:ext cx="56880" cy="33840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7" name=""/>
          <p:cNvSpPr/>
          <p:nvPr/>
        </p:nvSpPr>
        <p:spPr>
          <a:xfrm flipH="1">
            <a:off x="4601880" y="4656240"/>
            <a:ext cx="7596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8" name=""/>
          <p:cNvSpPr/>
          <p:nvPr/>
        </p:nvSpPr>
        <p:spPr>
          <a:xfrm>
            <a:off x="4786200" y="4695840"/>
            <a:ext cx="2080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9" name=""/>
          <p:cNvSpPr/>
          <p:nvPr/>
        </p:nvSpPr>
        <p:spPr>
          <a:xfrm>
            <a:off x="5835600" y="3032280"/>
            <a:ext cx="397080" cy="4410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0" name=""/>
          <p:cNvSpPr/>
          <p:nvPr/>
        </p:nvSpPr>
        <p:spPr>
          <a:xfrm flipH="1">
            <a:off x="4192560" y="4152960"/>
            <a:ext cx="6984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1" name=""/>
          <p:cNvSpPr/>
          <p:nvPr/>
        </p:nvSpPr>
        <p:spPr>
          <a:xfrm>
            <a:off x="2359080" y="1617840"/>
            <a:ext cx="847800" cy="61416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2" name=""/>
          <p:cNvSpPr/>
          <p:nvPr/>
        </p:nvSpPr>
        <p:spPr>
          <a:xfrm>
            <a:off x="2317680" y="2370240"/>
            <a:ext cx="206280" cy="23184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3" name=""/>
          <p:cNvSpPr/>
          <p:nvPr/>
        </p:nvSpPr>
        <p:spPr>
          <a:xfrm>
            <a:off x="2273400" y="2633760"/>
            <a:ext cx="179280" cy="2793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4" name=""/>
          <p:cNvSpPr/>
          <p:nvPr/>
        </p:nvSpPr>
        <p:spPr>
          <a:xfrm>
            <a:off x="2543040" y="3021120"/>
            <a:ext cx="71640" cy="4143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5" name=""/>
          <p:cNvSpPr/>
          <p:nvPr/>
        </p:nvSpPr>
        <p:spPr>
          <a:xfrm>
            <a:off x="2521080" y="3159000"/>
            <a:ext cx="206280" cy="47160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6" name=""/>
          <p:cNvSpPr/>
          <p:nvPr/>
        </p:nvSpPr>
        <p:spPr>
          <a:xfrm>
            <a:off x="2494080" y="3300480"/>
            <a:ext cx="201600" cy="303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7" name=""/>
          <p:cNvSpPr/>
          <p:nvPr/>
        </p:nvSpPr>
        <p:spPr>
          <a:xfrm>
            <a:off x="2714760" y="3554280"/>
            <a:ext cx="56880" cy="33840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8" name=""/>
          <p:cNvSpPr/>
          <p:nvPr/>
        </p:nvSpPr>
        <p:spPr>
          <a:xfrm flipH="1">
            <a:off x="4601880" y="4656240"/>
            <a:ext cx="7596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9" name=""/>
          <p:cNvSpPr/>
          <p:nvPr/>
        </p:nvSpPr>
        <p:spPr>
          <a:xfrm>
            <a:off x="4786200" y="4695840"/>
            <a:ext cx="2080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0" name=""/>
          <p:cNvSpPr/>
          <p:nvPr/>
        </p:nvSpPr>
        <p:spPr>
          <a:xfrm>
            <a:off x="5835600" y="3032280"/>
            <a:ext cx="397080" cy="4410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1" name=""/>
          <p:cNvSpPr/>
          <p:nvPr/>
        </p:nvSpPr>
        <p:spPr>
          <a:xfrm flipH="1" flipV="1">
            <a:off x="5822640" y="3949200"/>
            <a:ext cx="6516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2" name=""/>
          <p:cNvSpPr/>
          <p:nvPr/>
        </p:nvSpPr>
        <p:spPr>
          <a:xfrm>
            <a:off x="2744640" y="3573360"/>
            <a:ext cx="287640" cy="5076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3" name=""/>
          <p:cNvSpPr/>
          <p:nvPr/>
        </p:nvSpPr>
        <p:spPr>
          <a:xfrm>
            <a:off x="3924360" y="4184640"/>
            <a:ext cx="635040" cy="33984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4" name=""/>
          <p:cNvSpPr/>
          <p:nvPr/>
        </p:nvSpPr>
        <p:spPr>
          <a:xfrm flipH="1">
            <a:off x="4032000" y="2567160"/>
            <a:ext cx="2700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5" name=""/>
          <p:cNvSpPr/>
          <p:nvPr/>
        </p:nvSpPr>
        <p:spPr>
          <a:xfrm>
            <a:off x="3981600" y="2739960"/>
            <a:ext cx="2036520" cy="141624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6" name=""/>
          <p:cNvSpPr/>
          <p:nvPr/>
        </p:nvSpPr>
        <p:spPr>
          <a:xfrm>
            <a:off x="4745160" y="3043080"/>
            <a:ext cx="205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7" name=""/>
          <p:cNvSpPr/>
          <p:nvPr/>
        </p:nvSpPr>
        <p:spPr>
          <a:xfrm>
            <a:off x="4103640" y="3726000"/>
            <a:ext cx="704880" cy="55692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8" name=""/>
          <p:cNvSpPr/>
          <p:nvPr/>
        </p:nvSpPr>
        <p:spPr>
          <a:xfrm flipV="1">
            <a:off x="5172120" y="4063680"/>
            <a:ext cx="2376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9" name=""/>
          <p:cNvSpPr/>
          <p:nvPr/>
        </p:nvSpPr>
        <p:spPr>
          <a:xfrm>
            <a:off x="5959440" y="3941640"/>
            <a:ext cx="28440" cy="119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0" name=""/>
          <p:cNvSpPr/>
          <p:nvPr/>
        </p:nvSpPr>
        <p:spPr>
          <a:xfrm>
            <a:off x="5775480" y="4033800"/>
            <a:ext cx="45720" cy="12708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1" name=""/>
          <p:cNvSpPr/>
          <p:nvPr/>
        </p:nvSpPr>
        <p:spPr>
          <a:xfrm flipH="1" flipV="1">
            <a:off x="6205320" y="2912760"/>
            <a:ext cx="330120" cy="129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2" name=""/>
          <p:cNvSpPr/>
          <p:nvPr/>
        </p:nvSpPr>
        <p:spPr>
          <a:xfrm flipH="1">
            <a:off x="5460480" y="3746520"/>
            <a:ext cx="27000" cy="27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3" name=""/>
          <p:cNvSpPr/>
          <p:nvPr/>
        </p:nvSpPr>
        <p:spPr>
          <a:xfrm>
            <a:off x="5370480" y="3911760"/>
            <a:ext cx="44640" cy="156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4" name=""/>
          <p:cNvSpPr/>
          <p:nvPr/>
        </p:nvSpPr>
        <p:spPr>
          <a:xfrm flipV="1">
            <a:off x="5265720" y="41097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5" name=""/>
          <p:cNvSpPr/>
          <p:nvPr/>
        </p:nvSpPr>
        <p:spPr>
          <a:xfrm>
            <a:off x="5950080" y="3316320"/>
            <a:ext cx="180720" cy="7632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6" name=""/>
          <p:cNvSpPr/>
          <p:nvPr/>
        </p:nvSpPr>
        <p:spPr>
          <a:xfrm flipH="1">
            <a:off x="584784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7" name=""/>
          <p:cNvSpPr/>
          <p:nvPr/>
        </p:nvSpPr>
        <p:spPr>
          <a:xfrm flipV="1">
            <a:off x="557856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8" name=""/>
          <p:cNvSpPr/>
          <p:nvPr/>
        </p:nvSpPr>
        <p:spPr>
          <a:xfrm>
            <a:off x="2744640" y="3573360"/>
            <a:ext cx="287640" cy="5076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9" name=""/>
          <p:cNvSpPr/>
          <p:nvPr/>
        </p:nvSpPr>
        <p:spPr>
          <a:xfrm>
            <a:off x="3924360" y="4184640"/>
            <a:ext cx="635040" cy="33984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0" name=""/>
          <p:cNvSpPr/>
          <p:nvPr/>
        </p:nvSpPr>
        <p:spPr>
          <a:xfrm flipH="1">
            <a:off x="4032000" y="2567160"/>
            <a:ext cx="2700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1" name=""/>
          <p:cNvSpPr/>
          <p:nvPr/>
        </p:nvSpPr>
        <p:spPr>
          <a:xfrm>
            <a:off x="3981600" y="2739960"/>
            <a:ext cx="2036520" cy="141624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2" name=""/>
          <p:cNvSpPr/>
          <p:nvPr/>
        </p:nvSpPr>
        <p:spPr>
          <a:xfrm>
            <a:off x="4745160" y="3043080"/>
            <a:ext cx="205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3" name=""/>
          <p:cNvSpPr/>
          <p:nvPr/>
        </p:nvSpPr>
        <p:spPr>
          <a:xfrm>
            <a:off x="4103640" y="3726000"/>
            <a:ext cx="704880" cy="55692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4" name=""/>
          <p:cNvSpPr/>
          <p:nvPr/>
        </p:nvSpPr>
        <p:spPr>
          <a:xfrm flipV="1">
            <a:off x="5172120" y="4063680"/>
            <a:ext cx="2376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5" name=""/>
          <p:cNvSpPr/>
          <p:nvPr/>
        </p:nvSpPr>
        <p:spPr>
          <a:xfrm>
            <a:off x="5959440" y="3941640"/>
            <a:ext cx="28440" cy="119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6" name=""/>
          <p:cNvSpPr/>
          <p:nvPr/>
        </p:nvSpPr>
        <p:spPr>
          <a:xfrm>
            <a:off x="5775480" y="4033800"/>
            <a:ext cx="45720" cy="12708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7" name=""/>
          <p:cNvSpPr/>
          <p:nvPr/>
        </p:nvSpPr>
        <p:spPr>
          <a:xfrm flipH="1" flipV="1">
            <a:off x="6205320" y="2912760"/>
            <a:ext cx="330120" cy="129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8" name=""/>
          <p:cNvSpPr/>
          <p:nvPr/>
        </p:nvSpPr>
        <p:spPr>
          <a:xfrm flipH="1">
            <a:off x="5460480" y="3746520"/>
            <a:ext cx="27000" cy="27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9" name=""/>
          <p:cNvSpPr/>
          <p:nvPr/>
        </p:nvSpPr>
        <p:spPr>
          <a:xfrm>
            <a:off x="5370480" y="3911760"/>
            <a:ext cx="44640" cy="156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0" name=""/>
          <p:cNvSpPr/>
          <p:nvPr/>
        </p:nvSpPr>
        <p:spPr>
          <a:xfrm flipV="1">
            <a:off x="5265720" y="41097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1" name=""/>
          <p:cNvSpPr/>
          <p:nvPr/>
        </p:nvSpPr>
        <p:spPr>
          <a:xfrm>
            <a:off x="5950080" y="3316320"/>
            <a:ext cx="180720" cy="7632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2" name=""/>
          <p:cNvSpPr/>
          <p:nvPr/>
        </p:nvSpPr>
        <p:spPr>
          <a:xfrm flipH="1">
            <a:off x="584784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3" name=""/>
          <p:cNvSpPr/>
          <p:nvPr/>
        </p:nvSpPr>
        <p:spPr>
          <a:xfrm flipV="1">
            <a:off x="557856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4" name=""/>
          <p:cNvSpPr/>
          <p:nvPr/>
        </p:nvSpPr>
        <p:spPr>
          <a:xfrm>
            <a:off x="3747960" y="2946240"/>
            <a:ext cx="828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5" name=""/>
          <p:cNvSpPr/>
          <p:nvPr/>
        </p:nvSpPr>
        <p:spPr>
          <a:xfrm flipH="1">
            <a:off x="4201920" y="3381480"/>
            <a:ext cx="6804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6" name=""/>
          <p:cNvSpPr/>
          <p:nvPr/>
        </p:nvSpPr>
        <p:spPr>
          <a:xfrm>
            <a:off x="4869000" y="2860560"/>
            <a:ext cx="18720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7" name=""/>
          <p:cNvSpPr/>
          <p:nvPr/>
        </p:nvSpPr>
        <p:spPr>
          <a:xfrm>
            <a:off x="4440240" y="3154320"/>
            <a:ext cx="80316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8" name=""/>
          <p:cNvSpPr/>
          <p:nvPr/>
        </p:nvSpPr>
        <p:spPr>
          <a:xfrm>
            <a:off x="4560840" y="2747880"/>
            <a:ext cx="131292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9" name=""/>
          <p:cNvSpPr/>
          <p:nvPr/>
        </p:nvSpPr>
        <p:spPr>
          <a:xfrm>
            <a:off x="7380360" y="2152800"/>
            <a:ext cx="42840" cy="101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0" name=""/>
          <p:cNvSpPr/>
          <p:nvPr/>
        </p:nvSpPr>
        <p:spPr>
          <a:xfrm>
            <a:off x="7397640" y="2303640"/>
            <a:ext cx="12708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1" name=""/>
          <p:cNvSpPr/>
          <p:nvPr/>
        </p:nvSpPr>
        <p:spPr>
          <a:xfrm flipH="1">
            <a:off x="6768720" y="2330280"/>
            <a:ext cx="5724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2" name=""/>
          <p:cNvSpPr/>
          <p:nvPr/>
        </p:nvSpPr>
        <p:spPr>
          <a:xfrm>
            <a:off x="6621480" y="2330280"/>
            <a:ext cx="68112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3" name=""/>
          <p:cNvSpPr/>
          <p:nvPr/>
        </p:nvSpPr>
        <p:spPr>
          <a:xfrm>
            <a:off x="6335640" y="2976480"/>
            <a:ext cx="68256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4" name=""/>
          <p:cNvSpPr/>
          <p:nvPr/>
        </p:nvSpPr>
        <p:spPr>
          <a:xfrm>
            <a:off x="5810400" y="2763720"/>
            <a:ext cx="7714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5" name=""/>
          <p:cNvSpPr/>
          <p:nvPr/>
        </p:nvSpPr>
        <p:spPr>
          <a:xfrm flipH="1" flipV="1">
            <a:off x="6546960" y="3897000"/>
            <a:ext cx="16488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6" name=""/>
          <p:cNvSpPr/>
          <p:nvPr/>
        </p:nvSpPr>
        <p:spPr>
          <a:xfrm>
            <a:off x="5694480" y="2951280"/>
            <a:ext cx="77472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7" name=""/>
          <p:cNvSpPr/>
          <p:nvPr/>
        </p:nvSpPr>
        <p:spPr>
          <a:xfrm>
            <a:off x="5326200" y="3911760"/>
            <a:ext cx="30636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8" name=""/>
          <p:cNvSpPr/>
          <p:nvPr/>
        </p:nvSpPr>
        <p:spPr>
          <a:xfrm>
            <a:off x="5911920" y="2955960"/>
            <a:ext cx="16020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9" name=""/>
          <p:cNvSpPr/>
          <p:nvPr/>
        </p:nvSpPr>
        <p:spPr>
          <a:xfrm>
            <a:off x="5549760" y="3562200"/>
            <a:ext cx="25272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0" name=""/>
          <p:cNvSpPr/>
          <p:nvPr/>
        </p:nvSpPr>
        <p:spPr>
          <a:xfrm>
            <a:off x="5070600" y="3973680"/>
            <a:ext cx="50328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521" name=""/>
          <p:cNvGrpSpPr/>
          <p:nvPr/>
        </p:nvGrpSpPr>
        <p:grpSpPr>
          <a:xfrm>
            <a:off x="2411280" y="1036800"/>
            <a:ext cx="5049720" cy="4044600"/>
            <a:chOff x="2411280" y="1036800"/>
            <a:chExt cx="5049720" cy="4044600"/>
          </a:xfrm>
        </p:grpSpPr>
        <p:sp>
          <p:nvSpPr>
            <p:cNvPr id="6522" name=""/>
            <p:cNvSpPr/>
            <p:nvPr/>
          </p:nvSpPr>
          <p:spPr>
            <a:xfrm>
              <a:off x="4875120" y="3610800"/>
              <a:ext cx="264960" cy="103680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3" name=""/>
            <p:cNvSpPr/>
            <p:nvPr/>
          </p:nvSpPr>
          <p:spPr>
            <a:xfrm>
              <a:off x="3679200" y="1036800"/>
              <a:ext cx="15480" cy="361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4" name=""/>
            <p:cNvSpPr/>
            <p:nvPr/>
          </p:nvSpPr>
          <p:spPr>
            <a:xfrm>
              <a:off x="2453400" y="1139040"/>
              <a:ext cx="1017000" cy="2022120"/>
            </a:xfrm>
            <a:custGeom>
              <a:avLst/>
              <a:gdLst/>
              <a:ahLst/>
              <a:rect l="l" t="t" r="r" b="b"/>
              <a:pathLst>
                <a:path w="1298" h="2295">
                  <a:moveTo>
                    <a:pt x="1205" y="0"/>
                  </a:moveTo>
                  <a:lnTo>
                    <a:pt x="1262" y="136"/>
                  </a:lnTo>
                  <a:lnTo>
                    <a:pt x="1298" y="286"/>
                  </a:lnTo>
                  <a:lnTo>
                    <a:pt x="975" y="401"/>
                  </a:lnTo>
                  <a:lnTo>
                    <a:pt x="946" y="487"/>
                  </a:lnTo>
                  <a:lnTo>
                    <a:pt x="846" y="573"/>
                  </a:lnTo>
                  <a:lnTo>
                    <a:pt x="466" y="882"/>
                  </a:lnTo>
                  <a:lnTo>
                    <a:pt x="79" y="1219"/>
                  </a:lnTo>
                  <a:lnTo>
                    <a:pt x="136" y="1477"/>
                  </a:lnTo>
                  <a:lnTo>
                    <a:pt x="0" y="2008"/>
                  </a:lnTo>
                  <a:lnTo>
                    <a:pt x="86" y="229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5" name=""/>
            <p:cNvSpPr/>
            <p:nvPr/>
          </p:nvSpPr>
          <p:spPr>
            <a:xfrm>
              <a:off x="2559960" y="1353960"/>
              <a:ext cx="180000" cy="5180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6" name=""/>
            <p:cNvSpPr/>
            <p:nvPr/>
          </p:nvSpPr>
          <p:spPr>
            <a:xfrm>
              <a:off x="3442680" y="1271160"/>
              <a:ext cx="482400" cy="33480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7" name=""/>
            <p:cNvSpPr/>
            <p:nvPr/>
          </p:nvSpPr>
          <p:spPr>
            <a:xfrm>
              <a:off x="3436200" y="1239480"/>
              <a:ext cx="3249360" cy="95544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8" name=""/>
            <p:cNvSpPr/>
            <p:nvPr/>
          </p:nvSpPr>
          <p:spPr>
            <a:xfrm>
              <a:off x="2807640" y="1632960"/>
              <a:ext cx="971640" cy="177516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9" name=""/>
            <p:cNvSpPr/>
            <p:nvPr/>
          </p:nvSpPr>
          <p:spPr>
            <a:xfrm>
              <a:off x="3599280" y="1581480"/>
              <a:ext cx="191160" cy="1092960"/>
            </a:xfrm>
            <a:custGeom>
              <a:avLst/>
              <a:gdLst/>
              <a:ahLst/>
              <a:rect l="l" t="t" r="r" b="b"/>
              <a:pathLst>
                <a:path w="243" h="1240">
                  <a:moveTo>
                    <a:pt x="129" y="0"/>
                  </a:moveTo>
                  <a:lnTo>
                    <a:pt x="243" y="789"/>
                  </a:lnTo>
                  <a:lnTo>
                    <a:pt x="0" y="12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0" name=""/>
            <p:cNvSpPr/>
            <p:nvPr/>
          </p:nvSpPr>
          <p:spPr>
            <a:xfrm>
              <a:off x="2411280" y="3022200"/>
              <a:ext cx="860400" cy="88092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1" name=""/>
            <p:cNvSpPr/>
            <p:nvPr/>
          </p:nvSpPr>
          <p:spPr>
            <a:xfrm flipV="1">
              <a:off x="2901960" y="3801240"/>
              <a:ext cx="4320" cy="11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2" name=""/>
            <p:cNvSpPr/>
            <p:nvPr/>
          </p:nvSpPr>
          <p:spPr>
            <a:xfrm>
              <a:off x="3193560" y="3570480"/>
              <a:ext cx="1365120" cy="94500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3" name=""/>
            <p:cNvSpPr/>
            <p:nvPr/>
          </p:nvSpPr>
          <p:spPr>
            <a:xfrm>
              <a:off x="3828240" y="2242440"/>
              <a:ext cx="88920" cy="460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4" name=""/>
            <p:cNvSpPr/>
            <p:nvPr/>
          </p:nvSpPr>
          <p:spPr>
            <a:xfrm>
              <a:off x="3657240" y="2639520"/>
              <a:ext cx="1200600" cy="1121040"/>
            </a:xfrm>
            <a:custGeom>
              <a:avLst/>
              <a:gdLst/>
              <a:ahLst/>
              <a:rect l="l" t="t" r="r" b="b"/>
              <a:pathLst>
                <a:path w="1531" h="1273">
                  <a:moveTo>
                    <a:pt x="0" y="0"/>
                  </a:moveTo>
                  <a:lnTo>
                    <a:pt x="81" y="63"/>
                  </a:lnTo>
                  <a:lnTo>
                    <a:pt x="172" y="34"/>
                  </a:lnTo>
                  <a:lnTo>
                    <a:pt x="511" y="120"/>
                  </a:lnTo>
                  <a:lnTo>
                    <a:pt x="590" y="224"/>
                  </a:lnTo>
                  <a:lnTo>
                    <a:pt x="655" y="235"/>
                  </a:lnTo>
                  <a:lnTo>
                    <a:pt x="1336" y="723"/>
                  </a:lnTo>
                  <a:lnTo>
                    <a:pt x="1508" y="746"/>
                  </a:lnTo>
                  <a:lnTo>
                    <a:pt x="1531" y="127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5" name=""/>
            <p:cNvSpPr/>
            <p:nvPr/>
          </p:nvSpPr>
          <p:spPr>
            <a:xfrm>
              <a:off x="3729600" y="2693880"/>
              <a:ext cx="1595520" cy="793440"/>
            </a:xfrm>
            <a:custGeom>
              <a:avLst/>
              <a:gdLst/>
              <a:ahLst/>
              <a:rect l="l" t="t" r="r" b="b"/>
              <a:pathLst>
                <a:path w="2036" h="900">
                  <a:moveTo>
                    <a:pt x="0" y="0"/>
                  </a:moveTo>
                  <a:lnTo>
                    <a:pt x="263" y="47"/>
                  </a:lnTo>
                  <a:lnTo>
                    <a:pt x="355" y="91"/>
                  </a:lnTo>
                  <a:lnTo>
                    <a:pt x="487" y="143"/>
                  </a:lnTo>
                  <a:lnTo>
                    <a:pt x="568" y="224"/>
                  </a:lnTo>
                  <a:lnTo>
                    <a:pt x="597" y="642"/>
                  </a:lnTo>
                  <a:lnTo>
                    <a:pt x="774" y="895"/>
                  </a:lnTo>
                  <a:lnTo>
                    <a:pt x="1497" y="900"/>
                  </a:lnTo>
                  <a:lnTo>
                    <a:pt x="1817" y="895"/>
                  </a:lnTo>
                  <a:lnTo>
                    <a:pt x="2036" y="8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6" name=""/>
            <p:cNvSpPr/>
            <p:nvPr/>
          </p:nvSpPr>
          <p:spPr>
            <a:xfrm>
              <a:off x="4193280" y="3173760"/>
              <a:ext cx="137880" cy="3081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7" name=""/>
            <p:cNvSpPr/>
            <p:nvPr/>
          </p:nvSpPr>
          <p:spPr>
            <a:xfrm flipV="1">
              <a:off x="4223160" y="4155840"/>
              <a:ext cx="423000" cy="241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8" name=""/>
            <p:cNvSpPr/>
            <p:nvPr/>
          </p:nvSpPr>
          <p:spPr>
            <a:xfrm flipH="1" flipV="1">
              <a:off x="4371840" y="4321080"/>
              <a:ext cx="237960" cy="831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9" name=""/>
            <p:cNvSpPr/>
            <p:nvPr/>
          </p:nvSpPr>
          <p:spPr>
            <a:xfrm>
              <a:off x="4853160" y="3057480"/>
              <a:ext cx="291240" cy="6274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0" name=""/>
            <p:cNvSpPr/>
            <p:nvPr/>
          </p:nvSpPr>
          <p:spPr>
            <a:xfrm>
              <a:off x="4558680" y="3452400"/>
              <a:ext cx="330480" cy="31896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1" name=""/>
            <p:cNvSpPr/>
            <p:nvPr/>
          </p:nvSpPr>
          <p:spPr>
            <a:xfrm>
              <a:off x="4691520" y="3649680"/>
              <a:ext cx="988920" cy="2538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2" name=""/>
            <p:cNvSpPr/>
            <p:nvPr/>
          </p:nvSpPr>
          <p:spPr>
            <a:xfrm>
              <a:off x="5216760" y="3609360"/>
              <a:ext cx="156600" cy="16200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3" name=""/>
            <p:cNvSpPr/>
            <p:nvPr/>
          </p:nvSpPr>
          <p:spPr>
            <a:xfrm>
              <a:off x="4583520" y="2653560"/>
              <a:ext cx="1227240" cy="76500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4" name=""/>
            <p:cNvSpPr/>
            <p:nvPr/>
          </p:nvSpPr>
          <p:spPr>
            <a:xfrm>
              <a:off x="4912560" y="1678320"/>
              <a:ext cx="686520" cy="63108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5" name=""/>
            <p:cNvSpPr/>
            <p:nvPr/>
          </p:nvSpPr>
          <p:spPr>
            <a:xfrm>
              <a:off x="4915800" y="1678320"/>
              <a:ext cx="1038960" cy="43380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6" name=""/>
            <p:cNvSpPr/>
            <p:nvPr/>
          </p:nvSpPr>
          <p:spPr>
            <a:xfrm>
              <a:off x="6633720" y="1818000"/>
              <a:ext cx="596880" cy="11268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7" name=""/>
            <p:cNvSpPr/>
            <p:nvPr/>
          </p:nvSpPr>
          <p:spPr>
            <a:xfrm>
              <a:off x="6517800" y="1914840"/>
              <a:ext cx="537120" cy="50076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8" name=""/>
            <p:cNvSpPr/>
            <p:nvPr/>
          </p:nvSpPr>
          <p:spPr>
            <a:xfrm>
              <a:off x="6583680" y="2228760"/>
              <a:ext cx="877320" cy="608400"/>
            </a:xfrm>
            <a:custGeom>
              <a:avLst/>
              <a:gdLst/>
              <a:ahLst/>
              <a:rect l="l" t="t" r="r" b="b"/>
              <a:pathLst>
                <a:path w="1119" h="688">
                  <a:moveTo>
                    <a:pt x="1119" y="0"/>
                  </a:moveTo>
                  <a:lnTo>
                    <a:pt x="1004" y="97"/>
                  </a:lnTo>
                  <a:lnTo>
                    <a:pt x="832" y="125"/>
                  </a:lnTo>
                  <a:lnTo>
                    <a:pt x="707" y="21"/>
                  </a:lnTo>
                  <a:lnTo>
                    <a:pt x="563" y="97"/>
                  </a:lnTo>
                  <a:lnTo>
                    <a:pt x="493" y="39"/>
                  </a:lnTo>
                  <a:lnTo>
                    <a:pt x="190" y="143"/>
                  </a:lnTo>
                  <a:lnTo>
                    <a:pt x="92" y="251"/>
                  </a:lnTo>
                  <a:lnTo>
                    <a:pt x="52" y="412"/>
                  </a:lnTo>
                  <a:lnTo>
                    <a:pt x="0" y="613"/>
                  </a:lnTo>
                  <a:lnTo>
                    <a:pt x="24" y="68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9" name=""/>
            <p:cNvSpPr/>
            <p:nvPr/>
          </p:nvSpPr>
          <p:spPr>
            <a:xfrm>
              <a:off x="5102640" y="2331000"/>
              <a:ext cx="2318040" cy="177552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0" name=""/>
            <p:cNvSpPr/>
            <p:nvPr/>
          </p:nvSpPr>
          <p:spPr>
            <a:xfrm>
              <a:off x="5950080" y="2015640"/>
              <a:ext cx="377640" cy="54288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1" name=""/>
            <p:cNvSpPr/>
            <p:nvPr/>
          </p:nvSpPr>
          <p:spPr>
            <a:xfrm>
              <a:off x="5586480" y="2233800"/>
              <a:ext cx="197280" cy="378720"/>
            </a:xfrm>
            <a:custGeom>
              <a:avLst/>
              <a:gdLst/>
              <a:ahLst/>
              <a:rect l="l" t="t" r="r" b="b"/>
              <a:pathLst>
                <a:path w="252" h="430">
                  <a:moveTo>
                    <a:pt x="39" y="131"/>
                  </a:moveTo>
                  <a:lnTo>
                    <a:pt x="5" y="63"/>
                  </a:lnTo>
                  <a:lnTo>
                    <a:pt x="0" y="29"/>
                  </a:lnTo>
                  <a:lnTo>
                    <a:pt x="28" y="6"/>
                  </a:lnTo>
                  <a:lnTo>
                    <a:pt x="173" y="0"/>
                  </a:lnTo>
                  <a:lnTo>
                    <a:pt x="247" y="373"/>
                  </a:lnTo>
                  <a:lnTo>
                    <a:pt x="218" y="430"/>
                  </a:lnTo>
                  <a:lnTo>
                    <a:pt x="132" y="355"/>
                  </a:lnTo>
                  <a:lnTo>
                    <a:pt x="161" y="149"/>
                  </a:lnTo>
                  <a:lnTo>
                    <a:pt x="252" y="10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2" name=""/>
            <p:cNvSpPr/>
            <p:nvPr/>
          </p:nvSpPr>
          <p:spPr>
            <a:xfrm>
              <a:off x="5756040" y="2461320"/>
              <a:ext cx="336600" cy="32436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3" name=""/>
            <p:cNvSpPr/>
            <p:nvPr/>
          </p:nvSpPr>
          <p:spPr>
            <a:xfrm>
              <a:off x="5999040" y="2673000"/>
              <a:ext cx="161280" cy="91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4" name=""/>
            <p:cNvSpPr/>
            <p:nvPr/>
          </p:nvSpPr>
          <p:spPr>
            <a:xfrm>
              <a:off x="6759360" y="2551320"/>
              <a:ext cx="360360" cy="968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5" name=""/>
            <p:cNvSpPr/>
            <p:nvPr/>
          </p:nvSpPr>
          <p:spPr>
            <a:xfrm>
              <a:off x="4988160" y="2648520"/>
              <a:ext cx="2131560" cy="204876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6" name=""/>
            <p:cNvSpPr/>
            <p:nvPr/>
          </p:nvSpPr>
          <p:spPr>
            <a:xfrm>
              <a:off x="4672800" y="2597400"/>
              <a:ext cx="1567440" cy="206460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7" name=""/>
            <p:cNvSpPr/>
            <p:nvPr/>
          </p:nvSpPr>
          <p:spPr>
            <a:xfrm>
              <a:off x="5122800" y="2664000"/>
              <a:ext cx="673560" cy="177048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8" name=""/>
            <p:cNvSpPr/>
            <p:nvPr/>
          </p:nvSpPr>
          <p:spPr>
            <a:xfrm>
              <a:off x="6657120" y="2702880"/>
              <a:ext cx="537480" cy="19368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9" name=""/>
            <p:cNvSpPr/>
            <p:nvPr/>
          </p:nvSpPr>
          <p:spPr>
            <a:xfrm>
              <a:off x="6422400" y="2976480"/>
              <a:ext cx="437040" cy="2836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0" name=""/>
            <p:cNvSpPr/>
            <p:nvPr/>
          </p:nvSpPr>
          <p:spPr>
            <a:xfrm>
              <a:off x="6391080" y="2609640"/>
              <a:ext cx="84240" cy="457920"/>
            </a:xfrm>
            <a:custGeom>
              <a:avLst/>
              <a:gdLst/>
              <a:ahLst/>
              <a:rect l="l" t="t" r="r" b="b"/>
              <a:pathLst>
                <a:path w="107" h="522">
                  <a:moveTo>
                    <a:pt x="63" y="0"/>
                  </a:moveTo>
                  <a:lnTo>
                    <a:pt x="107" y="63"/>
                  </a:lnTo>
                  <a:lnTo>
                    <a:pt x="0" y="172"/>
                  </a:lnTo>
                  <a:lnTo>
                    <a:pt x="18" y="5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1" name=""/>
            <p:cNvSpPr/>
            <p:nvPr/>
          </p:nvSpPr>
          <p:spPr>
            <a:xfrm>
              <a:off x="6265440" y="2664000"/>
              <a:ext cx="336600" cy="896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2" name=""/>
            <p:cNvSpPr/>
            <p:nvPr/>
          </p:nvSpPr>
          <p:spPr>
            <a:xfrm flipV="1">
              <a:off x="5771880" y="4712400"/>
              <a:ext cx="38880" cy="49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3" name=""/>
            <p:cNvSpPr/>
            <p:nvPr/>
          </p:nvSpPr>
          <p:spPr>
            <a:xfrm>
              <a:off x="5577480" y="3801600"/>
              <a:ext cx="1082880" cy="41940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4" name=""/>
            <p:cNvSpPr/>
            <p:nvPr/>
          </p:nvSpPr>
          <p:spPr>
            <a:xfrm>
              <a:off x="5216760" y="3831480"/>
              <a:ext cx="1195560" cy="38052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5" name=""/>
            <p:cNvSpPr/>
            <p:nvPr/>
          </p:nvSpPr>
          <p:spPr>
            <a:xfrm>
              <a:off x="6157080" y="3660480"/>
              <a:ext cx="83160" cy="19728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6" name=""/>
            <p:cNvSpPr/>
            <p:nvPr/>
          </p:nvSpPr>
          <p:spPr>
            <a:xfrm>
              <a:off x="6412680" y="3852720"/>
              <a:ext cx="62640" cy="8928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7" name=""/>
            <p:cNvSpPr/>
            <p:nvPr/>
          </p:nvSpPr>
          <p:spPr>
            <a:xfrm>
              <a:off x="6125760" y="3776760"/>
              <a:ext cx="21960" cy="10548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8" name=""/>
            <p:cNvSpPr/>
            <p:nvPr/>
          </p:nvSpPr>
          <p:spPr>
            <a:xfrm>
              <a:off x="5680800" y="4094280"/>
              <a:ext cx="281880" cy="54648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9" name=""/>
            <p:cNvSpPr/>
            <p:nvPr/>
          </p:nvSpPr>
          <p:spPr>
            <a:xfrm>
              <a:off x="5190120" y="2837160"/>
              <a:ext cx="1168920" cy="127800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0" name=""/>
            <p:cNvSpPr/>
            <p:nvPr/>
          </p:nvSpPr>
          <p:spPr>
            <a:xfrm>
              <a:off x="4785840" y="4979160"/>
              <a:ext cx="40680" cy="10224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1" name=""/>
            <p:cNvSpPr/>
            <p:nvPr/>
          </p:nvSpPr>
          <p:spPr>
            <a:xfrm>
              <a:off x="4718160" y="4545720"/>
              <a:ext cx="384120" cy="521640"/>
            </a:xfrm>
            <a:custGeom>
              <a:avLst/>
              <a:gdLst/>
              <a:ahLst/>
              <a:rect l="l" t="t" r="r" b="b"/>
              <a:pathLst>
                <a:path w="489" h="591">
                  <a:moveTo>
                    <a:pt x="0" y="591"/>
                  </a:moveTo>
                  <a:lnTo>
                    <a:pt x="91" y="487"/>
                  </a:lnTo>
                  <a:lnTo>
                    <a:pt x="218" y="328"/>
                  </a:lnTo>
                  <a:lnTo>
                    <a:pt x="351" y="229"/>
                  </a:lnTo>
                  <a:lnTo>
                    <a:pt x="455" y="177"/>
                  </a:lnTo>
                  <a:lnTo>
                    <a:pt x="48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2" name=""/>
            <p:cNvSpPr/>
            <p:nvPr/>
          </p:nvSpPr>
          <p:spPr>
            <a:xfrm>
              <a:off x="5329440" y="3549240"/>
              <a:ext cx="709920" cy="113688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3" name=""/>
            <p:cNvSpPr/>
            <p:nvPr/>
          </p:nvSpPr>
          <p:spPr>
            <a:xfrm>
              <a:off x="5491080" y="3140280"/>
              <a:ext cx="269640" cy="58176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4" name=""/>
            <p:cNvSpPr/>
            <p:nvPr/>
          </p:nvSpPr>
          <p:spPr>
            <a:xfrm>
              <a:off x="5917680" y="2886480"/>
              <a:ext cx="40320" cy="41940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5" name=""/>
            <p:cNvSpPr/>
            <p:nvPr/>
          </p:nvSpPr>
          <p:spPr>
            <a:xfrm flipH="1" flipV="1">
              <a:off x="5995800" y="3335400"/>
              <a:ext cx="62640" cy="142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6" name=""/>
            <p:cNvSpPr/>
            <p:nvPr/>
          </p:nvSpPr>
          <p:spPr>
            <a:xfrm>
              <a:off x="5384880" y="3051720"/>
              <a:ext cx="937080" cy="16344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7" name=""/>
            <p:cNvSpPr/>
            <p:nvPr/>
          </p:nvSpPr>
          <p:spPr>
            <a:xfrm>
              <a:off x="5293800" y="3574080"/>
              <a:ext cx="744120" cy="94464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8" name=""/>
            <p:cNvSpPr/>
            <p:nvPr/>
          </p:nvSpPr>
          <p:spPr>
            <a:xfrm>
              <a:off x="3895560" y="4166280"/>
              <a:ext cx="984240" cy="43380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579" name=""/>
          <p:cNvSpPr/>
          <p:nvPr/>
        </p:nvSpPr>
        <p:spPr>
          <a:xfrm>
            <a:off x="3747960" y="2946240"/>
            <a:ext cx="828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0" name=""/>
          <p:cNvSpPr/>
          <p:nvPr/>
        </p:nvSpPr>
        <p:spPr>
          <a:xfrm flipH="1">
            <a:off x="4201920" y="3381480"/>
            <a:ext cx="6804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1" name=""/>
          <p:cNvSpPr/>
          <p:nvPr/>
        </p:nvSpPr>
        <p:spPr>
          <a:xfrm>
            <a:off x="4869000" y="2860560"/>
            <a:ext cx="18720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2" name=""/>
          <p:cNvSpPr/>
          <p:nvPr/>
        </p:nvSpPr>
        <p:spPr>
          <a:xfrm>
            <a:off x="4440240" y="3154320"/>
            <a:ext cx="80316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3" name=""/>
          <p:cNvSpPr/>
          <p:nvPr/>
        </p:nvSpPr>
        <p:spPr>
          <a:xfrm>
            <a:off x="4560840" y="2747880"/>
            <a:ext cx="131292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4" name=""/>
          <p:cNvSpPr/>
          <p:nvPr/>
        </p:nvSpPr>
        <p:spPr>
          <a:xfrm>
            <a:off x="7397640" y="2303640"/>
            <a:ext cx="12708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5" name=""/>
          <p:cNvSpPr/>
          <p:nvPr/>
        </p:nvSpPr>
        <p:spPr>
          <a:xfrm flipH="1">
            <a:off x="6768720" y="2330280"/>
            <a:ext cx="5724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6" name=""/>
          <p:cNvSpPr/>
          <p:nvPr/>
        </p:nvSpPr>
        <p:spPr>
          <a:xfrm>
            <a:off x="6622920" y="2330280"/>
            <a:ext cx="68112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7" name=""/>
          <p:cNvSpPr/>
          <p:nvPr/>
        </p:nvSpPr>
        <p:spPr>
          <a:xfrm>
            <a:off x="6337440" y="2976480"/>
            <a:ext cx="68256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8" name=""/>
          <p:cNvSpPr/>
          <p:nvPr/>
        </p:nvSpPr>
        <p:spPr>
          <a:xfrm>
            <a:off x="5810400" y="2763720"/>
            <a:ext cx="7714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9" name=""/>
          <p:cNvSpPr/>
          <p:nvPr/>
        </p:nvSpPr>
        <p:spPr>
          <a:xfrm flipH="1" flipV="1">
            <a:off x="6548400" y="3897000"/>
            <a:ext cx="16344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0" name=""/>
          <p:cNvSpPr/>
          <p:nvPr/>
        </p:nvSpPr>
        <p:spPr>
          <a:xfrm>
            <a:off x="5694480" y="2951280"/>
            <a:ext cx="77472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1" name=""/>
          <p:cNvSpPr/>
          <p:nvPr/>
        </p:nvSpPr>
        <p:spPr>
          <a:xfrm>
            <a:off x="5326200" y="3911760"/>
            <a:ext cx="30636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2" name=""/>
          <p:cNvSpPr/>
          <p:nvPr/>
        </p:nvSpPr>
        <p:spPr>
          <a:xfrm>
            <a:off x="5911920" y="2955960"/>
            <a:ext cx="16020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3" name=""/>
          <p:cNvSpPr/>
          <p:nvPr/>
        </p:nvSpPr>
        <p:spPr>
          <a:xfrm>
            <a:off x="5549760" y="3562200"/>
            <a:ext cx="25272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4" name=""/>
          <p:cNvSpPr/>
          <p:nvPr/>
        </p:nvSpPr>
        <p:spPr>
          <a:xfrm>
            <a:off x="5070600" y="3973680"/>
            <a:ext cx="50328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5" name=""/>
          <p:cNvSpPr/>
          <p:nvPr/>
        </p:nvSpPr>
        <p:spPr>
          <a:xfrm>
            <a:off x="3747960" y="2946240"/>
            <a:ext cx="828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6" name=""/>
          <p:cNvSpPr/>
          <p:nvPr/>
        </p:nvSpPr>
        <p:spPr>
          <a:xfrm flipH="1">
            <a:off x="4201920" y="3381480"/>
            <a:ext cx="6804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7" name=""/>
          <p:cNvSpPr/>
          <p:nvPr/>
        </p:nvSpPr>
        <p:spPr>
          <a:xfrm>
            <a:off x="4869000" y="2860560"/>
            <a:ext cx="18720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8" name=""/>
          <p:cNvSpPr/>
          <p:nvPr/>
        </p:nvSpPr>
        <p:spPr>
          <a:xfrm>
            <a:off x="4440240" y="3154320"/>
            <a:ext cx="80316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9" name=""/>
          <p:cNvSpPr/>
          <p:nvPr/>
        </p:nvSpPr>
        <p:spPr>
          <a:xfrm>
            <a:off x="4560840" y="2747880"/>
            <a:ext cx="131292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0" name=""/>
          <p:cNvSpPr/>
          <p:nvPr/>
        </p:nvSpPr>
        <p:spPr>
          <a:xfrm>
            <a:off x="7397640" y="2303640"/>
            <a:ext cx="12708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1" name=""/>
          <p:cNvSpPr/>
          <p:nvPr/>
        </p:nvSpPr>
        <p:spPr>
          <a:xfrm flipH="1">
            <a:off x="6768720" y="2330280"/>
            <a:ext cx="5724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2" name=""/>
          <p:cNvSpPr/>
          <p:nvPr/>
        </p:nvSpPr>
        <p:spPr>
          <a:xfrm>
            <a:off x="6622920" y="2330280"/>
            <a:ext cx="68112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3" name=""/>
          <p:cNvSpPr/>
          <p:nvPr/>
        </p:nvSpPr>
        <p:spPr>
          <a:xfrm>
            <a:off x="6337440" y="2976480"/>
            <a:ext cx="68256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4" name=""/>
          <p:cNvSpPr/>
          <p:nvPr/>
        </p:nvSpPr>
        <p:spPr>
          <a:xfrm>
            <a:off x="5810400" y="2763720"/>
            <a:ext cx="7714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5" name=""/>
          <p:cNvSpPr/>
          <p:nvPr/>
        </p:nvSpPr>
        <p:spPr>
          <a:xfrm flipH="1" flipV="1">
            <a:off x="6548400" y="3897000"/>
            <a:ext cx="16344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6" name=""/>
          <p:cNvSpPr/>
          <p:nvPr/>
        </p:nvSpPr>
        <p:spPr>
          <a:xfrm>
            <a:off x="5694480" y="2951280"/>
            <a:ext cx="77472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7" name=""/>
          <p:cNvSpPr/>
          <p:nvPr/>
        </p:nvSpPr>
        <p:spPr>
          <a:xfrm>
            <a:off x="5326200" y="3911760"/>
            <a:ext cx="30636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8" name=""/>
          <p:cNvSpPr/>
          <p:nvPr/>
        </p:nvSpPr>
        <p:spPr>
          <a:xfrm>
            <a:off x="5911920" y="2955960"/>
            <a:ext cx="16020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9" name=""/>
          <p:cNvSpPr/>
          <p:nvPr/>
        </p:nvSpPr>
        <p:spPr>
          <a:xfrm>
            <a:off x="5549760" y="3562200"/>
            <a:ext cx="25272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0" name=""/>
          <p:cNvSpPr/>
          <p:nvPr/>
        </p:nvSpPr>
        <p:spPr>
          <a:xfrm>
            <a:off x="5070600" y="3973680"/>
            <a:ext cx="50328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1" name=""/>
          <p:cNvSpPr/>
          <p:nvPr/>
        </p:nvSpPr>
        <p:spPr>
          <a:xfrm>
            <a:off x="4875120" y="3610080"/>
            <a:ext cx="265320" cy="103644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2" name=""/>
          <p:cNvSpPr/>
          <p:nvPr/>
        </p:nvSpPr>
        <p:spPr>
          <a:xfrm>
            <a:off x="3679920" y="1036800"/>
            <a:ext cx="15840" cy="361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3" name=""/>
          <p:cNvSpPr/>
          <p:nvPr/>
        </p:nvSpPr>
        <p:spPr>
          <a:xfrm>
            <a:off x="2454120" y="1138320"/>
            <a:ext cx="1017720" cy="20224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4" name=""/>
          <p:cNvSpPr/>
          <p:nvPr/>
        </p:nvSpPr>
        <p:spPr>
          <a:xfrm>
            <a:off x="2560680" y="1353960"/>
            <a:ext cx="181080" cy="51768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5" name=""/>
          <p:cNvSpPr/>
          <p:nvPr/>
        </p:nvSpPr>
        <p:spPr>
          <a:xfrm>
            <a:off x="3443400" y="1271520"/>
            <a:ext cx="482400" cy="33516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6" name=""/>
          <p:cNvSpPr/>
          <p:nvPr/>
        </p:nvSpPr>
        <p:spPr>
          <a:xfrm>
            <a:off x="3436920" y="1239840"/>
            <a:ext cx="3249720" cy="9558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7" name=""/>
          <p:cNvSpPr/>
          <p:nvPr/>
        </p:nvSpPr>
        <p:spPr>
          <a:xfrm>
            <a:off x="2808360" y="1631880"/>
            <a:ext cx="971640" cy="177660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8" name=""/>
          <p:cNvSpPr/>
          <p:nvPr/>
        </p:nvSpPr>
        <p:spPr>
          <a:xfrm>
            <a:off x="3600360" y="1581120"/>
            <a:ext cx="190440" cy="109368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9" name=""/>
          <p:cNvSpPr/>
          <p:nvPr/>
        </p:nvSpPr>
        <p:spPr>
          <a:xfrm>
            <a:off x="2411280" y="3021120"/>
            <a:ext cx="860400" cy="88272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0" name=""/>
          <p:cNvSpPr/>
          <p:nvPr/>
        </p:nvSpPr>
        <p:spPr>
          <a:xfrm flipV="1">
            <a:off x="29019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1" name=""/>
          <p:cNvSpPr/>
          <p:nvPr/>
        </p:nvSpPr>
        <p:spPr>
          <a:xfrm>
            <a:off x="3193920" y="3570120"/>
            <a:ext cx="1365480" cy="9446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2" name=""/>
          <p:cNvSpPr/>
          <p:nvPr/>
        </p:nvSpPr>
        <p:spPr>
          <a:xfrm>
            <a:off x="3828960" y="2243160"/>
            <a:ext cx="88920" cy="45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3" name=""/>
          <p:cNvSpPr/>
          <p:nvPr/>
        </p:nvSpPr>
        <p:spPr>
          <a:xfrm>
            <a:off x="3657600" y="2638440"/>
            <a:ext cx="1200240" cy="112248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4" name=""/>
          <p:cNvSpPr/>
          <p:nvPr/>
        </p:nvSpPr>
        <p:spPr>
          <a:xfrm>
            <a:off x="3728880" y="2693880"/>
            <a:ext cx="1597320" cy="79380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5" name=""/>
          <p:cNvSpPr/>
          <p:nvPr/>
        </p:nvSpPr>
        <p:spPr>
          <a:xfrm>
            <a:off x="4194000" y="3173400"/>
            <a:ext cx="13824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6" name=""/>
          <p:cNvSpPr/>
          <p:nvPr/>
        </p:nvSpPr>
        <p:spPr>
          <a:xfrm flipV="1">
            <a:off x="4222800" y="4156200"/>
            <a:ext cx="423720" cy="241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7" name=""/>
          <p:cNvSpPr/>
          <p:nvPr/>
        </p:nvSpPr>
        <p:spPr>
          <a:xfrm flipH="1" flipV="1">
            <a:off x="4373280" y="4321080"/>
            <a:ext cx="237960" cy="82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8" name=""/>
          <p:cNvSpPr/>
          <p:nvPr/>
        </p:nvSpPr>
        <p:spPr>
          <a:xfrm>
            <a:off x="4854600" y="3057480"/>
            <a:ext cx="290520" cy="62712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9" name=""/>
          <p:cNvSpPr/>
          <p:nvPr/>
        </p:nvSpPr>
        <p:spPr>
          <a:xfrm>
            <a:off x="4559400" y="3451320"/>
            <a:ext cx="330120" cy="31896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0" name=""/>
          <p:cNvSpPr/>
          <p:nvPr/>
        </p:nvSpPr>
        <p:spPr>
          <a:xfrm>
            <a:off x="4692600" y="3649680"/>
            <a:ext cx="988920" cy="25416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1" name=""/>
          <p:cNvSpPr/>
          <p:nvPr/>
        </p:nvSpPr>
        <p:spPr>
          <a:xfrm>
            <a:off x="5218200" y="3608280"/>
            <a:ext cx="156960" cy="16200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2" name=""/>
          <p:cNvSpPr/>
          <p:nvPr/>
        </p:nvSpPr>
        <p:spPr>
          <a:xfrm>
            <a:off x="4584600" y="2652840"/>
            <a:ext cx="1225800" cy="76500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3" name=""/>
          <p:cNvSpPr/>
          <p:nvPr/>
        </p:nvSpPr>
        <p:spPr>
          <a:xfrm>
            <a:off x="4913280" y="1677960"/>
            <a:ext cx="687600" cy="63180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4" name=""/>
          <p:cNvSpPr/>
          <p:nvPr/>
        </p:nvSpPr>
        <p:spPr>
          <a:xfrm>
            <a:off x="4916520" y="1677960"/>
            <a:ext cx="1039680" cy="4334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5" name=""/>
          <p:cNvSpPr/>
          <p:nvPr/>
        </p:nvSpPr>
        <p:spPr>
          <a:xfrm>
            <a:off x="6635880" y="1817640"/>
            <a:ext cx="59688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6" name=""/>
          <p:cNvSpPr/>
          <p:nvPr/>
        </p:nvSpPr>
        <p:spPr>
          <a:xfrm>
            <a:off x="6518160" y="1914480"/>
            <a:ext cx="536760" cy="50004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7" name=""/>
          <p:cNvSpPr/>
          <p:nvPr/>
        </p:nvSpPr>
        <p:spPr>
          <a:xfrm>
            <a:off x="6585120" y="2228760"/>
            <a:ext cx="876240" cy="60804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8" name=""/>
          <p:cNvSpPr/>
          <p:nvPr/>
        </p:nvSpPr>
        <p:spPr>
          <a:xfrm>
            <a:off x="5102280" y="2330280"/>
            <a:ext cx="2319120" cy="17751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9" name=""/>
          <p:cNvSpPr/>
          <p:nvPr/>
        </p:nvSpPr>
        <p:spPr>
          <a:xfrm>
            <a:off x="5950080" y="2014560"/>
            <a:ext cx="379440" cy="542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0" name=""/>
          <p:cNvSpPr/>
          <p:nvPr/>
        </p:nvSpPr>
        <p:spPr>
          <a:xfrm>
            <a:off x="5587920" y="2233440"/>
            <a:ext cx="196920" cy="37944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1" name=""/>
          <p:cNvSpPr/>
          <p:nvPr/>
        </p:nvSpPr>
        <p:spPr>
          <a:xfrm>
            <a:off x="5757840" y="2460600"/>
            <a:ext cx="33516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2" name=""/>
          <p:cNvSpPr/>
          <p:nvPr/>
        </p:nvSpPr>
        <p:spPr>
          <a:xfrm>
            <a:off x="6000840" y="2673360"/>
            <a:ext cx="16020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3" name=""/>
          <p:cNvSpPr/>
          <p:nvPr/>
        </p:nvSpPr>
        <p:spPr>
          <a:xfrm>
            <a:off x="6759720" y="2550960"/>
            <a:ext cx="36036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4" name=""/>
          <p:cNvSpPr/>
          <p:nvPr/>
        </p:nvSpPr>
        <p:spPr>
          <a:xfrm>
            <a:off x="4987800" y="2647800"/>
            <a:ext cx="2132280" cy="20480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5" name=""/>
          <p:cNvSpPr/>
          <p:nvPr/>
        </p:nvSpPr>
        <p:spPr>
          <a:xfrm>
            <a:off x="4673520" y="2597040"/>
            <a:ext cx="1568520" cy="206388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6" name=""/>
          <p:cNvSpPr/>
          <p:nvPr/>
        </p:nvSpPr>
        <p:spPr>
          <a:xfrm>
            <a:off x="5124600" y="2664000"/>
            <a:ext cx="672840" cy="176976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7" name=""/>
          <p:cNvSpPr/>
          <p:nvPr/>
        </p:nvSpPr>
        <p:spPr>
          <a:xfrm>
            <a:off x="6657840" y="2701800"/>
            <a:ext cx="536760" cy="19548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8" name=""/>
          <p:cNvSpPr/>
          <p:nvPr/>
        </p:nvSpPr>
        <p:spPr>
          <a:xfrm>
            <a:off x="6423120" y="2976480"/>
            <a:ext cx="438120" cy="282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9" name=""/>
          <p:cNvSpPr/>
          <p:nvPr/>
        </p:nvSpPr>
        <p:spPr>
          <a:xfrm>
            <a:off x="6391440" y="2610000"/>
            <a:ext cx="83880" cy="4572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0" name=""/>
          <p:cNvSpPr/>
          <p:nvPr/>
        </p:nvSpPr>
        <p:spPr>
          <a:xfrm>
            <a:off x="6267600" y="2664000"/>
            <a:ext cx="33480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1" name=""/>
          <p:cNvSpPr/>
          <p:nvPr/>
        </p:nvSpPr>
        <p:spPr>
          <a:xfrm flipV="1">
            <a:off x="5772240" y="4711320"/>
            <a:ext cx="3816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2" name=""/>
          <p:cNvSpPr/>
          <p:nvPr/>
        </p:nvSpPr>
        <p:spPr>
          <a:xfrm>
            <a:off x="5578560" y="3800520"/>
            <a:ext cx="1082520" cy="4204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3" name=""/>
          <p:cNvSpPr/>
          <p:nvPr/>
        </p:nvSpPr>
        <p:spPr>
          <a:xfrm>
            <a:off x="5218200" y="3830760"/>
            <a:ext cx="1195200" cy="38088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4" name=""/>
          <p:cNvSpPr/>
          <p:nvPr/>
        </p:nvSpPr>
        <p:spPr>
          <a:xfrm>
            <a:off x="6157800" y="3659040"/>
            <a:ext cx="8424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5" name=""/>
          <p:cNvSpPr/>
          <p:nvPr/>
        </p:nvSpPr>
        <p:spPr>
          <a:xfrm>
            <a:off x="6413400" y="3852720"/>
            <a:ext cx="6192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6" name=""/>
          <p:cNvSpPr/>
          <p:nvPr/>
        </p:nvSpPr>
        <p:spPr>
          <a:xfrm>
            <a:off x="6127920" y="3776760"/>
            <a:ext cx="205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7" name=""/>
          <p:cNvSpPr/>
          <p:nvPr/>
        </p:nvSpPr>
        <p:spPr>
          <a:xfrm>
            <a:off x="5681520" y="4094280"/>
            <a:ext cx="281160" cy="546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8" name=""/>
          <p:cNvSpPr/>
          <p:nvPr/>
        </p:nvSpPr>
        <p:spPr>
          <a:xfrm>
            <a:off x="5191200" y="2836800"/>
            <a:ext cx="1168200" cy="127800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9" name=""/>
          <p:cNvSpPr/>
          <p:nvPr/>
        </p:nvSpPr>
        <p:spPr>
          <a:xfrm>
            <a:off x="4786200" y="4978440"/>
            <a:ext cx="4140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0" name=""/>
          <p:cNvSpPr/>
          <p:nvPr/>
        </p:nvSpPr>
        <p:spPr>
          <a:xfrm>
            <a:off x="4718160" y="4545000"/>
            <a:ext cx="384120" cy="52236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1" name=""/>
          <p:cNvSpPr/>
          <p:nvPr/>
        </p:nvSpPr>
        <p:spPr>
          <a:xfrm>
            <a:off x="5330880" y="3549600"/>
            <a:ext cx="709560" cy="113688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2" name=""/>
          <p:cNvSpPr/>
          <p:nvPr/>
        </p:nvSpPr>
        <p:spPr>
          <a:xfrm>
            <a:off x="5492880" y="3139920"/>
            <a:ext cx="268200" cy="58104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3" name=""/>
          <p:cNvSpPr/>
          <p:nvPr/>
        </p:nvSpPr>
        <p:spPr>
          <a:xfrm>
            <a:off x="5918040" y="2886120"/>
            <a:ext cx="41400" cy="41904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4" name=""/>
          <p:cNvSpPr/>
          <p:nvPr/>
        </p:nvSpPr>
        <p:spPr>
          <a:xfrm flipH="1" flipV="1">
            <a:off x="5997600" y="3335040"/>
            <a:ext cx="6192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5" name=""/>
          <p:cNvSpPr/>
          <p:nvPr/>
        </p:nvSpPr>
        <p:spPr>
          <a:xfrm>
            <a:off x="5384880" y="3051000"/>
            <a:ext cx="938160" cy="16354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6" name=""/>
          <p:cNvSpPr/>
          <p:nvPr/>
        </p:nvSpPr>
        <p:spPr>
          <a:xfrm>
            <a:off x="5294160" y="3573360"/>
            <a:ext cx="744840" cy="9446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7" name=""/>
          <p:cNvSpPr/>
          <p:nvPr/>
        </p:nvSpPr>
        <p:spPr>
          <a:xfrm>
            <a:off x="3895560" y="4165560"/>
            <a:ext cx="986040" cy="4334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8" name=""/>
          <p:cNvSpPr/>
          <p:nvPr/>
        </p:nvSpPr>
        <p:spPr>
          <a:xfrm>
            <a:off x="4875120" y="3610080"/>
            <a:ext cx="265320" cy="103644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9" name=""/>
          <p:cNvSpPr/>
          <p:nvPr/>
        </p:nvSpPr>
        <p:spPr>
          <a:xfrm>
            <a:off x="3679920" y="1036800"/>
            <a:ext cx="15840" cy="361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0" name=""/>
          <p:cNvSpPr/>
          <p:nvPr/>
        </p:nvSpPr>
        <p:spPr>
          <a:xfrm>
            <a:off x="2454120" y="1138320"/>
            <a:ext cx="1017720" cy="20224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1" name=""/>
          <p:cNvSpPr/>
          <p:nvPr/>
        </p:nvSpPr>
        <p:spPr>
          <a:xfrm>
            <a:off x="2560680" y="1353960"/>
            <a:ext cx="181080" cy="51768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2" name=""/>
          <p:cNvSpPr/>
          <p:nvPr/>
        </p:nvSpPr>
        <p:spPr>
          <a:xfrm>
            <a:off x="3443400" y="1271520"/>
            <a:ext cx="482400" cy="33516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3" name=""/>
          <p:cNvSpPr/>
          <p:nvPr/>
        </p:nvSpPr>
        <p:spPr>
          <a:xfrm>
            <a:off x="3436920" y="1239840"/>
            <a:ext cx="3249720" cy="9558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4" name=""/>
          <p:cNvSpPr/>
          <p:nvPr/>
        </p:nvSpPr>
        <p:spPr>
          <a:xfrm>
            <a:off x="2808360" y="1631880"/>
            <a:ext cx="971640" cy="177660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5" name=""/>
          <p:cNvSpPr/>
          <p:nvPr/>
        </p:nvSpPr>
        <p:spPr>
          <a:xfrm>
            <a:off x="3600360" y="1581120"/>
            <a:ext cx="190440" cy="109368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6" name=""/>
          <p:cNvSpPr/>
          <p:nvPr/>
        </p:nvSpPr>
        <p:spPr>
          <a:xfrm>
            <a:off x="2411280" y="3021120"/>
            <a:ext cx="860400" cy="88272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7" name=""/>
          <p:cNvSpPr/>
          <p:nvPr/>
        </p:nvSpPr>
        <p:spPr>
          <a:xfrm flipV="1">
            <a:off x="29019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8" name=""/>
          <p:cNvSpPr/>
          <p:nvPr/>
        </p:nvSpPr>
        <p:spPr>
          <a:xfrm>
            <a:off x="3193920" y="3570120"/>
            <a:ext cx="1365480" cy="9446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9" name=""/>
          <p:cNvSpPr/>
          <p:nvPr/>
        </p:nvSpPr>
        <p:spPr>
          <a:xfrm>
            <a:off x="3828960" y="2243160"/>
            <a:ext cx="88920" cy="45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0" name=""/>
          <p:cNvSpPr/>
          <p:nvPr/>
        </p:nvSpPr>
        <p:spPr>
          <a:xfrm>
            <a:off x="3657600" y="2638440"/>
            <a:ext cx="1200240" cy="112248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1" name=""/>
          <p:cNvSpPr/>
          <p:nvPr/>
        </p:nvSpPr>
        <p:spPr>
          <a:xfrm>
            <a:off x="3728880" y="2693880"/>
            <a:ext cx="1597320" cy="79380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2" name=""/>
          <p:cNvSpPr/>
          <p:nvPr/>
        </p:nvSpPr>
        <p:spPr>
          <a:xfrm>
            <a:off x="4194000" y="3173400"/>
            <a:ext cx="13824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3" name=""/>
          <p:cNvSpPr/>
          <p:nvPr/>
        </p:nvSpPr>
        <p:spPr>
          <a:xfrm flipV="1">
            <a:off x="4222800" y="4156200"/>
            <a:ext cx="423720" cy="241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4" name=""/>
          <p:cNvSpPr/>
          <p:nvPr/>
        </p:nvSpPr>
        <p:spPr>
          <a:xfrm flipH="1" flipV="1">
            <a:off x="4373280" y="4321080"/>
            <a:ext cx="237960" cy="82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5" name=""/>
          <p:cNvSpPr/>
          <p:nvPr/>
        </p:nvSpPr>
        <p:spPr>
          <a:xfrm>
            <a:off x="4854600" y="3057480"/>
            <a:ext cx="290520" cy="62712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6" name=""/>
          <p:cNvSpPr/>
          <p:nvPr/>
        </p:nvSpPr>
        <p:spPr>
          <a:xfrm>
            <a:off x="4559400" y="3451320"/>
            <a:ext cx="330120" cy="31896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7" name=""/>
          <p:cNvSpPr/>
          <p:nvPr/>
        </p:nvSpPr>
        <p:spPr>
          <a:xfrm>
            <a:off x="4692600" y="3649680"/>
            <a:ext cx="988920" cy="25416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8" name=""/>
          <p:cNvSpPr/>
          <p:nvPr/>
        </p:nvSpPr>
        <p:spPr>
          <a:xfrm>
            <a:off x="5218200" y="3608280"/>
            <a:ext cx="156960" cy="16200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9" name=""/>
          <p:cNvSpPr/>
          <p:nvPr/>
        </p:nvSpPr>
        <p:spPr>
          <a:xfrm>
            <a:off x="4584600" y="2652840"/>
            <a:ext cx="1225800" cy="76500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0" name=""/>
          <p:cNvSpPr/>
          <p:nvPr/>
        </p:nvSpPr>
        <p:spPr>
          <a:xfrm>
            <a:off x="4913280" y="1677960"/>
            <a:ext cx="687600" cy="63180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1" name=""/>
          <p:cNvSpPr/>
          <p:nvPr/>
        </p:nvSpPr>
        <p:spPr>
          <a:xfrm>
            <a:off x="4916520" y="1677960"/>
            <a:ext cx="1039680" cy="4334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2" name=""/>
          <p:cNvSpPr/>
          <p:nvPr/>
        </p:nvSpPr>
        <p:spPr>
          <a:xfrm>
            <a:off x="6635880" y="1817640"/>
            <a:ext cx="59688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3" name=""/>
          <p:cNvSpPr/>
          <p:nvPr/>
        </p:nvSpPr>
        <p:spPr>
          <a:xfrm>
            <a:off x="6518160" y="1914480"/>
            <a:ext cx="536760" cy="50004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4" name=""/>
          <p:cNvSpPr/>
          <p:nvPr/>
        </p:nvSpPr>
        <p:spPr>
          <a:xfrm>
            <a:off x="6585120" y="2228760"/>
            <a:ext cx="876240" cy="60804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5" name=""/>
          <p:cNvSpPr/>
          <p:nvPr/>
        </p:nvSpPr>
        <p:spPr>
          <a:xfrm>
            <a:off x="5102280" y="2330280"/>
            <a:ext cx="2319120" cy="17751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6" name=""/>
          <p:cNvSpPr/>
          <p:nvPr/>
        </p:nvSpPr>
        <p:spPr>
          <a:xfrm>
            <a:off x="5950080" y="2014560"/>
            <a:ext cx="379440" cy="542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7" name=""/>
          <p:cNvSpPr/>
          <p:nvPr/>
        </p:nvSpPr>
        <p:spPr>
          <a:xfrm>
            <a:off x="5587920" y="2233440"/>
            <a:ext cx="196920" cy="37944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8" name=""/>
          <p:cNvSpPr/>
          <p:nvPr/>
        </p:nvSpPr>
        <p:spPr>
          <a:xfrm>
            <a:off x="5757840" y="2460600"/>
            <a:ext cx="33516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9" name=""/>
          <p:cNvSpPr/>
          <p:nvPr/>
        </p:nvSpPr>
        <p:spPr>
          <a:xfrm>
            <a:off x="6000840" y="2673360"/>
            <a:ext cx="16020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0" name=""/>
          <p:cNvSpPr/>
          <p:nvPr/>
        </p:nvSpPr>
        <p:spPr>
          <a:xfrm>
            <a:off x="6759720" y="2550960"/>
            <a:ext cx="36036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1" name=""/>
          <p:cNvSpPr/>
          <p:nvPr/>
        </p:nvSpPr>
        <p:spPr>
          <a:xfrm>
            <a:off x="4987800" y="2647800"/>
            <a:ext cx="2132280" cy="20480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2" name=""/>
          <p:cNvSpPr/>
          <p:nvPr/>
        </p:nvSpPr>
        <p:spPr>
          <a:xfrm>
            <a:off x="4673520" y="2597040"/>
            <a:ext cx="1568520" cy="206388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3" name=""/>
          <p:cNvSpPr/>
          <p:nvPr/>
        </p:nvSpPr>
        <p:spPr>
          <a:xfrm>
            <a:off x="5124600" y="2664000"/>
            <a:ext cx="672840" cy="176976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4" name=""/>
          <p:cNvSpPr/>
          <p:nvPr/>
        </p:nvSpPr>
        <p:spPr>
          <a:xfrm>
            <a:off x="6657840" y="2701800"/>
            <a:ext cx="536760" cy="19548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5" name=""/>
          <p:cNvSpPr/>
          <p:nvPr/>
        </p:nvSpPr>
        <p:spPr>
          <a:xfrm>
            <a:off x="6423120" y="2976480"/>
            <a:ext cx="438120" cy="282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6" name=""/>
          <p:cNvSpPr/>
          <p:nvPr/>
        </p:nvSpPr>
        <p:spPr>
          <a:xfrm>
            <a:off x="6391440" y="2610000"/>
            <a:ext cx="83880" cy="4572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7" name=""/>
          <p:cNvSpPr/>
          <p:nvPr/>
        </p:nvSpPr>
        <p:spPr>
          <a:xfrm>
            <a:off x="6267600" y="2664000"/>
            <a:ext cx="33480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8" name=""/>
          <p:cNvSpPr/>
          <p:nvPr/>
        </p:nvSpPr>
        <p:spPr>
          <a:xfrm flipV="1">
            <a:off x="5772240" y="4711320"/>
            <a:ext cx="3816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9" name=""/>
          <p:cNvSpPr/>
          <p:nvPr/>
        </p:nvSpPr>
        <p:spPr>
          <a:xfrm>
            <a:off x="5578560" y="3800520"/>
            <a:ext cx="1082520" cy="4204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0" name=""/>
          <p:cNvSpPr/>
          <p:nvPr/>
        </p:nvSpPr>
        <p:spPr>
          <a:xfrm>
            <a:off x="5218200" y="3830760"/>
            <a:ext cx="1195200" cy="38088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1" name=""/>
          <p:cNvSpPr/>
          <p:nvPr/>
        </p:nvSpPr>
        <p:spPr>
          <a:xfrm>
            <a:off x="6157800" y="3659040"/>
            <a:ext cx="8424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2" name=""/>
          <p:cNvSpPr/>
          <p:nvPr/>
        </p:nvSpPr>
        <p:spPr>
          <a:xfrm>
            <a:off x="6413400" y="3852720"/>
            <a:ext cx="6192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3" name=""/>
          <p:cNvSpPr/>
          <p:nvPr/>
        </p:nvSpPr>
        <p:spPr>
          <a:xfrm>
            <a:off x="6127920" y="3776760"/>
            <a:ext cx="205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4" name=""/>
          <p:cNvSpPr/>
          <p:nvPr/>
        </p:nvSpPr>
        <p:spPr>
          <a:xfrm>
            <a:off x="5681520" y="4094280"/>
            <a:ext cx="281160" cy="546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5" name=""/>
          <p:cNvSpPr/>
          <p:nvPr/>
        </p:nvSpPr>
        <p:spPr>
          <a:xfrm>
            <a:off x="5191200" y="2836800"/>
            <a:ext cx="1168200" cy="127800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6" name=""/>
          <p:cNvSpPr/>
          <p:nvPr/>
        </p:nvSpPr>
        <p:spPr>
          <a:xfrm>
            <a:off x="4786200" y="4978440"/>
            <a:ext cx="4140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7" name=""/>
          <p:cNvSpPr/>
          <p:nvPr/>
        </p:nvSpPr>
        <p:spPr>
          <a:xfrm>
            <a:off x="4718160" y="4545000"/>
            <a:ext cx="384120" cy="52236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8" name=""/>
          <p:cNvSpPr/>
          <p:nvPr/>
        </p:nvSpPr>
        <p:spPr>
          <a:xfrm>
            <a:off x="5330880" y="3549600"/>
            <a:ext cx="709560" cy="113688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9" name=""/>
          <p:cNvSpPr/>
          <p:nvPr/>
        </p:nvSpPr>
        <p:spPr>
          <a:xfrm>
            <a:off x="5492880" y="3139920"/>
            <a:ext cx="268200" cy="58104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0" name=""/>
          <p:cNvSpPr/>
          <p:nvPr/>
        </p:nvSpPr>
        <p:spPr>
          <a:xfrm>
            <a:off x="5918040" y="2886120"/>
            <a:ext cx="41400" cy="41904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1" name=""/>
          <p:cNvSpPr/>
          <p:nvPr/>
        </p:nvSpPr>
        <p:spPr>
          <a:xfrm flipH="1" flipV="1">
            <a:off x="5997600" y="3335040"/>
            <a:ext cx="6192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2" name=""/>
          <p:cNvSpPr/>
          <p:nvPr/>
        </p:nvSpPr>
        <p:spPr>
          <a:xfrm>
            <a:off x="5384880" y="3051000"/>
            <a:ext cx="938160" cy="16354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3" name=""/>
          <p:cNvSpPr/>
          <p:nvPr/>
        </p:nvSpPr>
        <p:spPr>
          <a:xfrm>
            <a:off x="5294160" y="3573360"/>
            <a:ext cx="744840" cy="9446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4" name=""/>
          <p:cNvSpPr/>
          <p:nvPr/>
        </p:nvSpPr>
        <p:spPr>
          <a:xfrm>
            <a:off x="3895560" y="4165560"/>
            <a:ext cx="986040" cy="4334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5" name=""/>
          <p:cNvSpPr/>
          <p:nvPr/>
        </p:nvSpPr>
        <p:spPr>
          <a:xfrm flipH="1">
            <a:off x="4943520" y="1995480"/>
            <a:ext cx="3816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6" name=""/>
          <p:cNvSpPr/>
          <p:nvPr/>
        </p:nvSpPr>
        <p:spPr>
          <a:xfrm>
            <a:off x="3747960" y="2946240"/>
            <a:ext cx="828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7" name=""/>
          <p:cNvSpPr/>
          <p:nvPr/>
        </p:nvSpPr>
        <p:spPr>
          <a:xfrm flipV="1">
            <a:off x="29019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8" name=""/>
          <p:cNvSpPr/>
          <p:nvPr/>
        </p:nvSpPr>
        <p:spPr>
          <a:xfrm>
            <a:off x="4194000" y="3173400"/>
            <a:ext cx="13824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9" name=""/>
          <p:cNvSpPr/>
          <p:nvPr/>
        </p:nvSpPr>
        <p:spPr>
          <a:xfrm flipH="1">
            <a:off x="4201920" y="3381480"/>
            <a:ext cx="6804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0" name=""/>
          <p:cNvSpPr/>
          <p:nvPr/>
        </p:nvSpPr>
        <p:spPr>
          <a:xfrm>
            <a:off x="4869000" y="2860560"/>
            <a:ext cx="18720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1" name=""/>
          <p:cNvSpPr/>
          <p:nvPr/>
        </p:nvSpPr>
        <p:spPr>
          <a:xfrm>
            <a:off x="6635880" y="1817640"/>
            <a:ext cx="59688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2" name=""/>
          <p:cNvSpPr/>
          <p:nvPr/>
        </p:nvSpPr>
        <p:spPr>
          <a:xfrm>
            <a:off x="5757840" y="2460600"/>
            <a:ext cx="33516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3" name=""/>
          <p:cNvSpPr/>
          <p:nvPr/>
        </p:nvSpPr>
        <p:spPr>
          <a:xfrm flipH="1">
            <a:off x="6768720" y="2330280"/>
            <a:ext cx="5724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4" name=""/>
          <p:cNvSpPr/>
          <p:nvPr/>
        </p:nvSpPr>
        <p:spPr>
          <a:xfrm>
            <a:off x="6759720" y="2550960"/>
            <a:ext cx="36036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5" name=""/>
          <p:cNvSpPr/>
          <p:nvPr/>
        </p:nvSpPr>
        <p:spPr>
          <a:xfrm flipV="1">
            <a:off x="5172120" y="4063680"/>
            <a:ext cx="2376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6" name=""/>
          <p:cNvSpPr/>
          <p:nvPr/>
        </p:nvSpPr>
        <p:spPr>
          <a:xfrm>
            <a:off x="6267600" y="2664000"/>
            <a:ext cx="33480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7" name=""/>
          <p:cNvSpPr/>
          <p:nvPr/>
        </p:nvSpPr>
        <p:spPr>
          <a:xfrm>
            <a:off x="6157800" y="3659040"/>
            <a:ext cx="8424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8" name=""/>
          <p:cNvSpPr/>
          <p:nvPr/>
        </p:nvSpPr>
        <p:spPr>
          <a:xfrm>
            <a:off x="6127920" y="3776760"/>
            <a:ext cx="205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9" name=""/>
          <p:cNvSpPr/>
          <p:nvPr/>
        </p:nvSpPr>
        <p:spPr>
          <a:xfrm flipV="1">
            <a:off x="5265720" y="41097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0" name=""/>
          <p:cNvSpPr/>
          <p:nvPr/>
        </p:nvSpPr>
        <p:spPr>
          <a:xfrm flipH="1" flipV="1">
            <a:off x="5997600" y="3335040"/>
            <a:ext cx="6192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1" name=""/>
          <p:cNvSpPr/>
          <p:nvPr/>
        </p:nvSpPr>
        <p:spPr>
          <a:xfrm flipH="1">
            <a:off x="584784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2" name=""/>
          <p:cNvSpPr/>
          <p:nvPr/>
        </p:nvSpPr>
        <p:spPr>
          <a:xfrm>
            <a:off x="5070600" y="3973680"/>
            <a:ext cx="50328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3" name=""/>
          <p:cNvSpPr/>
          <p:nvPr/>
        </p:nvSpPr>
        <p:spPr>
          <a:xfrm>
            <a:off x="6000840" y="2673360"/>
            <a:ext cx="16020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4" name=""/>
          <p:cNvSpPr/>
          <p:nvPr/>
        </p:nvSpPr>
        <p:spPr>
          <a:xfrm flipH="1" flipV="1">
            <a:off x="5822640" y="3949200"/>
            <a:ext cx="6516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5" name=""/>
          <p:cNvSpPr/>
          <p:nvPr/>
        </p:nvSpPr>
        <p:spPr>
          <a:xfrm flipV="1">
            <a:off x="557856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6" name=""/>
          <p:cNvSpPr/>
          <p:nvPr/>
        </p:nvSpPr>
        <p:spPr>
          <a:xfrm flipH="1">
            <a:off x="4192560" y="4152960"/>
            <a:ext cx="6984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7" name=""/>
          <p:cNvSpPr/>
          <p:nvPr/>
        </p:nvSpPr>
        <p:spPr>
          <a:xfrm flipH="1">
            <a:off x="4601880" y="4656240"/>
            <a:ext cx="7596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8" name=""/>
          <p:cNvSpPr/>
          <p:nvPr/>
        </p:nvSpPr>
        <p:spPr>
          <a:xfrm>
            <a:off x="4786200" y="4978440"/>
            <a:ext cx="4140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9" name=""/>
          <p:cNvSpPr/>
          <p:nvPr/>
        </p:nvSpPr>
        <p:spPr>
          <a:xfrm>
            <a:off x="4786200" y="4695840"/>
            <a:ext cx="2080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0" name=""/>
          <p:cNvSpPr/>
          <p:nvPr/>
        </p:nvSpPr>
        <p:spPr>
          <a:xfrm>
            <a:off x="4786200" y="4978440"/>
            <a:ext cx="4140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1" name=""/>
          <p:cNvSpPr/>
          <p:nvPr/>
        </p:nvSpPr>
        <p:spPr>
          <a:xfrm>
            <a:off x="4786200" y="4695840"/>
            <a:ext cx="2080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2" name=""/>
          <p:cNvSpPr/>
          <p:nvPr/>
        </p:nvSpPr>
        <p:spPr>
          <a:xfrm>
            <a:off x="5173560" y="1919160"/>
            <a:ext cx="525600" cy="9540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3" name=""/>
          <p:cNvSpPr/>
          <p:nvPr/>
        </p:nvSpPr>
        <p:spPr>
          <a:xfrm>
            <a:off x="5205240" y="1833480"/>
            <a:ext cx="236880" cy="84924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4" name=""/>
          <p:cNvSpPr/>
          <p:nvPr/>
        </p:nvSpPr>
        <p:spPr>
          <a:xfrm>
            <a:off x="5056200" y="2057400"/>
            <a:ext cx="183960" cy="1206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5" name=""/>
          <p:cNvSpPr/>
          <p:nvPr/>
        </p:nvSpPr>
        <p:spPr>
          <a:xfrm>
            <a:off x="5091120" y="2236680"/>
            <a:ext cx="101520" cy="1368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6" name=""/>
          <p:cNvSpPr/>
          <p:nvPr/>
        </p:nvSpPr>
        <p:spPr>
          <a:xfrm>
            <a:off x="4664160" y="2195640"/>
            <a:ext cx="820800" cy="44280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7" name=""/>
          <p:cNvSpPr/>
          <p:nvPr/>
        </p:nvSpPr>
        <p:spPr>
          <a:xfrm>
            <a:off x="4879800" y="2635200"/>
            <a:ext cx="32040" cy="48420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8" name=""/>
          <p:cNvSpPr/>
          <p:nvPr/>
        </p:nvSpPr>
        <p:spPr>
          <a:xfrm>
            <a:off x="4255920" y="2459160"/>
            <a:ext cx="1497240" cy="170496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9" name=""/>
          <p:cNvSpPr/>
          <p:nvPr/>
        </p:nvSpPr>
        <p:spPr>
          <a:xfrm>
            <a:off x="4730760" y="3301920"/>
            <a:ext cx="106200" cy="1317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0" name=""/>
          <p:cNvSpPr/>
          <p:nvPr/>
        </p:nvSpPr>
        <p:spPr>
          <a:xfrm>
            <a:off x="4402080" y="3317760"/>
            <a:ext cx="130320" cy="21276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1" name=""/>
          <p:cNvSpPr/>
          <p:nvPr/>
        </p:nvSpPr>
        <p:spPr>
          <a:xfrm>
            <a:off x="4475160" y="3592440"/>
            <a:ext cx="268200" cy="19836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2" name=""/>
          <p:cNvSpPr/>
          <p:nvPr/>
        </p:nvSpPr>
        <p:spPr>
          <a:xfrm>
            <a:off x="4237200" y="3672000"/>
            <a:ext cx="188640" cy="21276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3" name=""/>
          <p:cNvSpPr/>
          <p:nvPr/>
        </p:nvSpPr>
        <p:spPr>
          <a:xfrm>
            <a:off x="4379760" y="3768840"/>
            <a:ext cx="79560" cy="1220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4" name=""/>
          <p:cNvSpPr/>
          <p:nvPr/>
        </p:nvSpPr>
        <p:spPr>
          <a:xfrm>
            <a:off x="3894120" y="1592280"/>
            <a:ext cx="1319400" cy="1090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5" name=""/>
          <p:cNvSpPr/>
          <p:nvPr/>
        </p:nvSpPr>
        <p:spPr>
          <a:xfrm>
            <a:off x="3543480" y="2684520"/>
            <a:ext cx="1342800" cy="31572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6" name=""/>
          <p:cNvSpPr/>
          <p:nvPr/>
        </p:nvSpPr>
        <p:spPr>
          <a:xfrm>
            <a:off x="3317760" y="1479600"/>
            <a:ext cx="38160" cy="18396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7" name=""/>
          <p:cNvSpPr/>
          <p:nvPr/>
        </p:nvSpPr>
        <p:spPr>
          <a:xfrm>
            <a:off x="3246480" y="1515960"/>
            <a:ext cx="92160" cy="7956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8" name=""/>
          <p:cNvSpPr/>
          <p:nvPr/>
        </p:nvSpPr>
        <p:spPr>
          <a:xfrm>
            <a:off x="3693960" y="3392640"/>
            <a:ext cx="78120" cy="24264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9" name=""/>
          <p:cNvSpPr/>
          <p:nvPr/>
        </p:nvSpPr>
        <p:spPr>
          <a:xfrm>
            <a:off x="4108320" y="4145040"/>
            <a:ext cx="243000" cy="4032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0" name=""/>
          <p:cNvSpPr/>
          <p:nvPr/>
        </p:nvSpPr>
        <p:spPr>
          <a:xfrm>
            <a:off x="4003560" y="3816360"/>
            <a:ext cx="371520" cy="21420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1" name=""/>
          <p:cNvSpPr/>
          <p:nvPr/>
        </p:nvSpPr>
        <p:spPr>
          <a:xfrm>
            <a:off x="2957400" y="3602160"/>
            <a:ext cx="1201680" cy="84600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2" name=""/>
          <p:cNvSpPr/>
          <p:nvPr/>
        </p:nvSpPr>
        <p:spPr>
          <a:xfrm>
            <a:off x="4722840" y="4422600"/>
            <a:ext cx="2224080" cy="66852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3" name=""/>
          <p:cNvSpPr/>
          <p:nvPr/>
        </p:nvSpPr>
        <p:spPr>
          <a:xfrm>
            <a:off x="6624720" y="4683240"/>
            <a:ext cx="131760" cy="9180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4" name=""/>
          <p:cNvSpPr/>
          <p:nvPr/>
        </p:nvSpPr>
        <p:spPr>
          <a:xfrm>
            <a:off x="6676920" y="4703760"/>
            <a:ext cx="63720" cy="9828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5" name=""/>
          <p:cNvSpPr/>
          <p:nvPr/>
        </p:nvSpPr>
        <p:spPr>
          <a:xfrm>
            <a:off x="6664320" y="4756320"/>
            <a:ext cx="34920" cy="5544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6" name=""/>
          <p:cNvSpPr/>
          <p:nvPr/>
        </p:nvSpPr>
        <p:spPr>
          <a:xfrm>
            <a:off x="4935600" y="5022720"/>
            <a:ext cx="111240" cy="1573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7" name=""/>
          <p:cNvSpPr/>
          <p:nvPr/>
        </p:nvSpPr>
        <p:spPr>
          <a:xfrm>
            <a:off x="4809960" y="4881600"/>
            <a:ext cx="146160" cy="17136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8" name=""/>
          <p:cNvSpPr/>
          <p:nvPr/>
        </p:nvSpPr>
        <p:spPr>
          <a:xfrm>
            <a:off x="4627440" y="4583160"/>
            <a:ext cx="495360" cy="42696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9" name=""/>
          <p:cNvSpPr/>
          <p:nvPr/>
        </p:nvSpPr>
        <p:spPr>
          <a:xfrm>
            <a:off x="4583160" y="4486320"/>
            <a:ext cx="849240" cy="30960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0" name=""/>
          <p:cNvSpPr/>
          <p:nvPr/>
        </p:nvSpPr>
        <p:spPr>
          <a:xfrm>
            <a:off x="5902200" y="4451400"/>
            <a:ext cx="22320" cy="8244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1" name=""/>
          <p:cNvSpPr/>
          <p:nvPr/>
        </p:nvSpPr>
        <p:spPr>
          <a:xfrm>
            <a:off x="6638760" y="4449600"/>
            <a:ext cx="101880" cy="1303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2" name=""/>
          <p:cNvSpPr/>
          <p:nvPr/>
        </p:nvSpPr>
        <p:spPr>
          <a:xfrm>
            <a:off x="4952880" y="4741920"/>
            <a:ext cx="162000" cy="24300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3" name=""/>
          <p:cNvSpPr/>
          <p:nvPr/>
        </p:nvSpPr>
        <p:spPr>
          <a:xfrm>
            <a:off x="5173560" y="1919160"/>
            <a:ext cx="525600" cy="9540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4" name=""/>
          <p:cNvSpPr/>
          <p:nvPr/>
        </p:nvSpPr>
        <p:spPr>
          <a:xfrm>
            <a:off x="5205240" y="1833480"/>
            <a:ext cx="236880" cy="84924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5" name=""/>
          <p:cNvSpPr/>
          <p:nvPr/>
        </p:nvSpPr>
        <p:spPr>
          <a:xfrm>
            <a:off x="5056200" y="2057400"/>
            <a:ext cx="183960" cy="1206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6" name=""/>
          <p:cNvSpPr/>
          <p:nvPr/>
        </p:nvSpPr>
        <p:spPr>
          <a:xfrm>
            <a:off x="5091120" y="2236680"/>
            <a:ext cx="101520" cy="1368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7" name=""/>
          <p:cNvSpPr/>
          <p:nvPr/>
        </p:nvSpPr>
        <p:spPr>
          <a:xfrm>
            <a:off x="4664160" y="2195640"/>
            <a:ext cx="820800" cy="44280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8" name=""/>
          <p:cNvSpPr/>
          <p:nvPr/>
        </p:nvSpPr>
        <p:spPr>
          <a:xfrm>
            <a:off x="4879800" y="2635200"/>
            <a:ext cx="32040" cy="48420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9" name=""/>
          <p:cNvSpPr/>
          <p:nvPr/>
        </p:nvSpPr>
        <p:spPr>
          <a:xfrm>
            <a:off x="4255920" y="2459160"/>
            <a:ext cx="1497240" cy="170496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0" name=""/>
          <p:cNvSpPr/>
          <p:nvPr/>
        </p:nvSpPr>
        <p:spPr>
          <a:xfrm>
            <a:off x="4730760" y="3301920"/>
            <a:ext cx="106200" cy="1317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1" name=""/>
          <p:cNvSpPr/>
          <p:nvPr/>
        </p:nvSpPr>
        <p:spPr>
          <a:xfrm>
            <a:off x="4402080" y="3317760"/>
            <a:ext cx="130320" cy="21276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2" name=""/>
          <p:cNvSpPr/>
          <p:nvPr/>
        </p:nvSpPr>
        <p:spPr>
          <a:xfrm>
            <a:off x="4475160" y="3592440"/>
            <a:ext cx="268200" cy="19836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3" name=""/>
          <p:cNvSpPr/>
          <p:nvPr/>
        </p:nvSpPr>
        <p:spPr>
          <a:xfrm>
            <a:off x="4237200" y="3672000"/>
            <a:ext cx="188640" cy="21276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4" name=""/>
          <p:cNvSpPr/>
          <p:nvPr/>
        </p:nvSpPr>
        <p:spPr>
          <a:xfrm>
            <a:off x="4379760" y="3768840"/>
            <a:ext cx="79560" cy="1220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5" name=""/>
          <p:cNvSpPr/>
          <p:nvPr/>
        </p:nvSpPr>
        <p:spPr>
          <a:xfrm>
            <a:off x="3894120" y="1592280"/>
            <a:ext cx="1319400" cy="1090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6" name=""/>
          <p:cNvSpPr/>
          <p:nvPr/>
        </p:nvSpPr>
        <p:spPr>
          <a:xfrm>
            <a:off x="3543480" y="2684520"/>
            <a:ext cx="1342800" cy="31572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7" name=""/>
          <p:cNvSpPr/>
          <p:nvPr/>
        </p:nvSpPr>
        <p:spPr>
          <a:xfrm>
            <a:off x="3317760" y="1479600"/>
            <a:ext cx="38160" cy="18396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8" name=""/>
          <p:cNvSpPr/>
          <p:nvPr/>
        </p:nvSpPr>
        <p:spPr>
          <a:xfrm>
            <a:off x="3246480" y="1515960"/>
            <a:ext cx="92160" cy="7956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9" name=""/>
          <p:cNvSpPr/>
          <p:nvPr/>
        </p:nvSpPr>
        <p:spPr>
          <a:xfrm>
            <a:off x="3693960" y="3392640"/>
            <a:ext cx="78120" cy="24264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0" name=""/>
          <p:cNvSpPr/>
          <p:nvPr/>
        </p:nvSpPr>
        <p:spPr>
          <a:xfrm>
            <a:off x="4108320" y="4145040"/>
            <a:ext cx="243000" cy="4032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1" name=""/>
          <p:cNvSpPr/>
          <p:nvPr/>
        </p:nvSpPr>
        <p:spPr>
          <a:xfrm>
            <a:off x="4003560" y="3816360"/>
            <a:ext cx="371520" cy="21420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2" name=""/>
          <p:cNvSpPr/>
          <p:nvPr/>
        </p:nvSpPr>
        <p:spPr>
          <a:xfrm>
            <a:off x="2957400" y="3602160"/>
            <a:ext cx="1201680" cy="84600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3" name=""/>
          <p:cNvSpPr/>
          <p:nvPr/>
        </p:nvSpPr>
        <p:spPr>
          <a:xfrm>
            <a:off x="4722840" y="4422600"/>
            <a:ext cx="2224080" cy="66852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4" name=""/>
          <p:cNvSpPr/>
          <p:nvPr/>
        </p:nvSpPr>
        <p:spPr>
          <a:xfrm>
            <a:off x="6624720" y="4683240"/>
            <a:ext cx="131760" cy="9180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5" name=""/>
          <p:cNvSpPr/>
          <p:nvPr/>
        </p:nvSpPr>
        <p:spPr>
          <a:xfrm>
            <a:off x="6676920" y="4703760"/>
            <a:ext cx="63720" cy="9828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6" name=""/>
          <p:cNvSpPr/>
          <p:nvPr/>
        </p:nvSpPr>
        <p:spPr>
          <a:xfrm>
            <a:off x="6664320" y="4756320"/>
            <a:ext cx="34920" cy="5544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7" name=""/>
          <p:cNvSpPr/>
          <p:nvPr/>
        </p:nvSpPr>
        <p:spPr>
          <a:xfrm>
            <a:off x="4935600" y="5022720"/>
            <a:ext cx="111240" cy="1573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8" name=""/>
          <p:cNvSpPr/>
          <p:nvPr/>
        </p:nvSpPr>
        <p:spPr>
          <a:xfrm>
            <a:off x="4809960" y="4881600"/>
            <a:ext cx="146160" cy="17136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9" name=""/>
          <p:cNvSpPr/>
          <p:nvPr/>
        </p:nvSpPr>
        <p:spPr>
          <a:xfrm>
            <a:off x="4627440" y="4583160"/>
            <a:ext cx="495360" cy="42696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0" name=""/>
          <p:cNvSpPr/>
          <p:nvPr/>
        </p:nvSpPr>
        <p:spPr>
          <a:xfrm>
            <a:off x="4583160" y="4486320"/>
            <a:ext cx="849240" cy="30960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1" name=""/>
          <p:cNvSpPr/>
          <p:nvPr/>
        </p:nvSpPr>
        <p:spPr>
          <a:xfrm>
            <a:off x="5902200" y="4451400"/>
            <a:ext cx="22320" cy="8244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2" name=""/>
          <p:cNvSpPr/>
          <p:nvPr/>
        </p:nvSpPr>
        <p:spPr>
          <a:xfrm>
            <a:off x="6638760" y="4449600"/>
            <a:ext cx="101880" cy="1303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3" name=""/>
          <p:cNvSpPr/>
          <p:nvPr/>
        </p:nvSpPr>
        <p:spPr>
          <a:xfrm>
            <a:off x="4952880" y="4741920"/>
            <a:ext cx="162000" cy="24300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14" name=""/>
          <p:cNvGrpSpPr/>
          <p:nvPr/>
        </p:nvGrpSpPr>
        <p:grpSpPr>
          <a:xfrm>
            <a:off x="3224160" y="1138320"/>
            <a:ext cx="177840" cy="207360"/>
            <a:chOff x="3224160" y="1138320"/>
            <a:chExt cx="177840" cy="207360"/>
          </a:xfrm>
        </p:grpSpPr>
        <p:sp>
          <p:nvSpPr>
            <p:cNvPr id="6815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6" name=""/>
            <p:cNvSpPr/>
            <p:nvPr/>
          </p:nvSpPr>
          <p:spPr>
            <a:xfrm>
              <a:off x="3224160" y="113832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7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8" name=""/>
            <p:cNvSpPr/>
            <p:nvPr/>
          </p:nvSpPr>
          <p:spPr>
            <a:xfrm>
              <a:off x="3224160" y="11628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19" name=""/>
          <p:cNvGrpSpPr/>
          <p:nvPr/>
        </p:nvGrpSpPr>
        <p:grpSpPr>
          <a:xfrm>
            <a:off x="3538440" y="1100160"/>
            <a:ext cx="179640" cy="209160"/>
            <a:chOff x="3538440" y="1100160"/>
            <a:chExt cx="179640" cy="209160"/>
          </a:xfrm>
        </p:grpSpPr>
        <p:sp>
          <p:nvSpPr>
            <p:cNvPr id="6820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1" name=""/>
            <p:cNvSpPr/>
            <p:nvPr/>
          </p:nvSpPr>
          <p:spPr>
            <a:xfrm>
              <a:off x="3538440" y="1100160"/>
              <a:ext cx="1796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2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3" name=""/>
            <p:cNvSpPr/>
            <p:nvPr/>
          </p:nvSpPr>
          <p:spPr>
            <a:xfrm>
              <a:off x="3538440" y="112644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24" name=""/>
          <p:cNvGrpSpPr/>
          <p:nvPr/>
        </p:nvGrpSpPr>
        <p:grpSpPr>
          <a:xfrm>
            <a:off x="3772080" y="1963800"/>
            <a:ext cx="179280" cy="207720"/>
            <a:chOff x="3772080" y="1963800"/>
            <a:chExt cx="179280" cy="207720"/>
          </a:xfrm>
        </p:grpSpPr>
        <p:sp>
          <p:nvSpPr>
            <p:cNvPr id="6825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6" name=""/>
            <p:cNvSpPr/>
            <p:nvPr/>
          </p:nvSpPr>
          <p:spPr>
            <a:xfrm>
              <a:off x="3772080" y="196380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7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8" name=""/>
            <p:cNvSpPr/>
            <p:nvPr/>
          </p:nvSpPr>
          <p:spPr>
            <a:xfrm>
              <a:off x="3772080" y="198792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29" name=""/>
          <p:cNvGrpSpPr/>
          <p:nvPr/>
        </p:nvGrpSpPr>
        <p:grpSpPr>
          <a:xfrm>
            <a:off x="3548160" y="2840040"/>
            <a:ext cx="177840" cy="209160"/>
            <a:chOff x="3548160" y="2840040"/>
            <a:chExt cx="177840" cy="209160"/>
          </a:xfrm>
        </p:grpSpPr>
        <p:sp>
          <p:nvSpPr>
            <p:cNvPr id="6830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1" name=""/>
            <p:cNvSpPr/>
            <p:nvPr/>
          </p:nvSpPr>
          <p:spPr>
            <a:xfrm>
              <a:off x="3548160" y="2840040"/>
              <a:ext cx="17784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2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3" name=""/>
            <p:cNvSpPr/>
            <p:nvPr/>
          </p:nvSpPr>
          <p:spPr>
            <a:xfrm>
              <a:off x="3548160" y="2866320"/>
              <a:ext cx="17784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34" name=""/>
          <p:cNvGrpSpPr/>
          <p:nvPr/>
        </p:nvGrpSpPr>
        <p:grpSpPr>
          <a:xfrm>
            <a:off x="2435400" y="3392640"/>
            <a:ext cx="179280" cy="209160"/>
            <a:chOff x="2435400" y="3392640"/>
            <a:chExt cx="179280" cy="209160"/>
          </a:xfrm>
        </p:grpSpPr>
        <p:sp>
          <p:nvSpPr>
            <p:cNvPr id="6835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6" name=""/>
            <p:cNvSpPr/>
            <p:nvPr/>
          </p:nvSpPr>
          <p:spPr>
            <a:xfrm>
              <a:off x="2435400" y="3392640"/>
              <a:ext cx="17928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7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8" name=""/>
            <p:cNvSpPr/>
            <p:nvPr/>
          </p:nvSpPr>
          <p:spPr>
            <a:xfrm>
              <a:off x="2435400" y="34189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39" name=""/>
          <p:cNvGrpSpPr/>
          <p:nvPr/>
        </p:nvGrpSpPr>
        <p:grpSpPr>
          <a:xfrm>
            <a:off x="4776840" y="3268800"/>
            <a:ext cx="179280" cy="209160"/>
            <a:chOff x="4776840" y="3268800"/>
            <a:chExt cx="179280" cy="209160"/>
          </a:xfrm>
        </p:grpSpPr>
        <p:sp>
          <p:nvSpPr>
            <p:cNvPr id="6840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1" name=""/>
            <p:cNvSpPr/>
            <p:nvPr/>
          </p:nvSpPr>
          <p:spPr>
            <a:xfrm>
              <a:off x="4776840" y="3268800"/>
              <a:ext cx="1792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2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3" name=""/>
            <p:cNvSpPr/>
            <p:nvPr/>
          </p:nvSpPr>
          <p:spPr>
            <a:xfrm>
              <a:off x="4776840" y="3295080"/>
              <a:ext cx="1792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44" name=""/>
          <p:cNvGrpSpPr/>
          <p:nvPr/>
        </p:nvGrpSpPr>
        <p:grpSpPr>
          <a:xfrm>
            <a:off x="5030640" y="4238640"/>
            <a:ext cx="179640" cy="207720"/>
            <a:chOff x="5030640" y="4238640"/>
            <a:chExt cx="179640" cy="207720"/>
          </a:xfrm>
        </p:grpSpPr>
        <p:sp>
          <p:nvSpPr>
            <p:cNvPr id="6845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6" name=""/>
            <p:cNvSpPr/>
            <p:nvPr/>
          </p:nvSpPr>
          <p:spPr>
            <a:xfrm>
              <a:off x="5030640" y="4238640"/>
              <a:ext cx="1796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7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8" name=""/>
            <p:cNvSpPr/>
            <p:nvPr/>
          </p:nvSpPr>
          <p:spPr>
            <a:xfrm>
              <a:off x="5030640" y="426312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49" name=""/>
          <p:cNvGrpSpPr/>
          <p:nvPr/>
        </p:nvGrpSpPr>
        <p:grpSpPr>
          <a:xfrm>
            <a:off x="5281560" y="4130640"/>
            <a:ext cx="179280" cy="207720"/>
            <a:chOff x="5281560" y="4130640"/>
            <a:chExt cx="179280" cy="207720"/>
          </a:xfrm>
        </p:grpSpPr>
        <p:sp>
          <p:nvSpPr>
            <p:cNvPr id="6850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1" name=""/>
            <p:cNvSpPr/>
            <p:nvPr/>
          </p:nvSpPr>
          <p:spPr>
            <a:xfrm>
              <a:off x="5281560" y="4130640"/>
              <a:ext cx="17928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2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3" name=""/>
            <p:cNvSpPr/>
            <p:nvPr/>
          </p:nvSpPr>
          <p:spPr>
            <a:xfrm>
              <a:off x="5281560" y="41551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54" name=""/>
          <p:cNvGrpSpPr/>
          <p:nvPr/>
        </p:nvGrpSpPr>
        <p:grpSpPr>
          <a:xfrm>
            <a:off x="5442120" y="4229280"/>
            <a:ext cx="177480" cy="209160"/>
            <a:chOff x="5442120" y="4229280"/>
            <a:chExt cx="177480" cy="209160"/>
          </a:xfrm>
        </p:grpSpPr>
        <p:sp>
          <p:nvSpPr>
            <p:cNvPr id="6855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6" name=""/>
            <p:cNvSpPr/>
            <p:nvPr/>
          </p:nvSpPr>
          <p:spPr>
            <a:xfrm>
              <a:off x="5442120" y="4229280"/>
              <a:ext cx="1774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7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8" name=""/>
            <p:cNvSpPr/>
            <p:nvPr/>
          </p:nvSpPr>
          <p:spPr>
            <a:xfrm>
              <a:off x="5442120" y="4255560"/>
              <a:ext cx="1774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59" name=""/>
          <p:cNvGrpSpPr/>
          <p:nvPr/>
        </p:nvGrpSpPr>
        <p:grpSpPr>
          <a:xfrm>
            <a:off x="5776920" y="4146480"/>
            <a:ext cx="179280" cy="207720"/>
            <a:chOff x="5776920" y="4146480"/>
            <a:chExt cx="179280" cy="207720"/>
          </a:xfrm>
        </p:grpSpPr>
        <p:sp>
          <p:nvSpPr>
            <p:cNvPr id="6860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1" name=""/>
            <p:cNvSpPr/>
            <p:nvPr/>
          </p:nvSpPr>
          <p:spPr>
            <a:xfrm>
              <a:off x="5776920" y="4146480"/>
              <a:ext cx="17928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2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3" name=""/>
            <p:cNvSpPr/>
            <p:nvPr/>
          </p:nvSpPr>
          <p:spPr>
            <a:xfrm>
              <a:off x="5776920" y="417096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64" name=""/>
          <p:cNvGrpSpPr/>
          <p:nvPr/>
        </p:nvGrpSpPr>
        <p:grpSpPr>
          <a:xfrm>
            <a:off x="5961240" y="2149560"/>
            <a:ext cx="179280" cy="207360"/>
            <a:chOff x="5961240" y="2149560"/>
            <a:chExt cx="179280" cy="207360"/>
          </a:xfrm>
        </p:grpSpPr>
        <p:sp>
          <p:nvSpPr>
            <p:cNvPr id="6865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6" name=""/>
            <p:cNvSpPr/>
            <p:nvPr/>
          </p:nvSpPr>
          <p:spPr>
            <a:xfrm>
              <a:off x="5961240" y="214956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7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8" name=""/>
            <p:cNvSpPr/>
            <p:nvPr/>
          </p:nvSpPr>
          <p:spPr>
            <a:xfrm>
              <a:off x="5961240" y="217368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69" name=""/>
          <p:cNvGrpSpPr/>
          <p:nvPr/>
        </p:nvGrpSpPr>
        <p:grpSpPr>
          <a:xfrm>
            <a:off x="6191280" y="2346480"/>
            <a:ext cx="177840" cy="207360"/>
            <a:chOff x="6191280" y="2346480"/>
            <a:chExt cx="177840" cy="207360"/>
          </a:xfrm>
        </p:grpSpPr>
        <p:sp>
          <p:nvSpPr>
            <p:cNvPr id="6870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1" name=""/>
            <p:cNvSpPr/>
            <p:nvPr/>
          </p:nvSpPr>
          <p:spPr>
            <a:xfrm>
              <a:off x="6191280" y="2346480"/>
              <a:ext cx="1778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2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3" name=""/>
            <p:cNvSpPr/>
            <p:nvPr/>
          </p:nvSpPr>
          <p:spPr>
            <a:xfrm>
              <a:off x="6191280" y="23706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74" name=""/>
          <p:cNvGrpSpPr/>
          <p:nvPr/>
        </p:nvGrpSpPr>
        <p:grpSpPr>
          <a:xfrm>
            <a:off x="6615000" y="2139840"/>
            <a:ext cx="179640" cy="209160"/>
            <a:chOff x="6615000" y="2139840"/>
            <a:chExt cx="179640" cy="209160"/>
          </a:xfrm>
        </p:grpSpPr>
        <p:sp>
          <p:nvSpPr>
            <p:cNvPr id="6875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6" name=""/>
            <p:cNvSpPr/>
            <p:nvPr/>
          </p:nvSpPr>
          <p:spPr>
            <a:xfrm>
              <a:off x="6615000" y="2139840"/>
              <a:ext cx="1796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7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8" name=""/>
            <p:cNvSpPr/>
            <p:nvPr/>
          </p:nvSpPr>
          <p:spPr>
            <a:xfrm>
              <a:off x="6615000" y="2166120"/>
              <a:ext cx="1796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79" name=""/>
          <p:cNvGrpSpPr/>
          <p:nvPr/>
        </p:nvGrpSpPr>
        <p:grpSpPr>
          <a:xfrm>
            <a:off x="4044960" y="3049560"/>
            <a:ext cx="177840" cy="207720"/>
            <a:chOff x="4044960" y="3049560"/>
            <a:chExt cx="177840" cy="207720"/>
          </a:xfrm>
        </p:grpSpPr>
        <p:sp>
          <p:nvSpPr>
            <p:cNvPr id="6880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1" name=""/>
            <p:cNvSpPr/>
            <p:nvPr/>
          </p:nvSpPr>
          <p:spPr>
            <a:xfrm>
              <a:off x="4044960" y="304956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2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3" name=""/>
            <p:cNvSpPr/>
            <p:nvPr/>
          </p:nvSpPr>
          <p:spPr>
            <a:xfrm>
              <a:off x="4044960" y="30740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84" name=""/>
          <p:cNvGrpSpPr/>
          <p:nvPr/>
        </p:nvGrpSpPr>
        <p:grpSpPr>
          <a:xfrm>
            <a:off x="5205240" y="2701800"/>
            <a:ext cx="177840" cy="210960"/>
            <a:chOff x="5205240" y="2701800"/>
            <a:chExt cx="177840" cy="210960"/>
          </a:xfrm>
        </p:grpSpPr>
        <p:sp>
          <p:nvSpPr>
            <p:cNvPr id="6885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6" name=""/>
            <p:cNvSpPr/>
            <p:nvPr/>
          </p:nvSpPr>
          <p:spPr>
            <a:xfrm>
              <a:off x="5205240" y="2701800"/>
              <a:ext cx="17784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7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8" name=""/>
            <p:cNvSpPr/>
            <p:nvPr/>
          </p:nvSpPr>
          <p:spPr>
            <a:xfrm>
              <a:off x="5205240" y="27284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89" name=""/>
          <p:cNvGrpSpPr/>
          <p:nvPr/>
        </p:nvGrpSpPr>
        <p:grpSpPr>
          <a:xfrm>
            <a:off x="4965840" y="4365720"/>
            <a:ext cx="177840" cy="209160"/>
            <a:chOff x="4965840" y="4365720"/>
            <a:chExt cx="177840" cy="209160"/>
          </a:xfrm>
        </p:grpSpPr>
        <p:sp>
          <p:nvSpPr>
            <p:cNvPr id="6890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1" name=""/>
            <p:cNvSpPr/>
            <p:nvPr/>
          </p:nvSpPr>
          <p:spPr>
            <a:xfrm>
              <a:off x="4965840" y="4365720"/>
              <a:ext cx="1778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2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3" name=""/>
            <p:cNvSpPr/>
            <p:nvPr/>
          </p:nvSpPr>
          <p:spPr>
            <a:xfrm>
              <a:off x="4965840" y="43920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94" name=""/>
          <p:cNvGrpSpPr/>
          <p:nvPr/>
        </p:nvGrpSpPr>
        <p:grpSpPr>
          <a:xfrm>
            <a:off x="3224160" y="1138320"/>
            <a:ext cx="177840" cy="207360"/>
            <a:chOff x="3224160" y="1138320"/>
            <a:chExt cx="177840" cy="207360"/>
          </a:xfrm>
        </p:grpSpPr>
        <p:sp>
          <p:nvSpPr>
            <p:cNvPr id="6895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6" name=""/>
            <p:cNvSpPr/>
            <p:nvPr/>
          </p:nvSpPr>
          <p:spPr>
            <a:xfrm>
              <a:off x="3224160" y="113832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7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8" name=""/>
            <p:cNvSpPr/>
            <p:nvPr/>
          </p:nvSpPr>
          <p:spPr>
            <a:xfrm>
              <a:off x="3224160" y="11628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99" name=""/>
          <p:cNvGrpSpPr/>
          <p:nvPr/>
        </p:nvGrpSpPr>
        <p:grpSpPr>
          <a:xfrm>
            <a:off x="3538440" y="1100160"/>
            <a:ext cx="179640" cy="209160"/>
            <a:chOff x="3538440" y="1100160"/>
            <a:chExt cx="179640" cy="209160"/>
          </a:xfrm>
        </p:grpSpPr>
        <p:sp>
          <p:nvSpPr>
            <p:cNvPr id="6900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1" name=""/>
            <p:cNvSpPr/>
            <p:nvPr/>
          </p:nvSpPr>
          <p:spPr>
            <a:xfrm>
              <a:off x="3538440" y="1100160"/>
              <a:ext cx="1796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2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3" name=""/>
            <p:cNvSpPr/>
            <p:nvPr/>
          </p:nvSpPr>
          <p:spPr>
            <a:xfrm>
              <a:off x="3538440" y="112644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04" name=""/>
          <p:cNvGrpSpPr/>
          <p:nvPr/>
        </p:nvGrpSpPr>
        <p:grpSpPr>
          <a:xfrm>
            <a:off x="3772080" y="1963800"/>
            <a:ext cx="179280" cy="207720"/>
            <a:chOff x="3772080" y="1963800"/>
            <a:chExt cx="179280" cy="207720"/>
          </a:xfrm>
        </p:grpSpPr>
        <p:sp>
          <p:nvSpPr>
            <p:cNvPr id="6905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6" name=""/>
            <p:cNvSpPr/>
            <p:nvPr/>
          </p:nvSpPr>
          <p:spPr>
            <a:xfrm>
              <a:off x="3772080" y="196380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7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8" name=""/>
            <p:cNvSpPr/>
            <p:nvPr/>
          </p:nvSpPr>
          <p:spPr>
            <a:xfrm>
              <a:off x="3772080" y="198792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09" name=""/>
          <p:cNvGrpSpPr/>
          <p:nvPr/>
        </p:nvGrpSpPr>
        <p:grpSpPr>
          <a:xfrm>
            <a:off x="3548160" y="2840040"/>
            <a:ext cx="177840" cy="209160"/>
            <a:chOff x="3548160" y="2840040"/>
            <a:chExt cx="177840" cy="209160"/>
          </a:xfrm>
        </p:grpSpPr>
        <p:sp>
          <p:nvSpPr>
            <p:cNvPr id="6910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1" name=""/>
            <p:cNvSpPr/>
            <p:nvPr/>
          </p:nvSpPr>
          <p:spPr>
            <a:xfrm>
              <a:off x="3548160" y="2840040"/>
              <a:ext cx="17784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2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3" name=""/>
            <p:cNvSpPr/>
            <p:nvPr/>
          </p:nvSpPr>
          <p:spPr>
            <a:xfrm>
              <a:off x="3548160" y="2866320"/>
              <a:ext cx="17784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14" name=""/>
          <p:cNvGrpSpPr/>
          <p:nvPr/>
        </p:nvGrpSpPr>
        <p:grpSpPr>
          <a:xfrm>
            <a:off x="2435400" y="3392640"/>
            <a:ext cx="179280" cy="209160"/>
            <a:chOff x="2435400" y="3392640"/>
            <a:chExt cx="179280" cy="209160"/>
          </a:xfrm>
        </p:grpSpPr>
        <p:sp>
          <p:nvSpPr>
            <p:cNvPr id="6915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6" name=""/>
            <p:cNvSpPr/>
            <p:nvPr/>
          </p:nvSpPr>
          <p:spPr>
            <a:xfrm>
              <a:off x="2435400" y="3392640"/>
              <a:ext cx="17928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7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8" name=""/>
            <p:cNvSpPr/>
            <p:nvPr/>
          </p:nvSpPr>
          <p:spPr>
            <a:xfrm>
              <a:off x="2435400" y="34189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19" name=""/>
          <p:cNvGrpSpPr/>
          <p:nvPr/>
        </p:nvGrpSpPr>
        <p:grpSpPr>
          <a:xfrm>
            <a:off x="4776840" y="3268800"/>
            <a:ext cx="179280" cy="209160"/>
            <a:chOff x="4776840" y="3268800"/>
            <a:chExt cx="179280" cy="209160"/>
          </a:xfrm>
        </p:grpSpPr>
        <p:sp>
          <p:nvSpPr>
            <p:cNvPr id="6920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1" name=""/>
            <p:cNvSpPr/>
            <p:nvPr/>
          </p:nvSpPr>
          <p:spPr>
            <a:xfrm>
              <a:off x="4776840" y="3268800"/>
              <a:ext cx="1792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2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3" name=""/>
            <p:cNvSpPr/>
            <p:nvPr/>
          </p:nvSpPr>
          <p:spPr>
            <a:xfrm>
              <a:off x="4776840" y="3295080"/>
              <a:ext cx="1792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24" name=""/>
          <p:cNvGrpSpPr/>
          <p:nvPr/>
        </p:nvGrpSpPr>
        <p:grpSpPr>
          <a:xfrm>
            <a:off x="5281560" y="4130640"/>
            <a:ext cx="179280" cy="207720"/>
            <a:chOff x="5281560" y="4130640"/>
            <a:chExt cx="179280" cy="207720"/>
          </a:xfrm>
        </p:grpSpPr>
        <p:sp>
          <p:nvSpPr>
            <p:cNvPr id="6925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6" name=""/>
            <p:cNvSpPr/>
            <p:nvPr/>
          </p:nvSpPr>
          <p:spPr>
            <a:xfrm>
              <a:off x="5281560" y="4130640"/>
              <a:ext cx="17928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7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8" name=""/>
            <p:cNvSpPr/>
            <p:nvPr/>
          </p:nvSpPr>
          <p:spPr>
            <a:xfrm>
              <a:off x="5281560" y="41551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29" name=""/>
          <p:cNvGrpSpPr/>
          <p:nvPr/>
        </p:nvGrpSpPr>
        <p:grpSpPr>
          <a:xfrm>
            <a:off x="5442120" y="4229280"/>
            <a:ext cx="177480" cy="209160"/>
            <a:chOff x="5442120" y="4229280"/>
            <a:chExt cx="177480" cy="209160"/>
          </a:xfrm>
        </p:grpSpPr>
        <p:sp>
          <p:nvSpPr>
            <p:cNvPr id="6930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1" name=""/>
            <p:cNvSpPr/>
            <p:nvPr/>
          </p:nvSpPr>
          <p:spPr>
            <a:xfrm>
              <a:off x="5442120" y="4229280"/>
              <a:ext cx="1774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2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3" name=""/>
            <p:cNvSpPr/>
            <p:nvPr/>
          </p:nvSpPr>
          <p:spPr>
            <a:xfrm>
              <a:off x="5442120" y="4255560"/>
              <a:ext cx="1774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34" name=""/>
          <p:cNvGrpSpPr/>
          <p:nvPr/>
        </p:nvGrpSpPr>
        <p:grpSpPr>
          <a:xfrm>
            <a:off x="5776920" y="4146480"/>
            <a:ext cx="179280" cy="207720"/>
            <a:chOff x="5776920" y="4146480"/>
            <a:chExt cx="179280" cy="207720"/>
          </a:xfrm>
        </p:grpSpPr>
        <p:sp>
          <p:nvSpPr>
            <p:cNvPr id="6935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6" name=""/>
            <p:cNvSpPr/>
            <p:nvPr/>
          </p:nvSpPr>
          <p:spPr>
            <a:xfrm>
              <a:off x="5776920" y="4146480"/>
              <a:ext cx="17928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7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8" name=""/>
            <p:cNvSpPr/>
            <p:nvPr/>
          </p:nvSpPr>
          <p:spPr>
            <a:xfrm>
              <a:off x="5776920" y="417096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39" name=""/>
          <p:cNvGrpSpPr/>
          <p:nvPr/>
        </p:nvGrpSpPr>
        <p:grpSpPr>
          <a:xfrm>
            <a:off x="5961240" y="2149560"/>
            <a:ext cx="179280" cy="207360"/>
            <a:chOff x="5961240" y="2149560"/>
            <a:chExt cx="179280" cy="207360"/>
          </a:xfrm>
        </p:grpSpPr>
        <p:sp>
          <p:nvSpPr>
            <p:cNvPr id="6940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1" name=""/>
            <p:cNvSpPr/>
            <p:nvPr/>
          </p:nvSpPr>
          <p:spPr>
            <a:xfrm>
              <a:off x="5961240" y="214956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2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3" name=""/>
            <p:cNvSpPr/>
            <p:nvPr/>
          </p:nvSpPr>
          <p:spPr>
            <a:xfrm>
              <a:off x="5961240" y="217368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44" name=""/>
          <p:cNvGrpSpPr/>
          <p:nvPr/>
        </p:nvGrpSpPr>
        <p:grpSpPr>
          <a:xfrm>
            <a:off x="6191280" y="2346480"/>
            <a:ext cx="177840" cy="207360"/>
            <a:chOff x="6191280" y="2346480"/>
            <a:chExt cx="177840" cy="207360"/>
          </a:xfrm>
        </p:grpSpPr>
        <p:sp>
          <p:nvSpPr>
            <p:cNvPr id="6945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6" name=""/>
            <p:cNvSpPr/>
            <p:nvPr/>
          </p:nvSpPr>
          <p:spPr>
            <a:xfrm>
              <a:off x="6191280" y="2346480"/>
              <a:ext cx="1778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7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8" name=""/>
            <p:cNvSpPr/>
            <p:nvPr/>
          </p:nvSpPr>
          <p:spPr>
            <a:xfrm>
              <a:off x="6191280" y="23706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49" name=""/>
          <p:cNvGrpSpPr/>
          <p:nvPr/>
        </p:nvGrpSpPr>
        <p:grpSpPr>
          <a:xfrm>
            <a:off x="6615000" y="2139840"/>
            <a:ext cx="179640" cy="209160"/>
            <a:chOff x="6615000" y="2139840"/>
            <a:chExt cx="179640" cy="209160"/>
          </a:xfrm>
        </p:grpSpPr>
        <p:sp>
          <p:nvSpPr>
            <p:cNvPr id="6950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1" name=""/>
            <p:cNvSpPr/>
            <p:nvPr/>
          </p:nvSpPr>
          <p:spPr>
            <a:xfrm>
              <a:off x="6615000" y="2139840"/>
              <a:ext cx="1796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2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3" name=""/>
            <p:cNvSpPr/>
            <p:nvPr/>
          </p:nvSpPr>
          <p:spPr>
            <a:xfrm>
              <a:off x="6615000" y="2166120"/>
              <a:ext cx="1796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54" name=""/>
          <p:cNvGrpSpPr/>
          <p:nvPr/>
        </p:nvGrpSpPr>
        <p:grpSpPr>
          <a:xfrm>
            <a:off x="4044960" y="3049560"/>
            <a:ext cx="177840" cy="207720"/>
            <a:chOff x="4044960" y="3049560"/>
            <a:chExt cx="177840" cy="207720"/>
          </a:xfrm>
        </p:grpSpPr>
        <p:sp>
          <p:nvSpPr>
            <p:cNvPr id="6955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6" name=""/>
            <p:cNvSpPr/>
            <p:nvPr/>
          </p:nvSpPr>
          <p:spPr>
            <a:xfrm>
              <a:off x="4044960" y="304956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7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8" name=""/>
            <p:cNvSpPr/>
            <p:nvPr/>
          </p:nvSpPr>
          <p:spPr>
            <a:xfrm>
              <a:off x="4044960" y="30740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59" name=""/>
          <p:cNvGrpSpPr/>
          <p:nvPr/>
        </p:nvGrpSpPr>
        <p:grpSpPr>
          <a:xfrm>
            <a:off x="5205240" y="2701800"/>
            <a:ext cx="177840" cy="210960"/>
            <a:chOff x="5205240" y="2701800"/>
            <a:chExt cx="177840" cy="210960"/>
          </a:xfrm>
        </p:grpSpPr>
        <p:sp>
          <p:nvSpPr>
            <p:cNvPr id="6960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1" name=""/>
            <p:cNvSpPr/>
            <p:nvPr/>
          </p:nvSpPr>
          <p:spPr>
            <a:xfrm>
              <a:off x="5205240" y="2701800"/>
              <a:ext cx="17784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2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3" name=""/>
            <p:cNvSpPr/>
            <p:nvPr/>
          </p:nvSpPr>
          <p:spPr>
            <a:xfrm>
              <a:off x="5205240" y="27284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64" name=""/>
          <p:cNvGrpSpPr/>
          <p:nvPr/>
        </p:nvGrpSpPr>
        <p:grpSpPr>
          <a:xfrm>
            <a:off x="4965840" y="4365720"/>
            <a:ext cx="177840" cy="209160"/>
            <a:chOff x="4965840" y="4365720"/>
            <a:chExt cx="177840" cy="209160"/>
          </a:xfrm>
        </p:grpSpPr>
        <p:sp>
          <p:nvSpPr>
            <p:cNvPr id="6965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6" name=""/>
            <p:cNvSpPr/>
            <p:nvPr/>
          </p:nvSpPr>
          <p:spPr>
            <a:xfrm>
              <a:off x="4965840" y="4365720"/>
              <a:ext cx="1778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7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8" name=""/>
            <p:cNvSpPr/>
            <p:nvPr/>
          </p:nvSpPr>
          <p:spPr>
            <a:xfrm>
              <a:off x="4965840" y="43920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69" name=""/>
          <p:cNvGrpSpPr/>
          <p:nvPr/>
        </p:nvGrpSpPr>
        <p:grpSpPr>
          <a:xfrm>
            <a:off x="5645160" y="4527720"/>
            <a:ext cx="176040" cy="207360"/>
            <a:chOff x="5645160" y="4527720"/>
            <a:chExt cx="176040" cy="207360"/>
          </a:xfrm>
        </p:grpSpPr>
        <p:sp>
          <p:nvSpPr>
            <p:cNvPr id="6970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1" name=""/>
            <p:cNvSpPr/>
            <p:nvPr/>
          </p:nvSpPr>
          <p:spPr>
            <a:xfrm>
              <a:off x="5645160" y="4527720"/>
              <a:ext cx="17604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2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3" name=""/>
            <p:cNvSpPr/>
            <p:nvPr/>
          </p:nvSpPr>
          <p:spPr>
            <a:xfrm>
              <a:off x="5645160" y="4552200"/>
              <a:ext cx="1760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74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6975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6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7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8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79" name=""/>
          <p:cNvGrpSpPr/>
          <p:nvPr/>
        </p:nvGrpSpPr>
        <p:grpSpPr>
          <a:xfrm>
            <a:off x="5645160" y="4527720"/>
            <a:ext cx="176040" cy="207360"/>
            <a:chOff x="5645160" y="4527720"/>
            <a:chExt cx="176040" cy="207360"/>
          </a:xfrm>
        </p:grpSpPr>
        <p:sp>
          <p:nvSpPr>
            <p:cNvPr id="6980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1" name=""/>
            <p:cNvSpPr/>
            <p:nvPr/>
          </p:nvSpPr>
          <p:spPr>
            <a:xfrm>
              <a:off x="5645160" y="4527720"/>
              <a:ext cx="17604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2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3" name=""/>
            <p:cNvSpPr/>
            <p:nvPr/>
          </p:nvSpPr>
          <p:spPr>
            <a:xfrm>
              <a:off x="5645160" y="4552200"/>
              <a:ext cx="1760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84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6985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6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7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8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89" name=""/>
          <p:cNvGrpSpPr/>
          <p:nvPr/>
        </p:nvGrpSpPr>
        <p:grpSpPr>
          <a:xfrm>
            <a:off x="3538440" y="1100160"/>
            <a:ext cx="179640" cy="209160"/>
            <a:chOff x="3538440" y="1100160"/>
            <a:chExt cx="179640" cy="209160"/>
          </a:xfrm>
        </p:grpSpPr>
        <p:sp>
          <p:nvSpPr>
            <p:cNvPr id="6990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1" name=""/>
            <p:cNvSpPr/>
            <p:nvPr/>
          </p:nvSpPr>
          <p:spPr>
            <a:xfrm>
              <a:off x="3538440" y="1100160"/>
              <a:ext cx="1796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2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3" name=""/>
            <p:cNvSpPr/>
            <p:nvPr/>
          </p:nvSpPr>
          <p:spPr>
            <a:xfrm>
              <a:off x="3538440" y="112644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94" name=""/>
          <p:cNvGrpSpPr/>
          <p:nvPr/>
        </p:nvGrpSpPr>
        <p:grpSpPr>
          <a:xfrm>
            <a:off x="5776920" y="4146480"/>
            <a:ext cx="179280" cy="207720"/>
            <a:chOff x="5776920" y="4146480"/>
            <a:chExt cx="179280" cy="207720"/>
          </a:xfrm>
        </p:grpSpPr>
        <p:sp>
          <p:nvSpPr>
            <p:cNvPr id="6995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6" name=""/>
            <p:cNvSpPr/>
            <p:nvPr/>
          </p:nvSpPr>
          <p:spPr>
            <a:xfrm>
              <a:off x="5776920" y="4146480"/>
              <a:ext cx="17928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7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8" name=""/>
            <p:cNvSpPr/>
            <p:nvPr/>
          </p:nvSpPr>
          <p:spPr>
            <a:xfrm>
              <a:off x="5776920" y="417096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99" name=""/>
          <p:cNvGrpSpPr/>
          <p:nvPr/>
        </p:nvGrpSpPr>
        <p:grpSpPr>
          <a:xfrm>
            <a:off x="5645160" y="4527720"/>
            <a:ext cx="176040" cy="207360"/>
            <a:chOff x="5645160" y="4527720"/>
            <a:chExt cx="176040" cy="207360"/>
          </a:xfrm>
        </p:grpSpPr>
        <p:sp>
          <p:nvSpPr>
            <p:cNvPr id="7000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1" name=""/>
            <p:cNvSpPr/>
            <p:nvPr/>
          </p:nvSpPr>
          <p:spPr>
            <a:xfrm>
              <a:off x="5645160" y="4527720"/>
              <a:ext cx="17604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2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3" name=""/>
            <p:cNvSpPr/>
            <p:nvPr/>
          </p:nvSpPr>
          <p:spPr>
            <a:xfrm>
              <a:off x="5645160" y="4552200"/>
              <a:ext cx="1760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04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7005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6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7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8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09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7010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1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2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3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14" name=""/>
          <p:cNvSpPr/>
          <p:nvPr/>
        </p:nvSpPr>
        <p:spPr>
          <a:xfrm>
            <a:off x="2440080" y="2347920"/>
            <a:ext cx="2239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5" name=""/>
          <p:cNvSpPr/>
          <p:nvPr/>
        </p:nvSpPr>
        <p:spPr>
          <a:xfrm>
            <a:off x="2287440" y="2311560"/>
            <a:ext cx="5270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6" name=""/>
          <p:cNvSpPr/>
          <p:nvPr/>
        </p:nvSpPr>
        <p:spPr>
          <a:xfrm>
            <a:off x="2469600" y="2357280"/>
            <a:ext cx="1393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7" name=""/>
          <p:cNvSpPr/>
          <p:nvPr/>
        </p:nvSpPr>
        <p:spPr>
          <a:xfrm>
            <a:off x="2480040" y="2449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8" name=""/>
          <p:cNvSpPr/>
          <p:nvPr/>
        </p:nvSpPr>
        <p:spPr>
          <a:xfrm>
            <a:off x="3114720" y="3784680"/>
            <a:ext cx="2253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9" name=""/>
          <p:cNvSpPr/>
          <p:nvPr/>
        </p:nvSpPr>
        <p:spPr>
          <a:xfrm>
            <a:off x="2965320" y="3751200"/>
            <a:ext cx="5302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0" name=""/>
          <p:cNvSpPr/>
          <p:nvPr/>
        </p:nvSpPr>
        <p:spPr>
          <a:xfrm>
            <a:off x="3157200" y="3797280"/>
            <a:ext cx="1375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1" name=""/>
          <p:cNvSpPr/>
          <p:nvPr/>
        </p:nvSpPr>
        <p:spPr>
          <a:xfrm>
            <a:off x="3131640" y="3889440"/>
            <a:ext cx="1677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2" name=""/>
          <p:cNvSpPr/>
          <p:nvPr/>
        </p:nvSpPr>
        <p:spPr>
          <a:xfrm>
            <a:off x="3158640" y="39816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3" name=""/>
          <p:cNvSpPr/>
          <p:nvPr/>
        </p:nvSpPr>
        <p:spPr>
          <a:xfrm>
            <a:off x="5508720" y="4454640"/>
            <a:ext cx="225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4" name=""/>
          <p:cNvSpPr/>
          <p:nvPr/>
        </p:nvSpPr>
        <p:spPr>
          <a:xfrm>
            <a:off x="5361120" y="442116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5" name=""/>
          <p:cNvSpPr/>
          <p:nvPr/>
        </p:nvSpPr>
        <p:spPr>
          <a:xfrm>
            <a:off x="5518080" y="4467240"/>
            <a:ext cx="174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6" name=""/>
          <p:cNvSpPr/>
          <p:nvPr/>
        </p:nvSpPr>
        <p:spPr>
          <a:xfrm>
            <a:off x="5551920" y="45594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7" name=""/>
          <p:cNvSpPr/>
          <p:nvPr/>
        </p:nvSpPr>
        <p:spPr>
          <a:xfrm>
            <a:off x="5537160" y="42274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8" name=""/>
          <p:cNvSpPr/>
          <p:nvPr/>
        </p:nvSpPr>
        <p:spPr>
          <a:xfrm>
            <a:off x="5415120" y="41940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9" name=""/>
          <p:cNvSpPr/>
          <p:nvPr/>
        </p:nvSpPr>
        <p:spPr>
          <a:xfrm>
            <a:off x="5545800" y="42400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0" name=""/>
          <p:cNvSpPr/>
          <p:nvPr/>
        </p:nvSpPr>
        <p:spPr>
          <a:xfrm>
            <a:off x="5605920" y="43322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1" name=""/>
          <p:cNvSpPr/>
          <p:nvPr/>
        </p:nvSpPr>
        <p:spPr>
          <a:xfrm>
            <a:off x="5722920" y="26956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2" name=""/>
          <p:cNvSpPr/>
          <p:nvPr/>
        </p:nvSpPr>
        <p:spPr>
          <a:xfrm>
            <a:off x="5600880" y="26622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3" name=""/>
          <p:cNvSpPr/>
          <p:nvPr/>
        </p:nvSpPr>
        <p:spPr>
          <a:xfrm>
            <a:off x="5732280" y="27082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4" name=""/>
          <p:cNvSpPr/>
          <p:nvPr/>
        </p:nvSpPr>
        <p:spPr>
          <a:xfrm>
            <a:off x="5790600" y="2800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5" name=""/>
          <p:cNvSpPr/>
          <p:nvPr/>
        </p:nvSpPr>
        <p:spPr>
          <a:xfrm>
            <a:off x="2440080" y="2347920"/>
            <a:ext cx="2239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6" name=""/>
          <p:cNvSpPr/>
          <p:nvPr/>
        </p:nvSpPr>
        <p:spPr>
          <a:xfrm>
            <a:off x="2287440" y="2311560"/>
            <a:ext cx="5270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7" name=""/>
          <p:cNvSpPr/>
          <p:nvPr/>
        </p:nvSpPr>
        <p:spPr>
          <a:xfrm>
            <a:off x="2469600" y="2357280"/>
            <a:ext cx="1393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8" name=""/>
          <p:cNvSpPr/>
          <p:nvPr/>
        </p:nvSpPr>
        <p:spPr>
          <a:xfrm>
            <a:off x="2480040" y="2449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9" name=""/>
          <p:cNvSpPr/>
          <p:nvPr/>
        </p:nvSpPr>
        <p:spPr>
          <a:xfrm>
            <a:off x="3114720" y="3784680"/>
            <a:ext cx="2253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0" name=""/>
          <p:cNvSpPr/>
          <p:nvPr/>
        </p:nvSpPr>
        <p:spPr>
          <a:xfrm>
            <a:off x="2965320" y="3751200"/>
            <a:ext cx="5302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1" name=""/>
          <p:cNvSpPr/>
          <p:nvPr/>
        </p:nvSpPr>
        <p:spPr>
          <a:xfrm>
            <a:off x="3157200" y="3797280"/>
            <a:ext cx="1375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2" name=""/>
          <p:cNvSpPr/>
          <p:nvPr/>
        </p:nvSpPr>
        <p:spPr>
          <a:xfrm>
            <a:off x="3131640" y="3889440"/>
            <a:ext cx="1677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3" name=""/>
          <p:cNvSpPr/>
          <p:nvPr/>
        </p:nvSpPr>
        <p:spPr>
          <a:xfrm>
            <a:off x="3158640" y="39816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4" name=""/>
          <p:cNvSpPr/>
          <p:nvPr/>
        </p:nvSpPr>
        <p:spPr>
          <a:xfrm>
            <a:off x="5508720" y="4454640"/>
            <a:ext cx="225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5" name=""/>
          <p:cNvSpPr/>
          <p:nvPr/>
        </p:nvSpPr>
        <p:spPr>
          <a:xfrm>
            <a:off x="5361120" y="442116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6" name=""/>
          <p:cNvSpPr/>
          <p:nvPr/>
        </p:nvSpPr>
        <p:spPr>
          <a:xfrm>
            <a:off x="5518080" y="4467240"/>
            <a:ext cx="174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7" name=""/>
          <p:cNvSpPr/>
          <p:nvPr/>
        </p:nvSpPr>
        <p:spPr>
          <a:xfrm>
            <a:off x="5551920" y="45594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8" name=""/>
          <p:cNvSpPr/>
          <p:nvPr/>
        </p:nvSpPr>
        <p:spPr>
          <a:xfrm>
            <a:off x="5537160" y="42274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9" name=""/>
          <p:cNvSpPr/>
          <p:nvPr/>
        </p:nvSpPr>
        <p:spPr>
          <a:xfrm>
            <a:off x="5415120" y="41940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0" name=""/>
          <p:cNvSpPr/>
          <p:nvPr/>
        </p:nvSpPr>
        <p:spPr>
          <a:xfrm>
            <a:off x="5545800" y="42400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1" name=""/>
          <p:cNvSpPr/>
          <p:nvPr/>
        </p:nvSpPr>
        <p:spPr>
          <a:xfrm>
            <a:off x="5605920" y="43322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2" name=""/>
          <p:cNvSpPr/>
          <p:nvPr/>
        </p:nvSpPr>
        <p:spPr>
          <a:xfrm>
            <a:off x="5722920" y="26956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3" name=""/>
          <p:cNvSpPr/>
          <p:nvPr/>
        </p:nvSpPr>
        <p:spPr>
          <a:xfrm>
            <a:off x="5600880" y="26622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4" name=""/>
          <p:cNvSpPr/>
          <p:nvPr/>
        </p:nvSpPr>
        <p:spPr>
          <a:xfrm>
            <a:off x="5732280" y="27082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5" name=""/>
          <p:cNvSpPr/>
          <p:nvPr/>
        </p:nvSpPr>
        <p:spPr>
          <a:xfrm>
            <a:off x="5790600" y="2800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6" name=""/>
          <p:cNvSpPr/>
          <p:nvPr/>
        </p:nvSpPr>
        <p:spPr>
          <a:xfrm>
            <a:off x="5899320" y="2762280"/>
            <a:ext cx="64800" cy="763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7" name=""/>
          <p:cNvSpPr/>
          <p:nvPr/>
        </p:nvSpPr>
        <p:spPr>
          <a:xfrm>
            <a:off x="5862600" y="2724120"/>
            <a:ext cx="138240" cy="1522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8" name=""/>
          <p:cNvSpPr/>
          <p:nvPr/>
        </p:nvSpPr>
        <p:spPr>
          <a:xfrm>
            <a:off x="5899320" y="2762280"/>
            <a:ext cx="64800" cy="763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9" name=""/>
          <p:cNvSpPr/>
          <p:nvPr/>
        </p:nvSpPr>
        <p:spPr>
          <a:xfrm>
            <a:off x="5862600" y="2724120"/>
            <a:ext cx="138240" cy="1522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0" name=""/>
          <p:cNvSpPr/>
          <p:nvPr/>
        </p:nvSpPr>
        <p:spPr>
          <a:xfrm>
            <a:off x="6937200" y="2911320"/>
            <a:ext cx="66960" cy="748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1" name=""/>
          <p:cNvSpPr/>
          <p:nvPr/>
        </p:nvSpPr>
        <p:spPr>
          <a:xfrm>
            <a:off x="6904080" y="2871720"/>
            <a:ext cx="136440" cy="1540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2" name=""/>
          <p:cNvSpPr/>
          <p:nvPr/>
        </p:nvSpPr>
        <p:spPr>
          <a:xfrm>
            <a:off x="6937200" y="2911320"/>
            <a:ext cx="66960" cy="748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3" name=""/>
          <p:cNvSpPr/>
          <p:nvPr/>
        </p:nvSpPr>
        <p:spPr>
          <a:xfrm>
            <a:off x="6904080" y="2871720"/>
            <a:ext cx="136440" cy="1540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4" name=""/>
          <p:cNvSpPr/>
          <p:nvPr/>
        </p:nvSpPr>
        <p:spPr>
          <a:xfrm>
            <a:off x="6062760" y="5594400"/>
            <a:ext cx="207720" cy="22536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5" name=""/>
          <p:cNvSpPr/>
          <p:nvPr/>
        </p:nvSpPr>
        <p:spPr>
          <a:xfrm>
            <a:off x="4871880" y="2662200"/>
            <a:ext cx="21276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6" name=""/>
          <p:cNvSpPr/>
          <p:nvPr/>
        </p:nvSpPr>
        <p:spPr>
          <a:xfrm>
            <a:off x="2965320" y="3751200"/>
            <a:ext cx="5302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7" name=""/>
          <p:cNvSpPr/>
          <p:nvPr/>
        </p:nvSpPr>
        <p:spPr>
          <a:xfrm>
            <a:off x="5415120" y="41940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8" name=""/>
          <p:cNvSpPr/>
          <p:nvPr/>
        </p:nvSpPr>
        <p:spPr>
          <a:xfrm>
            <a:off x="5600880" y="26622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9" name=""/>
          <p:cNvSpPr/>
          <p:nvPr/>
        </p:nvSpPr>
        <p:spPr>
          <a:xfrm>
            <a:off x="5435640" y="2544840"/>
            <a:ext cx="119160" cy="1252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0" name=""/>
          <p:cNvSpPr/>
          <p:nvPr/>
        </p:nvSpPr>
        <p:spPr>
          <a:xfrm>
            <a:off x="5407200" y="2637000"/>
            <a:ext cx="269640" cy="1951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1" name=""/>
          <p:cNvSpPr/>
          <p:nvPr/>
        </p:nvSpPr>
        <p:spPr>
          <a:xfrm>
            <a:off x="6008760" y="3235320"/>
            <a:ext cx="119160" cy="1285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2" name=""/>
          <p:cNvSpPr/>
          <p:nvPr/>
        </p:nvSpPr>
        <p:spPr>
          <a:xfrm>
            <a:off x="5979960" y="3328920"/>
            <a:ext cx="270000" cy="1954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3" name=""/>
          <p:cNvSpPr/>
          <p:nvPr/>
        </p:nvSpPr>
        <p:spPr>
          <a:xfrm>
            <a:off x="5857920" y="4151160"/>
            <a:ext cx="11736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4" name=""/>
          <p:cNvSpPr/>
          <p:nvPr/>
        </p:nvSpPr>
        <p:spPr>
          <a:xfrm>
            <a:off x="5829480" y="4243320"/>
            <a:ext cx="269640" cy="1954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5" name=""/>
          <p:cNvSpPr/>
          <p:nvPr/>
        </p:nvSpPr>
        <p:spPr>
          <a:xfrm>
            <a:off x="5673600" y="3921120"/>
            <a:ext cx="1206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6" name=""/>
          <p:cNvSpPr/>
          <p:nvPr/>
        </p:nvSpPr>
        <p:spPr>
          <a:xfrm>
            <a:off x="5645160" y="4014720"/>
            <a:ext cx="27144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7" name=""/>
          <p:cNvSpPr/>
          <p:nvPr/>
        </p:nvSpPr>
        <p:spPr>
          <a:xfrm>
            <a:off x="5673600" y="3921120"/>
            <a:ext cx="1206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8" name=""/>
          <p:cNvSpPr/>
          <p:nvPr/>
        </p:nvSpPr>
        <p:spPr>
          <a:xfrm>
            <a:off x="5823000" y="3695760"/>
            <a:ext cx="12060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9" name=""/>
          <p:cNvSpPr/>
          <p:nvPr/>
        </p:nvSpPr>
        <p:spPr>
          <a:xfrm>
            <a:off x="5794200" y="3789360"/>
            <a:ext cx="270000" cy="195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80" name=""/>
          <p:cNvGrpSpPr/>
          <p:nvPr/>
        </p:nvGrpSpPr>
        <p:grpSpPr>
          <a:xfrm>
            <a:off x="6807240" y="2786040"/>
            <a:ext cx="270000" cy="286560"/>
            <a:chOff x="6807240" y="2786040"/>
            <a:chExt cx="270000" cy="286560"/>
          </a:xfrm>
        </p:grpSpPr>
        <p:sp>
          <p:nvSpPr>
            <p:cNvPr id="7081" name=""/>
            <p:cNvSpPr/>
            <p:nvPr/>
          </p:nvSpPr>
          <p:spPr>
            <a:xfrm>
              <a:off x="6835320" y="2786040"/>
              <a:ext cx="11952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2" name=""/>
            <p:cNvSpPr/>
            <p:nvPr/>
          </p:nvSpPr>
          <p:spPr>
            <a:xfrm>
              <a:off x="6807240" y="2878920"/>
              <a:ext cx="27000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83" name=""/>
          <p:cNvGrpSpPr/>
          <p:nvPr/>
        </p:nvGrpSpPr>
        <p:grpSpPr>
          <a:xfrm>
            <a:off x="6864480" y="3003480"/>
            <a:ext cx="271440" cy="286920"/>
            <a:chOff x="6864480" y="3003480"/>
            <a:chExt cx="271440" cy="286920"/>
          </a:xfrm>
        </p:grpSpPr>
        <p:sp>
          <p:nvSpPr>
            <p:cNvPr id="7084" name=""/>
            <p:cNvSpPr/>
            <p:nvPr/>
          </p:nvSpPr>
          <p:spPr>
            <a:xfrm>
              <a:off x="6892920" y="3003480"/>
              <a:ext cx="120600" cy="1267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5" name=""/>
            <p:cNvSpPr/>
            <p:nvPr/>
          </p:nvSpPr>
          <p:spPr>
            <a:xfrm>
              <a:off x="6864480" y="3096720"/>
              <a:ext cx="27144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86" name=""/>
          <p:cNvGrpSpPr/>
          <p:nvPr/>
        </p:nvGrpSpPr>
        <p:grpSpPr>
          <a:xfrm>
            <a:off x="6797520" y="3220920"/>
            <a:ext cx="270000" cy="288720"/>
            <a:chOff x="6797520" y="3220920"/>
            <a:chExt cx="270000" cy="288720"/>
          </a:xfrm>
        </p:grpSpPr>
        <p:sp>
          <p:nvSpPr>
            <p:cNvPr id="7087" name=""/>
            <p:cNvSpPr/>
            <p:nvPr/>
          </p:nvSpPr>
          <p:spPr>
            <a:xfrm>
              <a:off x="6825240" y="3220920"/>
              <a:ext cx="12024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8" name=""/>
            <p:cNvSpPr/>
            <p:nvPr/>
          </p:nvSpPr>
          <p:spPr>
            <a:xfrm>
              <a:off x="6797520" y="3314160"/>
              <a:ext cx="270000" cy="1954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89" name=""/>
          <p:cNvSpPr/>
          <p:nvPr/>
        </p:nvSpPr>
        <p:spPr>
          <a:xfrm>
            <a:off x="6835680" y="2786040"/>
            <a:ext cx="11772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0" name=""/>
          <p:cNvSpPr/>
          <p:nvPr/>
        </p:nvSpPr>
        <p:spPr>
          <a:xfrm>
            <a:off x="6807240" y="2879640"/>
            <a:ext cx="27000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1" name=""/>
          <p:cNvSpPr/>
          <p:nvPr/>
        </p:nvSpPr>
        <p:spPr>
          <a:xfrm>
            <a:off x="6835680" y="2786040"/>
            <a:ext cx="11772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2" name=""/>
          <p:cNvSpPr/>
          <p:nvPr/>
        </p:nvSpPr>
        <p:spPr>
          <a:xfrm>
            <a:off x="6892920" y="3003480"/>
            <a:ext cx="1206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3" name=""/>
          <p:cNvSpPr/>
          <p:nvPr/>
        </p:nvSpPr>
        <p:spPr>
          <a:xfrm>
            <a:off x="6864480" y="3097080"/>
            <a:ext cx="27144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4" name=""/>
          <p:cNvSpPr/>
          <p:nvPr/>
        </p:nvSpPr>
        <p:spPr>
          <a:xfrm>
            <a:off x="6892920" y="3003480"/>
            <a:ext cx="1206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5" name=""/>
          <p:cNvSpPr/>
          <p:nvPr/>
        </p:nvSpPr>
        <p:spPr>
          <a:xfrm>
            <a:off x="6826320" y="3220920"/>
            <a:ext cx="120600" cy="1288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6" name=""/>
          <p:cNvSpPr/>
          <p:nvPr/>
        </p:nvSpPr>
        <p:spPr>
          <a:xfrm>
            <a:off x="6797520" y="3314880"/>
            <a:ext cx="270000" cy="195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7" name=""/>
          <p:cNvSpPr/>
          <p:nvPr/>
        </p:nvSpPr>
        <p:spPr>
          <a:xfrm>
            <a:off x="5645160" y="2951280"/>
            <a:ext cx="120600" cy="1285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8" name=""/>
          <p:cNvSpPr/>
          <p:nvPr/>
        </p:nvSpPr>
        <p:spPr>
          <a:xfrm>
            <a:off x="5619600" y="3044880"/>
            <a:ext cx="268560" cy="1936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9" name=""/>
          <p:cNvSpPr/>
          <p:nvPr/>
        </p:nvSpPr>
        <p:spPr>
          <a:xfrm>
            <a:off x="5361120" y="442116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0" name=""/>
          <p:cNvSpPr/>
          <p:nvPr/>
        </p:nvSpPr>
        <p:spPr>
          <a:xfrm>
            <a:off x="3417840" y="1219320"/>
            <a:ext cx="20952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1" name=""/>
          <p:cNvSpPr/>
          <p:nvPr/>
        </p:nvSpPr>
        <p:spPr>
          <a:xfrm>
            <a:off x="6375240" y="2268360"/>
            <a:ext cx="235080" cy="25272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2" name=""/>
          <p:cNvSpPr/>
          <p:nvPr/>
        </p:nvSpPr>
        <p:spPr>
          <a:xfrm>
            <a:off x="5578560" y="2557440"/>
            <a:ext cx="269640" cy="3063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3" name=""/>
          <p:cNvSpPr/>
          <p:nvPr/>
        </p:nvSpPr>
        <p:spPr>
          <a:xfrm>
            <a:off x="4694400" y="4145040"/>
            <a:ext cx="333360" cy="3744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4" name=""/>
          <p:cNvSpPr/>
          <p:nvPr/>
        </p:nvSpPr>
        <p:spPr>
          <a:xfrm>
            <a:off x="5546880" y="3881520"/>
            <a:ext cx="333360" cy="3762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5" name=""/>
          <p:cNvSpPr/>
          <p:nvPr/>
        </p:nvSpPr>
        <p:spPr>
          <a:xfrm>
            <a:off x="6891480" y="3016080"/>
            <a:ext cx="1188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6" name=""/>
          <p:cNvSpPr/>
          <p:nvPr/>
        </p:nvSpPr>
        <p:spPr>
          <a:xfrm>
            <a:off x="7039080" y="2638440"/>
            <a:ext cx="234720" cy="25236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107" name=""/>
          <p:cNvGrpSpPr/>
          <p:nvPr/>
        </p:nvGrpSpPr>
        <p:grpSpPr>
          <a:xfrm>
            <a:off x="2435400" y="3392640"/>
            <a:ext cx="179280" cy="209160"/>
            <a:chOff x="2435400" y="3392640"/>
            <a:chExt cx="179280" cy="209160"/>
          </a:xfrm>
        </p:grpSpPr>
        <p:sp>
          <p:nvSpPr>
            <p:cNvPr id="7108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9" name=""/>
            <p:cNvSpPr/>
            <p:nvPr/>
          </p:nvSpPr>
          <p:spPr>
            <a:xfrm>
              <a:off x="2435400" y="3392640"/>
              <a:ext cx="17928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0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1" name=""/>
            <p:cNvSpPr/>
            <p:nvPr/>
          </p:nvSpPr>
          <p:spPr>
            <a:xfrm>
              <a:off x="2435400" y="34189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12" name=""/>
          <p:cNvGrpSpPr/>
          <p:nvPr/>
        </p:nvGrpSpPr>
        <p:grpSpPr>
          <a:xfrm>
            <a:off x="3224160" y="1138320"/>
            <a:ext cx="177840" cy="207360"/>
            <a:chOff x="3224160" y="1138320"/>
            <a:chExt cx="177840" cy="207360"/>
          </a:xfrm>
        </p:grpSpPr>
        <p:sp>
          <p:nvSpPr>
            <p:cNvPr id="7113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4" name=""/>
            <p:cNvSpPr/>
            <p:nvPr/>
          </p:nvSpPr>
          <p:spPr>
            <a:xfrm>
              <a:off x="3224160" y="113832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5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6" name=""/>
            <p:cNvSpPr/>
            <p:nvPr/>
          </p:nvSpPr>
          <p:spPr>
            <a:xfrm>
              <a:off x="3224160" y="11628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17" name=""/>
          <p:cNvGrpSpPr/>
          <p:nvPr/>
        </p:nvGrpSpPr>
        <p:grpSpPr>
          <a:xfrm>
            <a:off x="6191280" y="2346480"/>
            <a:ext cx="177840" cy="207360"/>
            <a:chOff x="6191280" y="2346480"/>
            <a:chExt cx="177840" cy="207360"/>
          </a:xfrm>
        </p:grpSpPr>
        <p:sp>
          <p:nvSpPr>
            <p:cNvPr id="7118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9" name=""/>
            <p:cNvSpPr/>
            <p:nvPr/>
          </p:nvSpPr>
          <p:spPr>
            <a:xfrm>
              <a:off x="6191280" y="2346480"/>
              <a:ext cx="1778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0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1" name=""/>
            <p:cNvSpPr/>
            <p:nvPr/>
          </p:nvSpPr>
          <p:spPr>
            <a:xfrm>
              <a:off x="6191280" y="23706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22" name=""/>
          <p:cNvGrpSpPr/>
          <p:nvPr/>
        </p:nvGrpSpPr>
        <p:grpSpPr>
          <a:xfrm>
            <a:off x="5961240" y="2149560"/>
            <a:ext cx="179280" cy="207360"/>
            <a:chOff x="5961240" y="2149560"/>
            <a:chExt cx="179280" cy="207360"/>
          </a:xfrm>
        </p:grpSpPr>
        <p:sp>
          <p:nvSpPr>
            <p:cNvPr id="7123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4" name=""/>
            <p:cNvSpPr/>
            <p:nvPr/>
          </p:nvSpPr>
          <p:spPr>
            <a:xfrm>
              <a:off x="5961240" y="214956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5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6" name=""/>
            <p:cNvSpPr/>
            <p:nvPr/>
          </p:nvSpPr>
          <p:spPr>
            <a:xfrm>
              <a:off x="5961240" y="217368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27" name=""/>
          <p:cNvGrpSpPr/>
          <p:nvPr/>
        </p:nvGrpSpPr>
        <p:grpSpPr>
          <a:xfrm>
            <a:off x="5205240" y="2701800"/>
            <a:ext cx="177840" cy="210960"/>
            <a:chOff x="5205240" y="2701800"/>
            <a:chExt cx="177840" cy="210960"/>
          </a:xfrm>
        </p:grpSpPr>
        <p:sp>
          <p:nvSpPr>
            <p:cNvPr id="7128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9" name=""/>
            <p:cNvSpPr/>
            <p:nvPr/>
          </p:nvSpPr>
          <p:spPr>
            <a:xfrm>
              <a:off x="5205240" y="2701800"/>
              <a:ext cx="17784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0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1" name=""/>
            <p:cNvSpPr/>
            <p:nvPr/>
          </p:nvSpPr>
          <p:spPr>
            <a:xfrm>
              <a:off x="5205240" y="27284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132" name=""/>
          <p:cNvSpPr/>
          <p:nvPr/>
        </p:nvSpPr>
        <p:spPr>
          <a:xfrm>
            <a:off x="2374920" y="2266920"/>
            <a:ext cx="277920" cy="31428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133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7134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5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6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7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138" name=""/>
          <p:cNvSpPr/>
          <p:nvPr/>
        </p:nvSpPr>
        <p:spPr>
          <a:xfrm>
            <a:off x="2468520" y="1415880"/>
            <a:ext cx="1800" cy="2088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6"/>
                </a:lnTo>
                <a:lnTo>
                  <a:pt x="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9" name=""/>
          <p:cNvSpPr/>
          <p:nvPr/>
        </p:nvSpPr>
        <p:spPr>
          <a:xfrm>
            <a:off x="2468520" y="1436760"/>
            <a:ext cx="1800" cy="2052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0" name=""/>
          <p:cNvSpPr/>
          <p:nvPr/>
        </p:nvSpPr>
        <p:spPr>
          <a:xfrm>
            <a:off x="2257560" y="2004840"/>
            <a:ext cx="287280" cy="68400"/>
          </a:xfrm>
          <a:custGeom>
            <a:avLst/>
            <a:gdLst/>
            <a:ahLst/>
            <a:rect l="l" t="t" r="r" b="b"/>
            <a:pathLst>
              <a:path w="176" h="37">
                <a:moveTo>
                  <a:pt x="176" y="0"/>
                </a:moveTo>
                <a:lnTo>
                  <a:pt x="176" y="5"/>
                </a:lnTo>
                <a:lnTo>
                  <a:pt x="31" y="37"/>
                </a:lnTo>
                <a:lnTo>
                  <a:pt x="0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1" name=""/>
          <p:cNvSpPr/>
          <p:nvPr/>
        </p:nvSpPr>
        <p:spPr>
          <a:xfrm>
            <a:off x="2838600" y="1725480"/>
            <a:ext cx="993600" cy="457200"/>
          </a:xfrm>
          <a:custGeom>
            <a:avLst/>
            <a:gdLst/>
            <a:ahLst/>
            <a:rect l="l" t="t" r="r" b="b"/>
            <a:pathLst>
              <a:path w="610" h="243">
                <a:moveTo>
                  <a:pt x="160" y="31"/>
                </a:moveTo>
                <a:lnTo>
                  <a:pt x="155" y="53"/>
                </a:lnTo>
                <a:lnTo>
                  <a:pt x="124" y="53"/>
                </a:lnTo>
                <a:lnTo>
                  <a:pt x="160" y="111"/>
                </a:lnTo>
                <a:lnTo>
                  <a:pt x="202" y="127"/>
                </a:lnTo>
                <a:lnTo>
                  <a:pt x="228" y="132"/>
                </a:lnTo>
                <a:lnTo>
                  <a:pt x="336" y="153"/>
                </a:lnTo>
                <a:lnTo>
                  <a:pt x="491" y="217"/>
                </a:lnTo>
                <a:lnTo>
                  <a:pt x="604" y="233"/>
                </a:lnTo>
                <a:lnTo>
                  <a:pt x="610" y="243"/>
                </a:lnTo>
                <a:lnTo>
                  <a:pt x="610" y="228"/>
                </a:lnTo>
                <a:lnTo>
                  <a:pt x="486" y="212"/>
                </a:lnTo>
                <a:lnTo>
                  <a:pt x="465" y="212"/>
                </a:lnTo>
                <a:lnTo>
                  <a:pt x="336" y="159"/>
                </a:lnTo>
                <a:lnTo>
                  <a:pt x="207" y="132"/>
                </a:lnTo>
                <a:lnTo>
                  <a:pt x="202" y="132"/>
                </a:lnTo>
                <a:lnTo>
                  <a:pt x="155" y="116"/>
                </a:lnTo>
                <a:lnTo>
                  <a:pt x="124" y="53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2" name=""/>
          <p:cNvSpPr/>
          <p:nvPr/>
        </p:nvSpPr>
        <p:spPr>
          <a:xfrm>
            <a:off x="6684840" y="4594320"/>
            <a:ext cx="25560" cy="60120"/>
          </a:xfrm>
          <a:custGeom>
            <a:avLst/>
            <a:gdLst/>
            <a:ahLst/>
            <a:rect l="l" t="t" r="r" b="b"/>
            <a:pathLst>
              <a:path w="15" h="32">
                <a:moveTo>
                  <a:pt x="0" y="0"/>
                </a:moveTo>
                <a:lnTo>
                  <a:pt x="15" y="16"/>
                </a:lnTo>
                <a:lnTo>
                  <a:pt x="15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3" name=""/>
          <p:cNvSpPr/>
          <p:nvPr/>
        </p:nvSpPr>
        <p:spPr>
          <a:xfrm>
            <a:off x="6726240" y="4684680"/>
            <a:ext cx="152280" cy="230400"/>
          </a:xfrm>
          <a:custGeom>
            <a:avLst/>
            <a:gdLst/>
            <a:ahLst/>
            <a:rect l="l" t="t" r="r" b="b"/>
            <a:pathLst>
              <a:path w="93" h="122">
                <a:moveTo>
                  <a:pt x="0" y="0"/>
                </a:moveTo>
                <a:lnTo>
                  <a:pt x="15" y="10"/>
                </a:lnTo>
                <a:lnTo>
                  <a:pt x="15" y="10"/>
                </a:lnTo>
                <a:lnTo>
                  <a:pt x="15" y="26"/>
                </a:lnTo>
                <a:lnTo>
                  <a:pt x="20" y="32"/>
                </a:lnTo>
                <a:lnTo>
                  <a:pt x="25" y="32"/>
                </a:lnTo>
                <a:lnTo>
                  <a:pt x="31" y="42"/>
                </a:lnTo>
                <a:lnTo>
                  <a:pt x="31" y="47"/>
                </a:lnTo>
                <a:lnTo>
                  <a:pt x="36" y="58"/>
                </a:lnTo>
                <a:lnTo>
                  <a:pt x="41" y="58"/>
                </a:lnTo>
                <a:lnTo>
                  <a:pt x="41" y="69"/>
                </a:lnTo>
                <a:lnTo>
                  <a:pt x="41" y="74"/>
                </a:lnTo>
                <a:lnTo>
                  <a:pt x="46" y="74"/>
                </a:lnTo>
                <a:lnTo>
                  <a:pt x="51" y="79"/>
                </a:lnTo>
                <a:lnTo>
                  <a:pt x="67" y="106"/>
                </a:lnTo>
                <a:lnTo>
                  <a:pt x="72" y="116"/>
                </a:lnTo>
                <a:lnTo>
                  <a:pt x="82" y="116"/>
                </a:lnTo>
                <a:lnTo>
                  <a:pt x="82" y="122"/>
                </a:lnTo>
                <a:lnTo>
                  <a:pt x="93" y="12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4" name=""/>
          <p:cNvSpPr/>
          <p:nvPr/>
        </p:nvSpPr>
        <p:spPr>
          <a:xfrm>
            <a:off x="6767640" y="4773600"/>
            <a:ext cx="69840" cy="120600"/>
          </a:xfrm>
          <a:custGeom>
            <a:avLst/>
            <a:gdLst/>
            <a:ahLst/>
            <a:rect l="l" t="t" r="r" b="b"/>
            <a:pathLst>
              <a:path w="42" h="64">
                <a:moveTo>
                  <a:pt x="0" y="0"/>
                </a:moveTo>
                <a:lnTo>
                  <a:pt x="11" y="11"/>
                </a:lnTo>
                <a:lnTo>
                  <a:pt x="11" y="11"/>
                </a:lnTo>
                <a:lnTo>
                  <a:pt x="16" y="22"/>
                </a:lnTo>
                <a:lnTo>
                  <a:pt x="16" y="27"/>
                </a:lnTo>
                <a:lnTo>
                  <a:pt x="11" y="27"/>
                </a:lnTo>
                <a:lnTo>
                  <a:pt x="16" y="32"/>
                </a:lnTo>
                <a:lnTo>
                  <a:pt x="21" y="32"/>
                </a:lnTo>
                <a:lnTo>
                  <a:pt x="42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5" name=""/>
          <p:cNvSpPr/>
          <p:nvPr/>
        </p:nvSpPr>
        <p:spPr>
          <a:xfrm>
            <a:off x="6843600" y="4903920"/>
            <a:ext cx="17640" cy="298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6" name=""/>
          <p:cNvSpPr/>
          <p:nvPr/>
        </p:nvSpPr>
        <p:spPr>
          <a:xfrm>
            <a:off x="6837480" y="4944960"/>
            <a:ext cx="1440" cy="190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7" name=""/>
          <p:cNvSpPr/>
          <p:nvPr/>
        </p:nvSpPr>
        <p:spPr>
          <a:xfrm flipH="1">
            <a:off x="6837120" y="4903920"/>
            <a:ext cx="6120" cy="298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8" name=""/>
          <p:cNvSpPr/>
          <p:nvPr/>
        </p:nvSpPr>
        <p:spPr>
          <a:xfrm>
            <a:off x="6843600" y="4915080"/>
            <a:ext cx="68400" cy="156960"/>
          </a:xfrm>
          <a:custGeom>
            <a:avLst/>
            <a:gdLst/>
            <a:ahLst/>
            <a:rect l="l" t="t" r="r" b="b"/>
            <a:pathLst>
              <a:path w="41" h="84">
                <a:moveTo>
                  <a:pt x="0" y="0"/>
                </a:moveTo>
                <a:lnTo>
                  <a:pt x="5" y="5"/>
                </a:lnTo>
                <a:lnTo>
                  <a:pt x="5" y="26"/>
                </a:lnTo>
                <a:lnTo>
                  <a:pt x="0" y="26"/>
                </a:lnTo>
                <a:lnTo>
                  <a:pt x="5" y="37"/>
                </a:lnTo>
                <a:lnTo>
                  <a:pt x="10" y="31"/>
                </a:lnTo>
                <a:lnTo>
                  <a:pt x="21" y="53"/>
                </a:lnTo>
                <a:lnTo>
                  <a:pt x="26" y="53"/>
                </a:lnTo>
                <a:lnTo>
                  <a:pt x="31" y="84"/>
                </a:lnTo>
                <a:lnTo>
                  <a:pt x="41" y="8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9" name=""/>
          <p:cNvSpPr/>
          <p:nvPr/>
        </p:nvSpPr>
        <p:spPr>
          <a:xfrm>
            <a:off x="6843600" y="4903920"/>
            <a:ext cx="17640" cy="60120"/>
          </a:xfrm>
          <a:custGeom>
            <a:avLst/>
            <a:gdLst/>
            <a:ahLst/>
            <a:rect l="l" t="t" r="r" b="b"/>
            <a:pathLst>
              <a:path w="10" h="32">
                <a:moveTo>
                  <a:pt x="0" y="0"/>
                </a:moveTo>
                <a:lnTo>
                  <a:pt x="5" y="6"/>
                </a:lnTo>
                <a:lnTo>
                  <a:pt x="5" y="6"/>
                </a:lnTo>
                <a:lnTo>
                  <a:pt x="5" y="22"/>
                </a:lnTo>
                <a:lnTo>
                  <a:pt x="10" y="27"/>
                </a:lnTo>
                <a:lnTo>
                  <a:pt x="10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0" name=""/>
          <p:cNvSpPr/>
          <p:nvPr/>
        </p:nvSpPr>
        <p:spPr>
          <a:xfrm>
            <a:off x="6837480" y="4971960"/>
            <a:ext cx="6120" cy="32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1" name=""/>
          <p:cNvSpPr/>
          <p:nvPr/>
        </p:nvSpPr>
        <p:spPr>
          <a:xfrm>
            <a:off x="6861240" y="4924440"/>
            <a:ext cx="50760" cy="119160"/>
          </a:xfrm>
          <a:custGeom>
            <a:avLst/>
            <a:gdLst/>
            <a:ahLst/>
            <a:rect l="l" t="t" r="r" b="b"/>
            <a:pathLst>
              <a:path w="31" h="64">
                <a:moveTo>
                  <a:pt x="0" y="0"/>
                </a:moveTo>
                <a:lnTo>
                  <a:pt x="0" y="16"/>
                </a:lnTo>
                <a:lnTo>
                  <a:pt x="0" y="32"/>
                </a:lnTo>
                <a:lnTo>
                  <a:pt x="11" y="37"/>
                </a:lnTo>
                <a:lnTo>
                  <a:pt x="21" y="48"/>
                </a:lnTo>
                <a:lnTo>
                  <a:pt x="21" y="64"/>
                </a:lnTo>
                <a:lnTo>
                  <a:pt x="31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2" name=""/>
          <p:cNvSpPr/>
          <p:nvPr/>
        </p:nvSpPr>
        <p:spPr>
          <a:xfrm>
            <a:off x="6861240" y="4954680"/>
            <a:ext cx="25200" cy="14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3" name=""/>
          <p:cNvSpPr/>
          <p:nvPr/>
        </p:nvSpPr>
        <p:spPr>
          <a:xfrm>
            <a:off x="6843600" y="4971960"/>
            <a:ext cx="42840" cy="50760"/>
          </a:xfrm>
          <a:custGeom>
            <a:avLst/>
            <a:gdLst/>
            <a:ahLst/>
            <a:rect l="l" t="t" r="r" b="b"/>
            <a:pathLst>
              <a:path w="26" h="27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21" y="27"/>
                </a:lnTo>
                <a:lnTo>
                  <a:pt x="26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4" name=""/>
          <p:cNvSpPr/>
          <p:nvPr/>
        </p:nvSpPr>
        <p:spPr>
          <a:xfrm>
            <a:off x="6894360" y="5043600"/>
            <a:ext cx="17640" cy="39600"/>
          </a:xfrm>
          <a:custGeom>
            <a:avLst/>
            <a:gdLst/>
            <a:ahLst/>
            <a:rect l="l" t="t" r="r" b="b"/>
            <a:pathLst>
              <a:path w="10" h="21">
                <a:moveTo>
                  <a:pt x="5" y="15"/>
                </a:moveTo>
                <a:lnTo>
                  <a:pt x="0" y="5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5"/>
                </a:lnTo>
                <a:lnTo>
                  <a:pt x="10" y="5"/>
                </a:lnTo>
                <a:lnTo>
                  <a:pt x="10" y="21"/>
                </a:lnTo>
                <a:lnTo>
                  <a:pt x="0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5" name=""/>
          <p:cNvSpPr/>
          <p:nvPr/>
        </p:nvSpPr>
        <p:spPr>
          <a:xfrm>
            <a:off x="6861240" y="5083200"/>
            <a:ext cx="41040" cy="79200"/>
          </a:xfrm>
          <a:custGeom>
            <a:avLst/>
            <a:gdLst/>
            <a:ahLst/>
            <a:rect l="l" t="t" r="r" b="b"/>
            <a:pathLst>
              <a:path w="26" h="42">
                <a:moveTo>
                  <a:pt x="0" y="0"/>
                </a:moveTo>
                <a:lnTo>
                  <a:pt x="11" y="5"/>
                </a:lnTo>
                <a:lnTo>
                  <a:pt x="11" y="21"/>
                </a:lnTo>
                <a:lnTo>
                  <a:pt x="26" y="26"/>
                </a:lnTo>
                <a:lnTo>
                  <a:pt x="26" y="37"/>
                </a:lnTo>
                <a:lnTo>
                  <a:pt x="21" y="4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6" name=""/>
          <p:cNvSpPr/>
          <p:nvPr/>
        </p:nvSpPr>
        <p:spPr>
          <a:xfrm>
            <a:off x="6861240" y="5083200"/>
            <a:ext cx="7920" cy="39600"/>
          </a:xfrm>
          <a:custGeom>
            <a:avLst/>
            <a:gdLst/>
            <a:ahLst/>
            <a:rect l="l" t="t" r="r" b="b"/>
            <a:pathLst>
              <a:path w="5" h="21">
                <a:moveTo>
                  <a:pt x="0" y="0"/>
                </a:moveTo>
                <a:lnTo>
                  <a:pt x="5" y="10"/>
                </a:lnTo>
                <a:lnTo>
                  <a:pt x="5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7" name=""/>
          <p:cNvSpPr/>
          <p:nvPr/>
        </p:nvSpPr>
        <p:spPr>
          <a:xfrm>
            <a:off x="6626160" y="4994280"/>
            <a:ext cx="1800" cy="2052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11"/>
                </a:move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8" name=""/>
          <p:cNvSpPr/>
          <p:nvPr/>
        </p:nvSpPr>
        <p:spPr>
          <a:xfrm>
            <a:off x="6616800" y="4984920"/>
            <a:ext cx="9360" cy="936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5"/>
                </a:moveTo>
                <a:lnTo>
                  <a:pt x="6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9" name=""/>
          <p:cNvSpPr/>
          <p:nvPr/>
        </p:nvSpPr>
        <p:spPr>
          <a:xfrm>
            <a:off x="6608880" y="4984920"/>
            <a:ext cx="792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0" name=""/>
          <p:cNvSpPr/>
          <p:nvPr/>
        </p:nvSpPr>
        <p:spPr>
          <a:xfrm>
            <a:off x="6608880" y="4984920"/>
            <a:ext cx="1440" cy="936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1" name=""/>
          <p:cNvSpPr/>
          <p:nvPr/>
        </p:nvSpPr>
        <p:spPr>
          <a:xfrm>
            <a:off x="6608880" y="4994280"/>
            <a:ext cx="7920" cy="2052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5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2" name=""/>
          <p:cNvSpPr/>
          <p:nvPr/>
        </p:nvSpPr>
        <p:spPr>
          <a:xfrm>
            <a:off x="6616800" y="5014800"/>
            <a:ext cx="144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3" name=""/>
          <p:cNvSpPr/>
          <p:nvPr/>
        </p:nvSpPr>
        <p:spPr>
          <a:xfrm>
            <a:off x="6616800" y="5014800"/>
            <a:ext cx="3312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4" name=""/>
          <p:cNvSpPr/>
          <p:nvPr/>
        </p:nvSpPr>
        <p:spPr>
          <a:xfrm>
            <a:off x="6649920" y="5014800"/>
            <a:ext cx="17640" cy="1764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1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5" name=""/>
          <p:cNvSpPr/>
          <p:nvPr/>
        </p:nvSpPr>
        <p:spPr>
          <a:xfrm>
            <a:off x="6716880" y="5072040"/>
            <a:ext cx="9360" cy="50760"/>
          </a:xfrm>
          <a:custGeom>
            <a:avLst/>
            <a:gdLst/>
            <a:ahLst/>
            <a:rect l="l" t="t" r="r" b="b"/>
            <a:pathLst>
              <a:path w="6" h="27">
                <a:moveTo>
                  <a:pt x="0" y="0"/>
                </a:moveTo>
                <a:lnTo>
                  <a:pt x="6" y="11"/>
                </a:lnTo>
                <a:lnTo>
                  <a:pt x="6" y="22"/>
                </a:lnTo>
                <a:lnTo>
                  <a:pt x="6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6" name=""/>
          <p:cNvSpPr/>
          <p:nvPr/>
        </p:nvSpPr>
        <p:spPr>
          <a:xfrm>
            <a:off x="6726240" y="5072040"/>
            <a:ext cx="1440" cy="60480"/>
          </a:xfrm>
          <a:custGeom>
            <a:avLst/>
            <a:gdLst/>
            <a:ahLst/>
            <a:rect l="l" t="t" r="r" b="b"/>
            <a:pathLst>
              <a:path w="0" h="32">
                <a:moveTo>
                  <a:pt x="0" y="32"/>
                </a:move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7" name=""/>
          <p:cNvSpPr/>
          <p:nvPr/>
        </p:nvSpPr>
        <p:spPr>
          <a:xfrm>
            <a:off x="6541920" y="4703760"/>
            <a:ext cx="100080" cy="120600"/>
          </a:xfrm>
          <a:custGeom>
            <a:avLst/>
            <a:gdLst/>
            <a:ahLst/>
            <a:rect l="l" t="t" r="r" b="b"/>
            <a:pathLst>
              <a:path w="62" h="64">
                <a:moveTo>
                  <a:pt x="0" y="6"/>
                </a:moveTo>
                <a:lnTo>
                  <a:pt x="36" y="0"/>
                </a:lnTo>
                <a:lnTo>
                  <a:pt x="57" y="16"/>
                </a:lnTo>
                <a:lnTo>
                  <a:pt x="57" y="48"/>
                </a:lnTo>
                <a:lnTo>
                  <a:pt x="57" y="48"/>
                </a:lnTo>
                <a:lnTo>
                  <a:pt x="62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8" name=""/>
          <p:cNvSpPr/>
          <p:nvPr/>
        </p:nvSpPr>
        <p:spPr>
          <a:xfrm>
            <a:off x="6541920" y="4734000"/>
            <a:ext cx="33480" cy="139680"/>
          </a:xfrm>
          <a:custGeom>
            <a:avLst/>
            <a:gdLst/>
            <a:ahLst/>
            <a:rect l="l" t="t" r="r" b="b"/>
            <a:pathLst>
              <a:path w="21" h="74">
                <a:moveTo>
                  <a:pt x="0" y="0"/>
                </a:moveTo>
                <a:lnTo>
                  <a:pt x="15" y="0"/>
                </a:lnTo>
                <a:lnTo>
                  <a:pt x="21" y="27"/>
                </a:lnTo>
                <a:lnTo>
                  <a:pt x="15" y="74"/>
                </a:lnTo>
                <a:lnTo>
                  <a:pt x="15" y="7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9" name=""/>
          <p:cNvSpPr/>
          <p:nvPr/>
        </p:nvSpPr>
        <p:spPr>
          <a:xfrm>
            <a:off x="6692760" y="5062680"/>
            <a:ext cx="17640" cy="29880"/>
          </a:xfrm>
          <a:custGeom>
            <a:avLst/>
            <a:gdLst/>
            <a:ahLst/>
            <a:rect l="l" t="t" r="r" b="b"/>
            <a:pathLst>
              <a:path w="10" h="16">
                <a:moveTo>
                  <a:pt x="10" y="0"/>
                </a:moveTo>
                <a:lnTo>
                  <a:pt x="5" y="5"/>
                </a:lnTo>
                <a:lnTo>
                  <a:pt x="0" y="11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5" y="16"/>
                </a:lnTo>
                <a:lnTo>
                  <a:pt x="5" y="16"/>
                </a:lnTo>
                <a:lnTo>
                  <a:pt x="5" y="11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0" name=""/>
          <p:cNvSpPr/>
          <p:nvPr/>
        </p:nvSpPr>
        <p:spPr>
          <a:xfrm>
            <a:off x="6616800" y="4594320"/>
            <a:ext cx="210960" cy="339480"/>
          </a:xfrm>
          <a:custGeom>
            <a:avLst/>
            <a:gdLst/>
            <a:ahLst/>
            <a:rect l="l" t="t" r="r" b="b"/>
            <a:pathLst>
              <a:path w="130" h="180">
                <a:moveTo>
                  <a:pt x="130" y="180"/>
                </a:moveTo>
                <a:lnTo>
                  <a:pt x="130" y="164"/>
                </a:lnTo>
                <a:lnTo>
                  <a:pt x="119" y="159"/>
                </a:lnTo>
                <a:lnTo>
                  <a:pt x="114" y="159"/>
                </a:lnTo>
                <a:lnTo>
                  <a:pt x="109" y="159"/>
                </a:lnTo>
                <a:lnTo>
                  <a:pt x="109" y="154"/>
                </a:lnTo>
                <a:lnTo>
                  <a:pt x="99" y="154"/>
                </a:lnTo>
                <a:lnTo>
                  <a:pt x="93" y="106"/>
                </a:lnTo>
                <a:lnTo>
                  <a:pt x="37" y="5"/>
                </a:lnTo>
                <a:lnTo>
                  <a:pt x="37" y="5"/>
                </a:lnTo>
                <a:lnTo>
                  <a:pt x="31" y="0"/>
                </a:lnTo>
                <a:lnTo>
                  <a:pt x="31" y="0"/>
                </a:lnTo>
                <a:lnTo>
                  <a:pt x="26" y="0"/>
                </a:lnTo>
                <a:lnTo>
                  <a:pt x="11" y="5"/>
                </a:lnTo>
                <a:lnTo>
                  <a:pt x="6" y="5"/>
                </a:lnTo>
                <a:lnTo>
                  <a:pt x="6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1" name=""/>
          <p:cNvSpPr/>
          <p:nvPr/>
        </p:nvSpPr>
        <p:spPr>
          <a:xfrm>
            <a:off x="6599160" y="4525920"/>
            <a:ext cx="17640" cy="68400"/>
          </a:xfrm>
          <a:custGeom>
            <a:avLst/>
            <a:gdLst/>
            <a:ahLst/>
            <a:rect l="l" t="t" r="r" b="b"/>
            <a:pathLst>
              <a:path w="10" h="37">
                <a:moveTo>
                  <a:pt x="10" y="37"/>
                </a:moveTo>
                <a:lnTo>
                  <a:pt x="10" y="26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2" name=""/>
          <p:cNvSpPr/>
          <p:nvPr/>
        </p:nvSpPr>
        <p:spPr>
          <a:xfrm>
            <a:off x="6585120" y="4516560"/>
            <a:ext cx="1404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10" y="5"/>
                </a:moveTo>
                <a:lnTo>
                  <a:pt x="5" y="5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3" name=""/>
          <p:cNvSpPr/>
          <p:nvPr/>
        </p:nvSpPr>
        <p:spPr>
          <a:xfrm>
            <a:off x="6585120" y="4505400"/>
            <a:ext cx="360" cy="1116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4" name=""/>
          <p:cNvSpPr/>
          <p:nvPr/>
        </p:nvSpPr>
        <p:spPr>
          <a:xfrm>
            <a:off x="6585120" y="4495680"/>
            <a:ext cx="360" cy="972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5" name=""/>
          <p:cNvSpPr/>
          <p:nvPr/>
        </p:nvSpPr>
        <p:spPr>
          <a:xfrm>
            <a:off x="6575400" y="4495680"/>
            <a:ext cx="972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6" name=""/>
          <p:cNvSpPr/>
          <p:nvPr/>
        </p:nvSpPr>
        <p:spPr>
          <a:xfrm>
            <a:off x="6566040" y="4395960"/>
            <a:ext cx="9360" cy="99720"/>
          </a:xfrm>
          <a:custGeom>
            <a:avLst/>
            <a:gdLst/>
            <a:ahLst/>
            <a:rect l="l" t="t" r="r" b="b"/>
            <a:pathLst>
              <a:path w="6" h="53">
                <a:moveTo>
                  <a:pt x="6" y="53"/>
                </a:moveTo>
                <a:lnTo>
                  <a:pt x="6" y="37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7" name=""/>
          <p:cNvSpPr/>
          <p:nvPr/>
        </p:nvSpPr>
        <p:spPr>
          <a:xfrm>
            <a:off x="6558120" y="4386240"/>
            <a:ext cx="7920" cy="97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5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8" name=""/>
          <p:cNvSpPr/>
          <p:nvPr/>
        </p:nvSpPr>
        <p:spPr>
          <a:xfrm>
            <a:off x="6548400" y="4346640"/>
            <a:ext cx="9720" cy="39600"/>
          </a:xfrm>
          <a:custGeom>
            <a:avLst/>
            <a:gdLst/>
            <a:ahLst/>
            <a:rect l="l" t="t" r="r" b="b"/>
            <a:pathLst>
              <a:path w="5" h="21">
                <a:moveTo>
                  <a:pt x="5" y="21"/>
                </a:move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9" name=""/>
          <p:cNvSpPr/>
          <p:nvPr/>
        </p:nvSpPr>
        <p:spPr>
          <a:xfrm>
            <a:off x="6534000" y="4325760"/>
            <a:ext cx="14400" cy="2088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11"/>
                </a:moveTo>
                <a:lnTo>
                  <a:pt x="10" y="5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0" name=""/>
          <p:cNvSpPr/>
          <p:nvPr/>
        </p:nvSpPr>
        <p:spPr>
          <a:xfrm>
            <a:off x="6534000" y="4316400"/>
            <a:ext cx="360" cy="936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1" name=""/>
          <p:cNvSpPr/>
          <p:nvPr/>
        </p:nvSpPr>
        <p:spPr>
          <a:xfrm>
            <a:off x="6507000" y="4275000"/>
            <a:ext cx="27000" cy="41400"/>
          </a:xfrm>
          <a:custGeom>
            <a:avLst/>
            <a:gdLst/>
            <a:ahLst/>
            <a:rect l="l" t="t" r="r" b="b"/>
            <a:pathLst>
              <a:path w="16" h="22">
                <a:moveTo>
                  <a:pt x="16" y="22"/>
                </a:moveTo>
                <a:lnTo>
                  <a:pt x="11" y="11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2" name=""/>
          <p:cNvSpPr/>
          <p:nvPr/>
        </p:nvSpPr>
        <p:spPr>
          <a:xfrm>
            <a:off x="6507000" y="4246560"/>
            <a:ext cx="1800" cy="28440"/>
          </a:xfrm>
          <a:custGeom>
            <a:avLst/>
            <a:gdLst/>
            <a:ahLst/>
            <a:rect l="l" t="t" r="r" b="b"/>
            <a:pathLst>
              <a:path w="0" h="15">
                <a:moveTo>
                  <a:pt x="0" y="15"/>
                </a:moveTo>
                <a:lnTo>
                  <a:pt x="0" y="1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3" name=""/>
          <p:cNvSpPr/>
          <p:nvPr/>
        </p:nvSpPr>
        <p:spPr>
          <a:xfrm>
            <a:off x="6491160" y="4246560"/>
            <a:ext cx="15840" cy="3240"/>
          </a:xfrm>
          <a:custGeom>
            <a:avLst/>
            <a:gdLst/>
            <a:ahLst/>
            <a:rect l="l" t="t" r="r" b="b"/>
            <a:pathLst>
              <a:path w="10" h="0">
                <a:moveTo>
                  <a:pt x="10" y="0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4" name=""/>
          <p:cNvSpPr/>
          <p:nvPr/>
        </p:nvSpPr>
        <p:spPr>
          <a:xfrm>
            <a:off x="6491160" y="4246560"/>
            <a:ext cx="25560" cy="936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6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5" name=""/>
          <p:cNvSpPr/>
          <p:nvPr/>
        </p:nvSpPr>
        <p:spPr>
          <a:xfrm>
            <a:off x="6516720" y="4255920"/>
            <a:ext cx="144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6" name=""/>
          <p:cNvSpPr/>
          <p:nvPr/>
        </p:nvSpPr>
        <p:spPr>
          <a:xfrm>
            <a:off x="6516720" y="4265640"/>
            <a:ext cx="17280" cy="20520"/>
          </a:xfrm>
          <a:custGeom>
            <a:avLst/>
            <a:gdLst/>
            <a:ahLst/>
            <a:rect l="l" t="t" r="r" b="b"/>
            <a:pathLst>
              <a:path w="10" h="11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1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7" name=""/>
          <p:cNvSpPr/>
          <p:nvPr/>
        </p:nvSpPr>
        <p:spPr>
          <a:xfrm>
            <a:off x="6534000" y="4286160"/>
            <a:ext cx="7920" cy="180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8" name=""/>
          <p:cNvSpPr/>
          <p:nvPr/>
        </p:nvSpPr>
        <p:spPr>
          <a:xfrm>
            <a:off x="6541920" y="4286160"/>
            <a:ext cx="648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9" name=""/>
          <p:cNvSpPr/>
          <p:nvPr/>
        </p:nvSpPr>
        <p:spPr>
          <a:xfrm>
            <a:off x="6548400" y="4286160"/>
            <a:ext cx="27000" cy="19080"/>
          </a:xfrm>
          <a:custGeom>
            <a:avLst/>
            <a:gdLst/>
            <a:ahLst/>
            <a:rect l="l" t="t" r="r" b="b"/>
            <a:pathLst>
              <a:path w="16" h="10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6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0" name=""/>
          <p:cNvSpPr/>
          <p:nvPr/>
        </p:nvSpPr>
        <p:spPr>
          <a:xfrm>
            <a:off x="6575400" y="4305240"/>
            <a:ext cx="15840" cy="1116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0"/>
                </a:moveTo>
                <a:lnTo>
                  <a:pt x="5" y="0"/>
                </a:lnTo>
                <a:lnTo>
                  <a:pt x="5" y="6"/>
                </a:lnTo>
                <a:lnTo>
                  <a:pt x="1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1" name=""/>
          <p:cNvSpPr/>
          <p:nvPr/>
        </p:nvSpPr>
        <p:spPr>
          <a:xfrm>
            <a:off x="6591240" y="4316400"/>
            <a:ext cx="3240" cy="190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2" name=""/>
          <p:cNvSpPr/>
          <p:nvPr/>
        </p:nvSpPr>
        <p:spPr>
          <a:xfrm>
            <a:off x="6585120" y="4335480"/>
            <a:ext cx="61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6"/>
                </a:lnTo>
                <a:lnTo>
                  <a:pt x="0" y="11"/>
                </a:lnTo>
                <a:lnTo>
                  <a:pt x="0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3" name=""/>
          <p:cNvSpPr/>
          <p:nvPr/>
        </p:nvSpPr>
        <p:spPr>
          <a:xfrm>
            <a:off x="6585120" y="4365720"/>
            <a:ext cx="36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4" name=""/>
          <p:cNvSpPr/>
          <p:nvPr/>
        </p:nvSpPr>
        <p:spPr>
          <a:xfrm>
            <a:off x="6575400" y="4365720"/>
            <a:ext cx="97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5"/>
                </a:lnTo>
                <a:lnTo>
                  <a:pt x="0" y="11"/>
                </a:lnTo>
                <a:lnTo>
                  <a:pt x="0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5" name=""/>
          <p:cNvSpPr/>
          <p:nvPr/>
        </p:nvSpPr>
        <p:spPr>
          <a:xfrm>
            <a:off x="6575400" y="4395960"/>
            <a:ext cx="9720" cy="90360"/>
          </a:xfrm>
          <a:custGeom>
            <a:avLst/>
            <a:gdLst/>
            <a:ahLst/>
            <a:rect l="l" t="t" r="r" b="b"/>
            <a:pathLst>
              <a:path w="5" h="48">
                <a:moveTo>
                  <a:pt x="0" y="0"/>
                </a:moveTo>
                <a:lnTo>
                  <a:pt x="0" y="16"/>
                </a:lnTo>
                <a:lnTo>
                  <a:pt x="5" y="32"/>
                </a:lnTo>
                <a:lnTo>
                  <a:pt x="5" y="48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6" name=""/>
          <p:cNvSpPr/>
          <p:nvPr/>
        </p:nvSpPr>
        <p:spPr>
          <a:xfrm>
            <a:off x="6585120" y="4486320"/>
            <a:ext cx="36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7" name=""/>
          <p:cNvSpPr/>
          <p:nvPr/>
        </p:nvSpPr>
        <p:spPr>
          <a:xfrm>
            <a:off x="6585120" y="4486320"/>
            <a:ext cx="6120" cy="936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0"/>
                </a:move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8" name=""/>
          <p:cNvSpPr/>
          <p:nvPr/>
        </p:nvSpPr>
        <p:spPr>
          <a:xfrm>
            <a:off x="6591240" y="4495680"/>
            <a:ext cx="324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9" name=""/>
          <p:cNvSpPr/>
          <p:nvPr/>
        </p:nvSpPr>
        <p:spPr>
          <a:xfrm>
            <a:off x="6591240" y="4505400"/>
            <a:ext cx="7920" cy="11160"/>
          </a:xfrm>
          <a:custGeom>
            <a:avLst/>
            <a:gdLst/>
            <a:ahLst/>
            <a:rect l="l" t="t" r="r" b="b"/>
            <a:pathLst>
              <a:path w="5" h="6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5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0" name=""/>
          <p:cNvSpPr/>
          <p:nvPr/>
        </p:nvSpPr>
        <p:spPr>
          <a:xfrm>
            <a:off x="6599160" y="4516560"/>
            <a:ext cx="27000" cy="77760"/>
          </a:xfrm>
          <a:custGeom>
            <a:avLst/>
            <a:gdLst/>
            <a:ahLst/>
            <a:rect l="l" t="t" r="r" b="b"/>
            <a:pathLst>
              <a:path w="16" h="42">
                <a:moveTo>
                  <a:pt x="0" y="0"/>
                </a:moveTo>
                <a:lnTo>
                  <a:pt x="5" y="10"/>
                </a:lnTo>
                <a:lnTo>
                  <a:pt x="10" y="31"/>
                </a:lnTo>
                <a:lnTo>
                  <a:pt x="16" y="4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1" name=""/>
          <p:cNvSpPr/>
          <p:nvPr/>
        </p:nvSpPr>
        <p:spPr>
          <a:xfrm>
            <a:off x="6616800" y="4594320"/>
            <a:ext cx="261720" cy="498240"/>
          </a:xfrm>
          <a:custGeom>
            <a:avLst/>
            <a:gdLst/>
            <a:ahLst/>
            <a:rect l="l" t="t" r="r" b="b"/>
            <a:pathLst>
              <a:path w="161" h="265">
                <a:moveTo>
                  <a:pt x="6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  <a:lnTo>
                  <a:pt x="31" y="0"/>
                </a:lnTo>
                <a:lnTo>
                  <a:pt x="31" y="0"/>
                </a:lnTo>
                <a:lnTo>
                  <a:pt x="37" y="0"/>
                </a:lnTo>
                <a:lnTo>
                  <a:pt x="37" y="0"/>
                </a:lnTo>
                <a:lnTo>
                  <a:pt x="42" y="5"/>
                </a:lnTo>
                <a:lnTo>
                  <a:pt x="93" y="101"/>
                </a:lnTo>
                <a:lnTo>
                  <a:pt x="104" y="148"/>
                </a:lnTo>
                <a:lnTo>
                  <a:pt x="114" y="154"/>
                </a:lnTo>
                <a:lnTo>
                  <a:pt x="114" y="159"/>
                </a:lnTo>
                <a:lnTo>
                  <a:pt x="119" y="154"/>
                </a:lnTo>
                <a:lnTo>
                  <a:pt x="124" y="154"/>
                </a:lnTo>
                <a:lnTo>
                  <a:pt x="130" y="164"/>
                </a:lnTo>
                <a:lnTo>
                  <a:pt x="135" y="180"/>
                </a:lnTo>
                <a:lnTo>
                  <a:pt x="135" y="186"/>
                </a:lnTo>
                <a:lnTo>
                  <a:pt x="124" y="186"/>
                </a:lnTo>
                <a:lnTo>
                  <a:pt x="124" y="191"/>
                </a:lnTo>
                <a:lnTo>
                  <a:pt x="130" y="191"/>
                </a:lnTo>
                <a:lnTo>
                  <a:pt x="135" y="196"/>
                </a:lnTo>
                <a:lnTo>
                  <a:pt x="135" y="207"/>
                </a:lnTo>
                <a:lnTo>
                  <a:pt x="135" y="207"/>
                </a:lnTo>
                <a:lnTo>
                  <a:pt x="140" y="212"/>
                </a:lnTo>
                <a:lnTo>
                  <a:pt x="145" y="207"/>
                </a:lnTo>
                <a:lnTo>
                  <a:pt x="161" y="228"/>
                </a:lnTo>
                <a:lnTo>
                  <a:pt x="161" y="244"/>
                </a:lnTo>
                <a:lnTo>
                  <a:pt x="150" y="260"/>
                </a:lnTo>
                <a:lnTo>
                  <a:pt x="124" y="265"/>
                </a:lnTo>
                <a:lnTo>
                  <a:pt x="62" y="254"/>
                </a:lnTo>
                <a:lnTo>
                  <a:pt x="57" y="249"/>
                </a:lnTo>
                <a:lnTo>
                  <a:pt x="37" y="233"/>
                </a:lnTo>
                <a:lnTo>
                  <a:pt x="31" y="223"/>
                </a:lnTo>
                <a:lnTo>
                  <a:pt x="0" y="20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2" name=""/>
          <p:cNvSpPr/>
          <p:nvPr/>
        </p:nvSpPr>
        <p:spPr>
          <a:xfrm>
            <a:off x="5943600" y="4067280"/>
            <a:ext cx="547560" cy="358560"/>
          </a:xfrm>
          <a:custGeom>
            <a:avLst/>
            <a:gdLst/>
            <a:ahLst/>
            <a:rect l="l" t="t" r="r" b="b"/>
            <a:pathLst>
              <a:path w="336" h="191">
                <a:moveTo>
                  <a:pt x="336" y="90"/>
                </a:moveTo>
                <a:lnTo>
                  <a:pt x="310" y="122"/>
                </a:lnTo>
                <a:lnTo>
                  <a:pt x="300" y="122"/>
                </a:lnTo>
                <a:lnTo>
                  <a:pt x="300" y="122"/>
                </a:lnTo>
                <a:lnTo>
                  <a:pt x="279" y="133"/>
                </a:lnTo>
                <a:lnTo>
                  <a:pt x="259" y="143"/>
                </a:lnTo>
                <a:lnTo>
                  <a:pt x="259" y="149"/>
                </a:lnTo>
                <a:lnTo>
                  <a:pt x="259" y="154"/>
                </a:lnTo>
                <a:lnTo>
                  <a:pt x="253" y="154"/>
                </a:lnTo>
                <a:lnTo>
                  <a:pt x="253" y="159"/>
                </a:lnTo>
                <a:lnTo>
                  <a:pt x="243" y="159"/>
                </a:lnTo>
                <a:lnTo>
                  <a:pt x="238" y="159"/>
                </a:lnTo>
                <a:lnTo>
                  <a:pt x="212" y="170"/>
                </a:lnTo>
                <a:lnTo>
                  <a:pt x="207" y="170"/>
                </a:lnTo>
                <a:lnTo>
                  <a:pt x="197" y="175"/>
                </a:lnTo>
                <a:lnTo>
                  <a:pt x="181" y="175"/>
                </a:lnTo>
                <a:lnTo>
                  <a:pt x="171" y="186"/>
                </a:lnTo>
                <a:lnTo>
                  <a:pt x="150" y="191"/>
                </a:lnTo>
                <a:lnTo>
                  <a:pt x="145" y="180"/>
                </a:lnTo>
                <a:lnTo>
                  <a:pt x="62" y="122"/>
                </a:lnTo>
                <a:lnTo>
                  <a:pt x="62" y="122"/>
                </a:lnTo>
                <a:lnTo>
                  <a:pt x="62" y="117"/>
                </a:lnTo>
                <a:lnTo>
                  <a:pt x="62" y="117"/>
                </a:lnTo>
                <a:lnTo>
                  <a:pt x="57" y="122"/>
                </a:lnTo>
                <a:lnTo>
                  <a:pt x="47" y="122"/>
                </a:lnTo>
                <a:lnTo>
                  <a:pt x="37" y="111"/>
                </a:lnTo>
                <a:lnTo>
                  <a:pt x="0" y="37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3" name=""/>
          <p:cNvSpPr/>
          <p:nvPr/>
        </p:nvSpPr>
        <p:spPr>
          <a:xfrm>
            <a:off x="6154560" y="4017960"/>
            <a:ext cx="211320" cy="328680"/>
          </a:xfrm>
          <a:custGeom>
            <a:avLst/>
            <a:gdLst/>
            <a:ahLst/>
            <a:rect l="l" t="t" r="r" b="b"/>
            <a:pathLst>
              <a:path w="129" h="175">
                <a:moveTo>
                  <a:pt x="129" y="175"/>
                </a:moveTo>
                <a:lnTo>
                  <a:pt x="103" y="153"/>
                </a:lnTo>
                <a:lnTo>
                  <a:pt x="103" y="153"/>
                </a:lnTo>
                <a:lnTo>
                  <a:pt x="82" y="137"/>
                </a:lnTo>
                <a:lnTo>
                  <a:pt x="82" y="127"/>
                </a:lnTo>
                <a:lnTo>
                  <a:pt x="77" y="127"/>
                </a:lnTo>
                <a:lnTo>
                  <a:pt x="51" y="106"/>
                </a:lnTo>
                <a:lnTo>
                  <a:pt x="46" y="95"/>
                </a:lnTo>
                <a:lnTo>
                  <a:pt x="41" y="95"/>
                </a:lnTo>
                <a:lnTo>
                  <a:pt x="36" y="90"/>
                </a:lnTo>
                <a:lnTo>
                  <a:pt x="30" y="90"/>
                </a:lnTo>
                <a:lnTo>
                  <a:pt x="20" y="90"/>
                </a:lnTo>
                <a:lnTo>
                  <a:pt x="20" y="95"/>
                </a:lnTo>
                <a:lnTo>
                  <a:pt x="15" y="90"/>
                </a:lnTo>
                <a:lnTo>
                  <a:pt x="10" y="74"/>
                </a:lnTo>
                <a:lnTo>
                  <a:pt x="10" y="69"/>
                </a:lnTo>
                <a:lnTo>
                  <a:pt x="10" y="63"/>
                </a:lnTo>
                <a:lnTo>
                  <a:pt x="10" y="53"/>
                </a:lnTo>
                <a:lnTo>
                  <a:pt x="5" y="42"/>
                </a:lnTo>
                <a:lnTo>
                  <a:pt x="5" y="37"/>
                </a:lnTo>
                <a:lnTo>
                  <a:pt x="0" y="26"/>
                </a:lnTo>
                <a:lnTo>
                  <a:pt x="5" y="0"/>
                </a:lnTo>
                <a:lnTo>
                  <a:pt x="25" y="0"/>
                </a:lnTo>
                <a:lnTo>
                  <a:pt x="36" y="10"/>
                </a:lnTo>
                <a:lnTo>
                  <a:pt x="46" y="10"/>
                </a:lnTo>
                <a:lnTo>
                  <a:pt x="82" y="4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4" name=""/>
          <p:cNvSpPr/>
          <p:nvPr/>
        </p:nvSpPr>
        <p:spPr>
          <a:xfrm>
            <a:off x="6289560" y="4106880"/>
            <a:ext cx="15840" cy="50760"/>
          </a:xfrm>
          <a:custGeom>
            <a:avLst/>
            <a:gdLst/>
            <a:ahLst/>
            <a:rect l="l" t="t" r="r" b="b"/>
            <a:pathLst>
              <a:path w="10" h="27">
                <a:moveTo>
                  <a:pt x="0" y="0"/>
                </a:moveTo>
                <a:lnTo>
                  <a:pt x="5" y="6"/>
                </a:lnTo>
                <a:lnTo>
                  <a:pt x="5" y="22"/>
                </a:lnTo>
                <a:lnTo>
                  <a:pt x="10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5" name=""/>
          <p:cNvSpPr/>
          <p:nvPr/>
        </p:nvSpPr>
        <p:spPr>
          <a:xfrm>
            <a:off x="6305400" y="4157640"/>
            <a:ext cx="9720" cy="7920"/>
          </a:xfrm>
          <a:custGeom>
            <a:avLst/>
            <a:gdLst/>
            <a:ahLst/>
            <a:rect l="l" t="t" r="r" b="b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6" name=""/>
          <p:cNvSpPr/>
          <p:nvPr/>
        </p:nvSpPr>
        <p:spPr>
          <a:xfrm>
            <a:off x="6315120" y="4165560"/>
            <a:ext cx="7920" cy="32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7" name=""/>
          <p:cNvSpPr/>
          <p:nvPr/>
        </p:nvSpPr>
        <p:spPr>
          <a:xfrm>
            <a:off x="6323040" y="4165560"/>
            <a:ext cx="7920" cy="32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8" name=""/>
          <p:cNvSpPr/>
          <p:nvPr/>
        </p:nvSpPr>
        <p:spPr>
          <a:xfrm>
            <a:off x="6330960" y="4165560"/>
            <a:ext cx="7920" cy="32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9" name=""/>
          <p:cNvSpPr/>
          <p:nvPr/>
        </p:nvSpPr>
        <p:spPr>
          <a:xfrm>
            <a:off x="6338880" y="4165560"/>
            <a:ext cx="17640" cy="972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1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0" name=""/>
          <p:cNvSpPr/>
          <p:nvPr/>
        </p:nvSpPr>
        <p:spPr>
          <a:xfrm>
            <a:off x="6356520" y="4175280"/>
            <a:ext cx="360" cy="1080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1" name=""/>
          <p:cNvSpPr/>
          <p:nvPr/>
        </p:nvSpPr>
        <p:spPr>
          <a:xfrm>
            <a:off x="6356520" y="4186080"/>
            <a:ext cx="17280" cy="30240"/>
          </a:xfrm>
          <a:custGeom>
            <a:avLst/>
            <a:gdLst/>
            <a:ahLst/>
            <a:rect l="l" t="t" r="r" b="b"/>
            <a:pathLst>
              <a:path w="11" h="16">
                <a:moveTo>
                  <a:pt x="0" y="0"/>
                </a:moveTo>
                <a:lnTo>
                  <a:pt x="6" y="5"/>
                </a:lnTo>
                <a:lnTo>
                  <a:pt x="6" y="10"/>
                </a:lnTo>
                <a:lnTo>
                  <a:pt x="11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2" name=""/>
          <p:cNvSpPr/>
          <p:nvPr/>
        </p:nvSpPr>
        <p:spPr>
          <a:xfrm>
            <a:off x="6373800" y="4216320"/>
            <a:ext cx="33480" cy="3240"/>
          </a:xfrm>
          <a:custGeom>
            <a:avLst/>
            <a:gdLst/>
            <a:ahLst/>
            <a:rect l="l" t="t" r="r" b="b"/>
            <a:pathLst>
              <a:path w="20" h="0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2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3" name=""/>
          <p:cNvSpPr/>
          <p:nvPr/>
        </p:nvSpPr>
        <p:spPr>
          <a:xfrm>
            <a:off x="6407280" y="4216320"/>
            <a:ext cx="25200" cy="3240"/>
          </a:xfrm>
          <a:custGeom>
            <a:avLst/>
            <a:gdLst/>
            <a:ahLst/>
            <a:rect l="l" t="t" r="r" b="b"/>
            <a:pathLst>
              <a:path w="16" h="0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4" name=""/>
          <p:cNvSpPr/>
          <p:nvPr/>
        </p:nvSpPr>
        <p:spPr>
          <a:xfrm>
            <a:off x="6432480" y="4216320"/>
            <a:ext cx="15840" cy="1908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1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5" name=""/>
          <p:cNvSpPr/>
          <p:nvPr/>
        </p:nvSpPr>
        <p:spPr>
          <a:xfrm>
            <a:off x="6448320" y="4235400"/>
            <a:ext cx="180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6" name=""/>
          <p:cNvSpPr/>
          <p:nvPr/>
        </p:nvSpPr>
        <p:spPr>
          <a:xfrm>
            <a:off x="6448320" y="4235400"/>
            <a:ext cx="3492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0" y="0"/>
                </a:moveTo>
                <a:lnTo>
                  <a:pt x="5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7" name=""/>
          <p:cNvSpPr/>
          <p:nvPr/>
        </p:nvSpPr>
        <p:spPr>
          <a:xfrm>
            <a:off x="6356520" y="4037040"/>
            <a:ext cx="269640" cy="279360"/>
          </a:xfrm>
          <a:custGeom>
            <a:avLst/>
            <a:gdLst/>
            <a:ahLst/>
            <a:rect l="l" t="t" r="r" b="b"/>
            <a:pathLst>
              <a:path w="166" h="149">
                <a:moveTo>
                  <a:pt x="145" y="149"/>
                </a:moveTo>
                <a:lnTo>
                  <a:pt x="150" y="138"/>
                </a:lnTo>
                <a:lnTo>
                  <a:pt x="166" y="90"/>
                </a:lnTo>
                <a:lnTo>
                  <a:pt x="155" y="80"/>
                </a:lnTo>
                <a:lnTo>
                  <a:pt x="155" y="74"/>
                </a:lnTo>
                <a:lnTo>
                  <a:pt x="155" y="69"/>
                </a:lnTo>
                <a:lnTo>
                  <a:pt x="160" y="64"/>
                </a:lnTo>
                <a:lnTo>
                  <a:pt x="160" y="53"/>
                </a:lnTo>
                <a:lnTo>
                  <a:pt x="140" y="37"/>
                </a:lnTo>
                <a:lnTo>
                  <a:pt x="129" y="37"/>
                </a:lnTo>
                <a:lnTo>
                  <a:pt x="119" y="11"/>
                </a:lnTo>
                <a:lnTo>
                  <a:pt x="104" y="6"/>
                </a:lnTo>
                <a:lnTo>
                  <a:pt x="104" y="0"/>
                </a:lnTo>
                <a:lnTo>
                  <a:pt x="93" y="11"/>
                </a:lnTo>
                <a:lnTo>
                  <a:pt x="88" y="16"/>
                </a:lnTo>
                <a:lnTo>
                  <a:pt x="88" y="16"/>
                </a:lnTo>
                <a:lnTo>
                  <a:pt x="83" y="21"/>
                </a:lnTo>
                <a:lnTo>
                  <a:pt x="78" y="16"/>
                </a:lnTo>
                <a:lnTo>
                  <a:pt x="73" y="16"/>
                </a:lnTo>
                <a:lnTo>
                  <a:pt x="68" y="21"/>
                </a:lnTo>
                <a:lnTo>
                  <a:pt x="68" y="27"/>
                </a:lnTo>
                <a:lnTo>
                  <a:pt x="62" y="27"/>
                </a:lnTo>
                <a:lnTo>
                  <a:pt x="11" y="6"/>
                </a:lnTo>
                <a:lnTo>
                  <a:pt x="11" y="0"/>
                </a:lnTo>
                <a:lnTo>
                  <a:pt x="6" y="6"/>
                </a:lnTo>
                <a:lnTo>
                  <a:pt x="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8" name=""/>
          <p:cNvSpPr/>
          <p:nvPr/>
        </p:nvSpPr>
        <p:spPr>
          <a:xfrm>
            <a:off x="6315120" y="4048200"/>
            <a:ext cx="41400" cy="48960"/>
          </a:xfrm>
          <a:custGeom>
            <a:avLst/>
            <a:gdLst/>
            <a:ahLst/>
            <a:rect l="l" t="t" r="r" b="b"/>
            <a:pathLst>
              <a:path w="25" h="26">
                <a:moveTo>
                  <a:pt x="25" y="0"/>
                </a:moveTo>
                <a:lnTo>
                  <a:pt x="15" y="5"/>
                </a:lnTo>
                <a:lnTo>
                  <a:pt x="5" y="21"/>
                </a:lnTo>
                <a:lnTo>
                  <a:pt x="0" y="2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9" name=""/>
          <p:cNvSpPr/>
          <p:nvPr/>
        </p:nvSpPr>
        <p:spPr>
          <a:xfrm>
            <a:off x="6315120" y="4097160"/>
            <a:ext cx="144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0" name=""/>
          <p:cNvSpPr/>
          <p:nvPr/>
        </p:nvSpPr>
        <p:spPr>
          <a:xfrm>
            <a:off x="6305400" y="4097160"/>
            <a:ext cx="9720" cy="180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1" name=""/>
          <p:cNvSpPr/>
          <p:nvPr/>
        </p:nvSpPr>
        <p:spPr>
          <a:xfrm>
            <a:off x="6296040" y="4097160"/>
            <a:ext cx="936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2" name=""/>
          <p:cNvSpPr/>
          <p:nvPr/>
        </p:nvSpPr>
        <p:spPr>
          <a:xfrm>
            <a:off x="6296040" y="4097160"/>
            <a:ext cx="144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3" name=""/>
          <p:cNvSpPr/>
          <p:nvPr/>
        </p:nvSpPr>
        <p:spPr>
          <a:xfrm>
            <a:off x="6296040" y="4106880"/>
            <a:ext cx="144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4" name=""/>
          <p:cNvSpPr/>
          <p:nvPr/>
        </p:nvSpPr>
        <p:spPr>
          <a:xfrm>
            <a:off x="6280200" y="4057560"/>
            <a:ext cx="15840" cy="49320"/>
          </a:xfrm>
          <a:custGeom>
            <a:avLst/>
            <a:gdLst/>
            <a:ahLst/>
            <a:rect l="l" t="t" r="r" b="b"/>
            <a:pathLst>
              <a:path w="10" h="26">
                <a:moveTo>
                  <a:pt x="10" y="26"/>
                </a:moveTo>
                <a:lnTo>
                  <a:pt x="5" y="21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5" name=""/>
          <p:cNvSpPr/>
          <p:nvPr/>
        </p:nvSpPr>
        <p:spPr>
          <a:xfrm>
            <a:off x="6170760" y="3957480"/>
            <a:ext cx="1728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6" name=""/>
          <p:cNvSpPr/>
          <p:nvPr/>
        </p:nvSpPr>
        <p:spPr>
          <a:xfrm>
            <a:off x="6238800" y="3957480"/>
            <a:ext cx="180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7" name=""/>
          <p:cNvSpPr/>
          <p:nvPr/>
        </p:nvSpPr>
        <p:spPr>
          <a:xfrm>
            <a:off x="6238800" y="3948120"/>
            <a:ext cx="1584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0" y="5"/>
                </a:lnTo>
                <a:lnTo>
                  <a:pt x="5" y="5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8" name=""/>
          <p:cNvSpPr/>
          <p:nvPr/>
        </p:nvSpPr>
        <p:spPr>
          <a:xfrm>
            <a:off x="6254640" y="3948120"/>
            <a:ext cx="9720" cy="144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9" name=""/>
          <p:cNvSpPr/>
          <p:nvPr/>
        </p:nvSpPr>
        <p:spPr>
          <a:xfrm>
            <a:off x="6264360" y="3936960"/>
            <a:ext cx="1440" cy="1116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0" name=""/>
          <p:cNvSpPr/>
          <p:nvPr/>
        </p:nvSpPr>
        <p:spPr>
          <a:xfrm>
            <a:off x="6264360" y="3917880"/>
            <a:ext cx="15840" cy="1908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10"/>
                </a:moveTo>
                <a:lnTo>
                  <a:pt x="0" y="10"/>
                </a:lnTo>
                <a:lnTo>
                  <a:pt x="5" y="5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1" name=""/>
          <p:cNvSpPr/>
          <p:nvPr/>
        </p:nvSpPr>
        <p:spPr>
          <a:xfrm>
            <a:off x="6280200" y="3906720"/>
            <a:ext cx="15840" cy="1116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6"/>
                </a:moveTo>
                <a:lnTo>
                  <a:pt x="5" y="6"/>
                </a:lnTo>
                <a:lnTo>
                  <a:pt x="5" y="6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2" name=""/>
          <p:cNvSpPr/>
          <p:nvPr/>
        </p:nvSpPr>
        <p:spPr>
          <a:xfrm>
            <a:off x="6296040" y="3887640"/>
            <a:ext cx="9360" cy="1908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10"/>
                </a:move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3" name=""/>
          <p:cNvSpPr/>
          <p:nvPr/>
        </p:nvSpPr>
        <p:spPr>
          <a:xfrm>
            <a:off x="6305400" y="3876840"/>
            <a:ext cx="17640" cy="10800"/>
          </a:xfrm>
          <a:custGeom>
            <a:avLst/>
            <a:gdLst/>
            <a:ahLst/>
            <a:rect l="l" t="t" r="r" b="b"/>
            <a:pathLst>
              <a:path w="11" h="6">
                <a:moveTo>
                  <a:pt x="0" y="6"/>
                </a:moveTo>
                <a:lnTo>
                  <a:pt x="6" y="6"/>
                </a:lnTo>
                <a:lnTo>
                  <a:pt x="6" y="0"/>
                </a:lnTo>
                <a:lnTo>
                  <a:pt x="1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4" name=""/>
          <p:cNvSpPr/>
          <p:nvPr/>
        </p:nvSpPr>
        <p:spPr>
          <a:xfrm>
            <a:off x="6323040" y="3857760"/>
            <a:ext cx="7920" cy="1908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10"/>
                </a:moveTo>
                <a:lnTo>
                  <a:pt x="5" y="10"/>
                </a:lnTo>
                <a:lnTo>
                  <a:pt x="5" y="5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5" name=""/>
          <p:cNvSpPr/>
          <p:nvPr/>
        </p:nvSpPr>
        <p:spPr>
          <a:xfrm>
            <a:off x="6330960" y="3817800"/>
            <a:ext cx="25560" cy="39960"/>
          </a:xfrm>
          <a:custGeom>
            <a:avLst/>
            <a:gdLst/>
            <a:ahLst/>
            <a:rect l="l" t="t" r="r" b="b"/>
            <a:pathLst>
              <a:path w="15" h="21">
                <a:moveTo>
                  <a:pt x="0" y="21"/>
                </a:moveTo>
                <a:lnTo>
                  <a:pt x="5" y="16"/>
                </a:lnTo>
                <a:lnTo>
                  <a:pt x="10" y="5"/>
                </a:lnTo>
                <a:lnTo>
                  <a:pt x="1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6" name=""/>
          <p:cNvSpPr/>
          <p:nvPr/>
        </p:nvSpPr>
        <p:spPr>
          <a:xfrm>
            <a:off x="6356520" y="3807000"/>
            <a:ext cx="360" cy="1080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7" name=""/>
          <p:cNvSpPr/>
          <p:nvPr/>
        </p:nvSpPr>
        <p:spPr>
          <a:xfrm>
            <a:off x="6164280" y="3957480"/>
            <a:ext cx="1440" cy="604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8" name=""/>
          <p:cNvSpPr/>
          <p:nvPr/>
        </p:nvSpPr>
        <p:spPr>
          <a:xfrm>
            <a:off x="6154560" y="3957480"/>
            <a:ext cx="92160" cy="79560"/>
          </a:xfrm>
          <a:custGeom>
            <a:avLst/>
            <a:gdLst/>
            <a:ahLst/>
            <a:rect l="l" t="t" r="r" b="b"/>
            <a:pathLst>
              <a:path w="56" h="42">
                <a:moveTo>
                  <a:pt x="0" y="0"/>
                </a:moveTo>
                <a:lnTo>
                  <a:pt x="0" y="21"/>
                </a:lnTo>
                <a:lnTo>
                  <a:pt x="10" y="26"/>
                </a:lnTo>
                <a:lnTo>
                  <a:pt x="25" y="26"/>
                </a:lnTo>
                <a:lnTo>
                  <a:pt x="36" y="42"/>
                </a:lnTo>
                <a:lnTo>
                  <a:pt x="46" y="42"/>
                </a:lnTo>
                <a:lnTo>
                  <a:pt x="56" y="42"/>
                </a:lnTo>
                <a:lnTo>
                  <a:pt x="56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9" name=""/>
          <p:cNvSpPr/>
          <p:nvPr/>
        </p:nvSpPr>
        <p:spPr>
          <a:xfrm>
            <a:off x="6113520" y="3699000"/>
            <a:ext cx="31680" cy="58680"/>
          </a:xfrm>
          <a:custGeom>
            <a:avLst/>
            <a:gdLst/>
            <a:ahLst/>
            <a:rect l="l" t="t" r="r" b="b"/>
            <a:pathLst>
              <a:path w="20" h="32">
                <a:moveTo>
                  <a:pt x="0" y="32"/>
                </a:moveTo>
                <a:lnTo>
                  <a:pt x="5" y="32"/>
                </a:lnTo>
                <a:lnTo>
                  <a:pt x="10" y="11"/>
                </a:lnTo>
                <a:lnTo>
                  <a:pt x="2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0" name=""/>
          <p:cNvSpPr/>
          <p:nvPr/>
        </p:nvSpPr>
        <p:spPr>
          <a:xfrm>
            <a:off x="5902200" y="3876840"/>
            <a:ext cx="66960" cy="29880"/>
          </a:xfrm>
          <a:custGeom>
            <a:avLst/>
            <a:gdLst/>
            <a:ahLst/>
            <a:rect l="l" t="t" r="r" b="b"/>
            <a:pathLst>
              <a:path w="41" h="16">
                <a:moveTo>
                  <a:pt x="0" y="16"/>
                </a:moveTo>
                <a:lnTo>
                  <a:pt x="36" y="6"/>
                </a:lnTo>
                <a:lnTo>
                  <a:pt x="31" y="6"/>
                </a:lnTo>
                <a:lnTo>
                  <a:pt x="41" y="0"/>
                </a:lnTo>
                <a:lnTo>
                  <a:pt x="3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1" name=""/>
          <p:cNvSpPr/>
          <p:nvPr/>
        </p:nvSpPr>
        <p:spPr>
          <a:xfrm>
            <a:off x="4857840" y="1665360"/>
            <a:ext cx="261720" cy="269640"/>
          </a:xfrm>
          <a:custGeom>
            <a:avLst/>
            <a:gdLst/>
            <a:ahLst/>
            <a:rect l="l" t="t" r="r" b="b"/>
            <a:pathLst>
              <a:path w="161" h="143">
                <a:moveTo>
                  <a:pt x="0" y="0"/>
                </a:moveTo>
                <a:lnTo>
                  <a:pt x="11" y="10"/>
                </a:lnTo>
                <a:lnTo>
                  <a:pt x="11" y="21"/>
                </a:lnTo>
                <a:lnTo>
                  <a:pt x="11" y="26"/>
                </a:lnTo>
                <a:lnTo>
                  <a:pt x="42" y="21"/>
                </a:lnTo>
                <a:lnTo>
                  <a:pt x="73" y="63"/>
                </a:lnTo>
                <a:lnTo>
                  <a:pt x="78" y="69"/>
                </a:lnTo>
                <a:lnTo>
                  <a:pt x="93" y="69"/>
                </a:lnTo>
                <a:lnTo>
                  <a:pt x="114" y="79"/>
                </a:lnTo>
                <a:lnTo>
                  <a:pt x="124" y="95"/>
                </a:lnTo>
                <a:lnTo>
                  <a:pt x="145" y="95"/>
                </a:lnTo>
                <a:lnTo>
                  <a:pt x="155" y="106"/>
                </a:lnTo>
                <a:lnTo>
                  <a:pt x="155" y="116"/>
                </a:lnTo>
                <a:lnTo>
                  <a:pt x="150" y="116"/>
                </a:lnTo>
                <a:lnTo>
                  <a:pt x="150" y="138"/>
                </a:lnTo>
                <a:lnTo>
                  <a:pt x="161" y="143"/>
                </a:lnTo>
                <a:lnTo>
                  <a:pt x="161" y="14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2" name=""/>
          <p:cNvSpPr/>
          <p:nvPr/>
        </p:nvSpPr>
        <p:spPr>
          <a:xfrm>
            <a:off x="5119560" y="1925640"/>
            <a:ext cx="1764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5" y="0"/>
                </a:lnTo>
                <a:lnTo>
                  <a:pt x="5" y="0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3" name=""/>
          <p:cNvSpPr/>
          <p:nvPr/>
        </p:nvSpPr>
        <p:spPr>
          <a:xfrm>
            <a:off x="5137200" y="1925640"/>
            <a:ext cx="79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4" name=""/>
          <p:cNvSpPr/>
          <p:nvPr/>
        </p:nvSpPr>
        <p:spPr>
          <a:xfrm>
            <a:off x="5145120" y="1955880"/>
            <a:ext cx="6480" cy="1440"/>
          </a:xfrm>
          <a:prstGeom prst="rect">
            <a:avLst/>
          </a:prstGeom>
          <a:noFill/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5" name=""/>
          <p:cNvSpPr/>
          <p:nvPr/>
        </p:nvSpPr>
        <p:spPr>
          <a:xfrm>
            <a:off x="5145120" y="1955880"/>
            <a:ext cx="6480" cy="48960"/>
          </a:xfrm>
          <a:custGeom>
            <a:avLst/>
            <a:gdLst/>
            <a:ahLst/>
            <a:rect l="l" t="t" r="r" b="b"/>
            <a:pathLst>
              <a:path w="5" h="26">
                <a:moveTo>
                  <a:pt x="5" y="0"/>
                </a:moveTo>
                <a:lnTo>
                  <a:pt x="5" y="10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6" name=""/>
          <p:cNvSpPr/>
          <p:nvPr/>
        </p:nvSpPr>
        <p:spPr>
          <a:xfrm>
            <a:off x="5145120" y="2004840"/>
            <a:ext cx="1440" cy="128880"/>
          </a:xfrm>
          <a:custGeom>
            <a:avLst/>
            <a:gdLst/>
            <a:ahLst/>
            <a:rect l="l" t="t" r="r" b="b"/>
            <a:pathLst>
              <a:path w="0" h="69">
                <a:moveTo>
                  <a:pt x="0" y="0"/>
                </a:moveTo>
                <a:lnTo>
                  <a:pt x="0" y="5"/>
                </a:lnTo>
                <a:lnTo>
                  <a:pt x="0" y="27"/>
                </a:lnTo>
                <a:lnTo>
                  <a:pt x="0" y="48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7" name=""/>
          <p:cNvSpPr/>
          <p:nvPr/>
        </p:nvSpPr>
        <p:spPr>
          <a:xfrm>
            <a:off x="5145120" y="2133720"/>
            <a:ext cx="6480" cy="2052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8" name=""/>
          <p:cNvSpPr/>
          <p:nvPr/>
        </p:nvSpPr>
        <p:spPr>
          <a:xfrm>
            <a:off x="5151600" y="2154240"/>
            <a:ext cx="2880" cy="69840"/>
          </a:xfrm>
          <a:custGeom>
            <a:avLst/>
            <a:gdLst/>
            <a:ahLst/>
            <a:rect l="l" t="t" r="r" b="b"/>
            <a:pathLst>
              <a:path w="0" h="37">
                <a:moveTo>
                  <a:pt x="0" y="0"/>
                </a:moveTo>
                <a:lnTo>
                  <a:pt x="0" y="21"/>
                </a:lnTo>
                <a:lnTo>
                  <a:pt x="0" y="26"/>
                </a:lnTo>
                <a:lnTo>
                  <a:pt x="0" y="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9" name=""/>
          <p:cNvSpPr/>
          <p:nvPr/>
        </p:nvSpPr>
        <p:spPr>
          <a:xfrm>
            <a:off x="5622840" y="2722680"/>
            <a:ext cx="238320" cy="129960"/>
          </a:xfrm>
          <a:custGeom>
            <a:avLst/>
            <a:gdLst/>
            <a:ahLst/>
            <a:rect l="l" t="t" r="r" b="b"/>
            <a:pathLst>
              <a:path w="145" h="69">
                <a:moveTo>
                  <a:pt x="0" y="69"/>
                </a:moveTo>
                <a:lnTo>
                  <a:pt x="31" y="69"/>
                </a:lnTo>
                <a:lnTo>
                  <a:pt x="31" y="58"/>
                </a:lnTo>
                <a:lnTo>
                  <a:pt x="47" y="58"/>
                </a:lnTo>
                <a:lnTo>
                  <a:pt x="47" y="63"/>
                </a:lnTo>
                <a:lnTo>
                  <a:pt x="134" y="53"/>
                </a:lnTo>
                <a:lnTo>
                  <a:pt x="145" y="31"/>
                </a:lnTo>
                <a:lnTo>
                  <a:pt x="134" y="37"/>
                </a:lnTo>
                <a:lnTo>
                  <a:pt x="124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0" name=""/>
          <p:cNvSpPr/>
          <p:nvPr/>
        </p:nvSpPr>
        <p:spPr>
          <a:xfrm>
            <a:off x="5861160" y="2781360"/>
            <a:ext cx="596880" cy="469800"/>
          </a:xfrm>
          <a:custGeom>
            <a:avLst/>
            <a:gdLst/>
            <a:ahLst/>
            <a:rect l="l" t="t" r="r" b="b"/>
            <a:pathLst>
              <a:path w="366" h="250">
                <a:moveTo>
                  <a:pt x="335" y="212"/>
                </a:moveTo>
                <a:lnTo>
                  <a:pt x="325" y="212"/>
                </a:lnTo>
                <a:lnTo>
                  <a:pt x="310" y="207"/>
                </a:lnTo>
                <a:lnTo>
                  <a:pt x="299" y="218"/>
                </a:lnTo>
                <a:lnTo>
                  <a:pt x="279" y="212"/>
                </a:lnTo>
                <a:lnTo>
                  <a:pt x="268" y="218"/>
                </a:lnTo>
                <a:lnTo>
                  <a:pt x="263" y="212"/>
                </a:lnTo>
                <a:lnTo>
                  <a:pt x="237" y="218"/>
                </a:lnTo>
                <a:lnTo>
                  <a:pt x="232" y="223"/>
                </a:lnTo>
                <a:lnTo>
                  <a:pt x="103" y="250"/>
                </a:lnTo>
                <a:lnTo>
                  <a:pt x="88" y="244"/>
                </a:lnTo>
                <a:lnTo>
                  <a:pt x="88" y="228"/>
                </a:lnTo>
                <a:lnTo>
                  <a:pt x="82" y="202"/>
                </a:lnTo>
                <a:lnTo>
                  <a:pt x="72" y="149"/>
                </a:lnTo>
                <a:lnTo>
                  <a:pt x="41" y="128"/>
                </a:lnTo>
                <a:lnTo>
                  <a:pt x="31" y="91"/>
                </a:lnTo>
                <a:lnTo>
                  <a:pt x="31" y="85"/>
                </a:lnTo>
                <a:lnTo>
                  <a:pt x="26" y="59"/>
                </a:lnTo>
                <a:lnTo>
                  <a:pt x="0" y="11"/>
                </a:lnTo>
                <a:lnTo>
                  <a:pt x="0" y="0"/>
                </a:lnTo>
                <a:lnTo>
                  <a:pt x="31" y="27"/>
                </a:lnTo>
                <a:lnTo>
                  <a:pt x="108" y="59"/>
                </a:lnTo>
                <a:lnTo>
                  <a:pt x="196" y="75"/>
                </a:lnTo>
                <a:lnTo>
                  <a:pt x="217" y="80"/>
                </a:lnTo>
                <a:lnTo>
                  <a:pt x="366" y="8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1" name=""/>
          <p:cNvSpPr/>
          <p:nvPr/>
        </p:nvSpPr>
        <p:spPr>
          <a:xfrm>
            <a:off x="6289560" y="2811600"/>
            <a:ext cx="184320" cy="439560"/>
          </a:xfrm>
          <a:custGeom>
            <a:avLst/>
            <a:gdLst/>
            <a:ahLst/>
            <a:rect l="l" t="t" r="r" b="b"/>
            <a:pathLst>
              <a:path w="114" h="234">
                <a:moveTo>
                  <a:pt x="0" y="196"/>
                </a:moveTo>
                <a:lnTo>
                  <a:pt x="0" y="207"/>
                </a:lnTo>
                <a:lnTo>
                  <a:pt x="0" y="218"/>
                </a:lnTo>
                <a:lnTo>
                  <a:pt x="10" y="228"/>
                </a:lnTo>
                <a:lnTo>
                  <a:pt x="21" y="234"/>
                </a:lnTo>
                <a:lnTo>
                  <a:pt x="52" y="223"/>
                </a:lnTo>
                <a:lnTo>
                  <a:pt x="52" y="218"/>
                </a:lnTo>
                <a:lnTo>
                  <a:pt x="67" y="218"/>
                </a:lnTo>
                <a:lnTo>
                  <a:pt x="72" y="196"/>
                </a:lnTo>
                <a:lnTo>
                  <a:pt x="72" y="133"/>
                </a:lnTo>
                <a:lnTo>
                  <a:pt x="93" y="112"/>
                </a:lnTo>
                <a:lnTo>
                  <a:pt x="114" y="80"/>
                </a:lnTo>
                <a:lnTo>
                  <a:pt x="114" y="64"/>
                </a:lnTo>
                <a:lnTo>
                  <a:pt x="98" y="48"/>
                </a:lnTo>
                <a:lnTo>
                  <a:pt x="88" y="27"/>
                </a:lnTo>
                <a:lnTo>
                  <a:pt x="52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2" name=""/>
          <p:cNvSpPr/>
          <p:nvPr/>
        </p:nvSpPr>
        <p:spPr>
          <a:xfrm>
            <a:off x="6178680" y="2922480"/>
            <a:ext cx="244440" cy="338400"/>
          </a:xfrm>
          <a:custGeom>
            <a:avLst/>
            <a:gdLst/>
            <a:ahLst/>
            <a:rect l="l" t="t" r="r" b="b"/>
            <a:pathLst>
              <a:path w="150" h="180">
                <a:moveTo>
                  <a:pt x="0" y="0"/>
                </a:moveTo>
                <a:lnTo>
                  <a:pt x="5" y="21"/>
                </a:lnTo>
                <a:lnTo>
                  <a:pt x="21" y="47"/>
                </a:lnTo>
                <a:lnTo>
                  <a:pt x="93" y="90"/>
                </a:lnTo>
                <a:lnTo>
                  <a:pt x="114" y="106"/>
                </a:lnTo>
                <a:lnTo>
                  <a:pt x="119" y="132"/>
                </a:lnTo>
                <a:lnTo>
                  <a:pt x="134" y="159"/>
                </a:lnTo>
                <a:lnTo>
                  <a:pt x="150" y="18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3" name=""/>
          <p:cNvSpPr/>
          <p:nvPr/>
        </p:nvSpPr>
        <p:spPr>
          <a:xfrm>
            <a:off x="6315120" y="3251160"/>
            <a:ext cx="411120" cy="187200"/>
          </a:xfrm>
          <a:custGeom>
            <a:avLst/>
            <a:gdLst/>
            <a:ahLst/>
            <a:rect l="l" t="t" r="r" b="b"/>
            <a:pathLst>
              <a:path w="253" h="100">
                <a:moveTo>
                  <a:pt x="5" y="0"/>
                </a:moveTo>
                <a:lnTo>
                  <a:pt x="0" y="5"/>
                </a:lnTo>
                <a:lnTo>
                  <a:pt x="0" y="42"/>
                </a:lnTo>
                <a:lnTo>
                  <a:pt x="46" y="90"/>
                </a:lnTo>
                <a:lnTo>
                  <a:pt x="87" y="100"/>
                </a:lnTo>
                <a:lnTo>
                  <a:pt x="108" y="100"/>
                </a:lnTo>
                <a:lnTo>
                  <a:pt x="113" y="95"/>
                </a:lnTo>
                <a:lnTo>
                  <a:pt x="124" y="100"/>
                </a:lnTo>
                <a:lnTo>
                  <a:pt x="170" y="84"/>
                </a:lnTo>
                <a:lnTo>
                  <a:pt x="185" y="58"/>
                </a:lnTo>
                <a:lnTo>
                  <a:pt x="185" y="47"/>
                </a:lnTo>
                <a:lnTo>
                  <a:pt x="191" y="37"/>
                </a:lnTo>
                <a:lnTo>
                  <a:pt x="191" y="31"/>
                </a:lnTo>
                <a:lnTo>
                  <a:pt x="196" y="21"/>
                </a:lnTo>
                <a:lnTo>
                  <a:pt x="216" y="21"/>
                </a:lnTo>
                <a:lnTo>
                  <a:pt x="227" y="31"/>
                </a:lnTo>
                <a:lnTo>
                  <a:pt x="242" y="31"/>
                </a:lnTo>
                <a:lnTo>
                  <a:pt x="253" y="15"/>
                </a:lnTo>
                <a:lnTo>
                  <a:pt x="247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4" name=""/>
          <p:cNvSpPr/>
          <p:nvPr/>
        </p:nvSpPr>
        <p:spPr>
          <a:xfrm>
            <a:off x="5775480" y="3179880"/>
            <a:ext cx="226800" cy="198360"/>
          </a:xfrm>
          <a:custGeom>
            <a:avLst/>
            <a:gdLst/>
            <a:ahLst/>
            <a:rect l="l" t="t" r="r" b="b"/>
            <a:pathLst>
              <a:path w="140" h="106">
                <a:moveTo>
                  <a:pt x="0" y="0"/>
                </a:moveTo>
                <a:lnTo>
                  <a:pt x="11" y="22"/>
                </a:lnTo>
                <a:lnTo>
                  <a:pt x="26" y="53"/>
                </a:lnTo>
                <a:lnTo>
                  <a:pt x="41" y="106"/>
                </a:lnTo>
                <a:lnTo>
                  <a:pt x="57" y="91"/>
                </a:lnTo>
                <a:lnTo>
                  <a:pt x="83" y="75"/>
                </a:lnTo>
                <a:lnTo>
                  <a:pt x="114" y="64"/>
                </a:lnTo>
                <a:lnTo>
                  <a:pt x="129" y="22"/>
                </a:lnTo>
                <a:lnTo>
                  <a:pt x="14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5" name=""/>
          <p:cNvSpPr/>
          <p:nvPr/>
        </p:nvSpPr>
        <p:spPr>
          <a:xfrm>
            <a:off x="6861240" y="1935000"/>
            <a:ext cx="50760" cy="177840"/>
          </a:xfrm>
          <a:custGeom>
            <a:avLst/>
            <a:gdLst/>
            <a:ahLst/>
            <a:rect l="l" t="t" r="r" b="b"/>
            <a:pathLst>
              <a:path w="31" h="95">
                <a:moveTo>
                  <a:pt x="31" y="0"/>
                </a:moveTo>
                <a:lnTo>
                  <a:pt x="31" y="5"/>
                </a:lnTo>
                <a:lnTo>
                  <a:pt x="16" y="11"/>
                </a:lnTo>
                <a:lnTo>
                  <a:pt x="5" y="16"/>
                </a:lnTo>
                <a:lnTo>
                  <a:pt x="0" y="37"/>
                </a:lnTo>
                <a:lnTo>
                  <a:pt x="5" y="69"/>
                </a:lnTo>
                <a:lnTo>
                  <a:pt x="11" y="74"/>
                </a:lnTo>
                <a:lnTo>
                  <a:pt x="11" y="79"/>
                </a:lnTo>
                <a:lnTo>
                  <a:pt x="11" y="85"/>
                </a:lnTo>
                <a:lnTo>
                  <a:pt x="16" y="9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6" name=""/>
          <p:cNvSpPr/>
          <p:nvPr/>
        </p:nvSpPr>
        <p:spPr>
          <a:xfrm>
            <a:off x="6878520" y="2112840"/>
            <a:ext cx="7920" cy="11160"/>
          </a:xfrm>
          <a:custGeom>
            <a:avLst/>
            <a:gdLst/>
            <a:ahLst/>
            <a:rect l="l" t="t" r="r" b="b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5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7" name=""/>
          <p:cNvSpPr/>
          <p:nvPr/>
        </p:nvSpPr>
        <p:spPr>
          <a:xfrm>
            <a:off x="6886440" y="2124000"/>
            <a:ext cx="3240" cy="190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8" name=""/>
          <p:cNvSpPr/>
          <p:nvPr/>
        </p:nvSpPr>
        <p:spPr>
          <a:xfrm>
            <a:off x="6886440" y="2143080"/>
            <a:ext cx="7920" cy="302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9" name=""/>
          <p:cNvSpPr/>
          <p:nvPr/>
        </p:nvSpPr>
        <p:spPr>
          <a:xfrm>
            <a:off x="6894360" y="2173320"/>
            <a:ext cx="17640" cy="60120"/>
          </a:xfrm>
          <a:custGeom>
            <a:avLst/>
            <a:gdLst/>
            <a:ahLst/>
            <a:rect l="l" t="t" r="r" b="b"/>
            <a:pathLst>
              <a:path w="10" h="32">
                <a:moveTo>
                  <a:pt x="0" y="0"/>
                </a:moveTo>
                <a:lnTo>
                  <a:pt x="0" y="5"/>
                </a:lnTo>
                <a:lnTo>
                  <a:pt x="5" y="16"/>
                </a:lnTo>
                <a:lnTo>
                  <a:pt x="10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0" name=""/>
          <p:cNvSpPr/>
          <p:nvPr/>
        </p:nvSpPr>
        <p:spPr>
          <a:xfrm>
            <a:off x="6902280" y="2233440"/>
            <a:ext cx="9720" cy="97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0"/>
                </a:move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1" name=""/>
          <p:cNvSpPr/>
          <p:nvPr/>
        </p:nvSpPr>
        <p:spPr>
          <a:xfrm>
            <a:off x="6794640" y="2224080"/>
            <a:ext cx="107640" cy="19080"/>
          </a:xfrm>
          <a:custGeom>
            <a:avLst/>
            <a:gdLst/>
            <a:ahLst/>
            <a:rect l="l" t="t" r="r" b="b"/>
            <a:pathLst>
              <a:path w="67" h="10">
                <a:moveTo>
                  <a:pt x="67" y="10"/>
                </a:moveTo>
                <a:lnTo>
                  <a:pt x="67" y="10"/>
                </a:lnTo>
                <a:lnTo>
                  <a:pt x="57" y="0"/>
                </a:lnTo>
                <a:lnTo>
                  <a:pt x="46" y="0"/>
                </a:lnTo>
                <a:lnTo>
                  <a:pt x="36" y="0"/>
                </a:lnTo>
                <a:lnTo>
                  <a:pt x="26" y="5"/>
                </a:lnTo>
                <a:lnTo>
                  <a:pt x="15" y="0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2" name=""/>
          <p:cNvSpPr/>
          <p:nvPr/>
        </p:nvSpPr>
        <p:spPr>
          <a:xfrm>
            <a:off x="6912000" y="2233440"/>
            <a:ext cx="15840" cy="972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3" name=""/>
          <p:cNvSpPr/>
          <p:nvPr/>
        </p:nvSpPr>
        <p:spPr>
          <a:xfrm>
            <a:off x="6927840" y="2233440"/>
            <a:ext cx="25560" cy="972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5"/>
                </a:moveTo>
                <a:lnTo>
                  <a:pt x="0" y="5"/>
                </a:lnTo>
                <a:lnTo>
                  <a:pt x="6" y="5"/>
                </a:lnTo>
                <a:lnTo>
                  <a:pt x="1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4" name=""/>
          <p:cNvSpPr/>
          <p:nvPr/>
        </p:nvSpPr>
        <p:spPr>
          <a:xfrm>
            <a:off x="6953400" y="2233440"/>
            <a:ext cx="25200" cy="9720"/>
          </a:xfrm>
          <a:custGeom>
            <a:avLst/>
            <a:gdLst/>
            <a:ahLst/>
            <a:rect l="l" t="t" r="r" b="b"/>
            <a:pathLst>
              <a:path w="15" h="5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15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5" name=""/>
          <p:cNvSpPr/>
          <p:nvPr/>
        </p:nvSpPr>
        <p:spPr>
          <a:xfrm>
            <a:off x="6978600" y="2243160"/>
            <a:ext cx="9720" cy="111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6" name=""/>
          <p:cNvSpPr/>
          <p:nvPr/>
        </p:nvSpPr>
        <p:spPr>
          <a:xfrm>
            <a:off x="6988320" y="2254320"/>
            <a:ext cx="82440" cy="49320"/>
          </a:xfrm>
          <a:custGeom>
            <a:avLst/>
            <a:gdLst/>
            <a:ahLst/>
            <a:rect l="l" t="t" r="r" b="b"/>
            <a:pathLst>
              <a:path w="51" h="26">
                <a:moveTo>
                  <a:pt x="0" y="0"/>
                </a:moveTo>
                <a:lnTo>
                  <a:pt x="5" y="5"/>
                </a:lnTo>
                <a:lnTo>
                  <a:pt x="25" y="5"/>
                </a:lnTo>
                <a:lnTo>
                  <a:pt x="41" y="10"/>
                </a:lnTo>
                <a:lnTo>
                  <a:pt x="41" y="21"/>
                </a:lnTo>
                <a:lnTo>
                  <a:pt x="51" y="2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7" name=""/>
          <p:cNvSpPr/>
          <p:nvPr/>
        </p:nvSpPr>
        <p:spPr>
          <a:xfrm>
            <a:off x="6591240" y="3398760"/>
            <a:ext cx="84240" cy="20880"/>
          </a:xfrm>
          <a:custGeom>
            <a:avLst/>
            <a:gdLst/>
            <a:ahLst/>
            <a:rect l="l" t="t" r="r" b="b"/>
            <a:pathLst>
              <a:path w="52" h="11">
                <a:moveTo>
                  <a:pt x="0" y="5"/>
                </a:moveTo>
                <a:lnTo>
                  <a:pt x="36" y="0"/>
                </a:lnTo>
                <a:lnTo>
                  <a:pt x="52" y="5"/>
                </a:lnTo>
                <a:lnTo>
                  <a:pt x="52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8" name=""/>
          <p:cNvSpPr/>
          <p:nvPr/>
        </p:nvSpPr>
        <p:spPr>
          <a:xfrm flipH="1">
            <a:off x="2282400" y="1895400"/>
            <a:ext cx="25560" cy="190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9" name=""/>
          <p:cNvSpPr/>
          <p:nvPr/>
        </p:nvSpPr>
        <p:spPr>
          <a:xfrm>
            <a:off x="4210200" y="1674720"/>
            <a:ext cx="520560" cy="360360"/>
          </a:xfrm>
          <a:custGeom>
            <a:avLst/>
            <a:gdLst/>
            <a:ahLst/>
            <a:rect l="l" t="t" r="r" b="b"/>
            <a:pathLst>
              <a:path w="320" h="191">
                <a:moveTo>
                  <a:pt x="0" y="0"/>
                </a:moveTo>
                <a:lnTo>
                  <a:pt x="5" y="27"/>
                </a:lnTo>
                <a:lnTo>
                  <a:pt x="15" y="32"/>
                </a:lnTo>
                <a:lnTo>
                  <a:pt x="15" y="53"/>
                </a:lnTo>
                <a:lnTo>
                  <a:pt x="10" y="64"/>
                </a:lnTo>
                <a:lnTo>
                  <a:pt x="21" y="58"/>
                </a:lnTo>
                <a:lnTo>
                  <a:pt x="52" y="74"/>
                </a:lnTo>
                <a:lnTo>
                  <a:pt x="62" y="90"/>
                </a:lnTo>
                <a:lnTo>
                  <a:pt x="93" y="90"/>
                </a:lnTo>
                <a:lnTo>
                  <a:pt x="83" y="111"/>
                </a:lnTo>
                <a:lnTo>
                  <a:pt x="83" y="175"/>
                </a:lnTo>
                <a:lnTo>
                  <a:pt x="98" y="138"/>
                </a:lnTo>
                <a:lnTo>
                  <a:pt x="103" y="117"/>
                </a:lnTo>
                <a:lnTo>
                  <a:pt x="114" y="111"/>
                </a:lnTo>
                <a:lnTo>
                  <a:pt x="114" y="96"/>
                </a:lnTo>
                <a:lnTo>
                  <a:pt x="124" y="96"/>
                </a:lnTo>
                <a:lnTo>
                  <a:pt x="124" y="90"/>
                </a:lnTo>
                <a:lnTo>
                  <a:pt x="139" y="90"/>
                </a:lnTo>
                <a:lnTo>
                  <a:pt x="155" y="80"/>
                </a:lnTo>
                <a:lnTo>
                  <a:pt x="232" y="80"/>
                </a:lnTo>
                <a:lnTo>
                  <a:pt x="243" y="90"/>
                </a:lnTo>
                <a:lnTo>
                  <a:pt x="320" y="90"/>
                </a:lnTo>
                <a:lnTo>
                  <a:pt x="315" y="101"/>
                </a:lnTo>
                <a:lnTo>
                  <a:pt x="310" y="111"/>
                </a:lnTo>
                <a:lnTo>
                  <a:pt x="258" y="175"/>
                </a:lnTo>
                <a:lnTo>
                  <a:pt x="222" y="170"/>
                </a:lnTo>
                <a:lnTo>
                  <a:pt x="191" y="170"/>
                </a:lnTo>
                <a:lnTo>
                  <a:pt x="67" y="127"/>
                </a:lnTo>
                <a:lnTo>
                  <a:pt x="114" y="159"/>
                </a:lnTo>
                <a:lnTo>
                  <a:pt x="124" y="191"/>
                </a:lnTo>
                <a:lnTo>
                  <a:pt x="93" y="15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0" name=""/>
          <p:cNvSpPr/>
          <p:nvPr/>
        </p:nvSpPr>
        <p:spPr>
          <a:xfrm>
            <a:off x="3992400" y="1914480"/>
            <a:ext cx="354240" cy="100080"/>
          </a:xfrm>
          <a:custGeom>
            <a:avLst/>
            <a:gdLst/>
            <a:ahLst/>
            <a:rect l="l" t="t" r="r" b="b"/>
            <a:pathLst>
              <a:path w="217" h="53">
                <a:moveTo>
                  <a:pt x="217" y="0"/>
                </a:moveTo>
                <a:lnTo>
                  <a:pt x="113" y="0"/>
                </a:lnTo>
                <a:lnTo>
                  <a:pt x="113" y="53"/>
                </a:lnTo>
                <a:lnTo>
                  <a:pt x="98" y="53"/>
                </a:lnTo>
                <a:lnTo>
                  <a:pt x="46" y="6"/>
                </a:lnTo>
                <a:lnTo>
                  <a:pt x="15" y="6"/>
                </a:lnTo>
                <a:lnTo>
                  <a:pt x="10" y="11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1" name=""/>
          <p:cNvSpPr/>
          <p:nvPr/>
        </p:nvSpPr>
        <p:spPr>
          <a:xfrm>
            <a:off x="4303800" y="1914480"/>
            <a:ext cx="342720" cy="509760"/>
          </a:xfrm>
          <a:custGeom>
            <a:avLst/>
            <a:gdLst/>
            <a:ahLst/>
            <a:rect l="l" t="t" r="r" b="b"/>
            <a:pathLst>
              <a:path w="211" h="271">
                <a:moveTo>
                  <a:pt x="0" y="0"/>
                </a:moveTo>
                <a:lnTo>
                  <a:pt x="0" y="27"/>
                </a:lnTo>
                <a:lnTo>
                  <a:pt x="5" y="37"/>
                </a:lnTo>
                <a:lnTo>
                  <a:pt x="20" y="48"/>
                </a:lnTo>
                <a:lnTo>
                  <a:pt x="57" y="90"/>
                </a:lnTo>
                <a:lnTo>
                  <a:pt x="77" y="90"/>
                </a:lnTo>
                <a:lnTo>
                  <a:pt x="82" y="106"/>
                </a:lnTo>
                <a:lnTo>
                  <a:pt x="82" y="117"/>
                </a:lnTo>
                <a:lnTo>
                  <a:pt x="82" y="133"/>
                </a:lnTo>
                <a:lnTo>
                  <a:pt x="113" y="159"/>
                </a:lnTo>
                <a:lnTo>
                  <a:pt x="129" y="196"/>
                </a:lnTo>
                <a:lnTo>
                  <a:pt x="175" y="228"/>
                </a:lnTo>
                <a:lnTo>
                  <a:pt x="175" y="249"/>
                </a:lnTo>
                <a:lnTo>
                  <a:pt x="211" y="27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2" name=""/>
          <p:cNvSpPr/>
          <p:nvPr/>
        </p:nvSpPr>
        <p:spPr>
          <a:xfrm>
            <a:off x="4184640" y="1974960"/>
            <a:ext cx="270000" cy="506160"/>
          </a:xfrm>
          <a:custGeom>
            <a:avLst/>
            <a:gdLst/>
            <a:ahLst/>
            <a:rect l="l" t="t" r="r" b="b"/>
            <a:pathLst>
              <a:path w="166" h="270">
                <a:moveTo>
                  <a:pt x="0" y="270"/>
                </a:moveTo>
                <a:lnTo>
                  <a:pt x="16" y="265"/>
                </a:lnTo>
                <a:lnTo>
                  <a:pt x="114" y="244"/>
                </a:lnTo>
                <a:lnTo>
                  <a:pt x="155" y="239"/>
                </a:lnTo>
                <a:lnTo>
                  <a:pt x="166" y="164"/>
                </a:lnTo>
                <a:lnTo>
                  <a:pt x="166" y="154"/>
                </a:lnTo>
                <a:lnTo>
                  <a:pt x="160" y="154"/>
                </a:lnTo>
                <a:lnTo>
                  <a:pt x="160" y="101"/>
                </a:lnTo>
                <a:lnTo>
                  <a:pt x="124" y="21"/>
                </a:lnTo>
                <a:lnTo>
                  <a:pt x="10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3" name=""/>
          <p:cNvSpPr/>
          <p:nvPr/>
        </p:nvSpPr>
        <p:spPr>
          <a:xfrm>
            <a:off x="4303800" y="2454120"/>
            <a:ext cx="1440" cy="2700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4" name=""/>
          <p:cNvSpPr/>
          <p:nvPr/>
        </p:nvSpPr>
        <p:spPr>
          <a:xfrm>
            <a:off x="4437000" y="2343240"/>
            <a:ext cx="682560" cy="137880"/>
          </a:xfrm>
          <a:custGeom>
            <a:avLst/>
            <a:gdLst/>
            <a:ahLst/>
            <a:rect l="l" t="t" r="r" b="b"/>
            <a:pathLst>
              <a:path w="419" h="74">
                <a:moveTo>
                  <a:pt x="0" y="43"/>
                </a:moveTo>
                <a:lnTo>
                  <a:pt x="57" y="74"/>
                </a:lnTo>
                <a:lnTo>
                  <a:pt x="62" y="69"/>
                </a:lnTo>
                <a:lnTo>
                  <a:pt x="135" y="43"/>
                </a:lnTo>
                <a:lnTo>
                  <a:pt x="160" y="16"/>
                </a:lnTo>
                <a:lnTo>
                  <a:pt x="171" y="16"/>
                </a:lnTo>
                <a:lnTo>
                  <a:pt x="191" y="0"/>
                </a:lnTo>
                <a:lnTo>
                  <a:pt x="197" y="6"/>
                </a:lnTo>
                <a:lnTo>
                  <a:pt x="274" y="0"/>
                </a:lnTo>
                <a:lnTo>
                  <a:pt x="419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5" name=""/>
          <p:cNvSpPr/>
          <p:nvPr/>
        </p:nvSpPr>
        <p:spPr>
          <a:xfrm>
            <a:off x="4724280" y="1844640"/>
            <a:ext cx="217440" cy="60480"/>
          </a:xfrm>
          <a:custGeom>
            <a:avLst/>
            <a:gdLst/>
            <a:ahLst/>
            <a:rect l="l" t="t" r="r" b="b"/>
            <a:pathLst>
              <a:path w="134" h="32">
                <a:moveTo>
                  <a:pt x="134" y="32"/>
                </a:moveTo>
                <a:lnTo>
                  <a:pt x="72" y="27"/>
                </a:lnTo>
                <a:lnTo>
                  <a:pt x="5" y="6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6" name=""/>
          <p:cNvSpPr/>
          <p:nvPr/>
        </p:nvSpPr>
        <p:spPr>
          <a:xfrm>
            <a:off x="4767120" y="1674720"/>
            <a:ext cx="420840" cy="438120"/>
          </a:xfrm>
          <a:custGeom>
            <a:avLst/>
            <a:gdLst/>
            <a:ahLst/>
            <a:rect l="l" t="t" r="r" b="b"/>
            <a:pathLst>
              <a:path w="258" h="233">
                <a:moveTo>
                  <a:pt x="46" y="117"/>
                </a:moveTo>
                <a:lnTo>
                  <a:pt x="0" y="180"/>
                </a:lnTo>
                <a:lnTo>
                  <a:pt x="46" y="180"/>
                </a:lnTo>
                <a:lnTo>
                  <a:pt x="51" y="186"/>
                </a:lnTo>
                <a:lnTo>
                  <a:pt x="103" y="180"/>
                </a:lnTo>
                <a:lnTo>
                  <a:pt x="108" y="180"/>
                </a:lnTo>
                <a:lnTo>
                  <a:pt x="108" y="180"/>
                </a:lnTo>
                <a:lnTo>
                  <a:pt x="118" y="175"/>
                </a:lnTo>
                <a:lnTo>
                  <a:pt x="155" y="212"/>
                </a:lnTo>
                <a:lnTo>
                  <a:pt x="165" y="217"/>
                </a:lnTo>
                <a:lnTo>
                  <a:pt x="170" y="223"/>
                </a:lnTo>
                <a:lnTo>
                  <a:pt x="170" y="228"/>
                </a:lnTo>
                <a:lnTo>
                  <a:pt x="175" y="233"/>
                </a:lnTo>
                <a:lnTo>
                  <a:pt x="196" y="159"/>
                </a:lnTo>
                <a:lnTo>
                  <a:pt x="237" y="164"/>
                </a:lnTo>
                <a:lnTo>
                  <a:pt x="242" y="175"/>
                </a:lnTo>
                <a:lnTo>
                  <a:pt x="247" y="175"/>
                </a:lnTo>
                <a:lnTo>
                  <a:pt x="258" y="170"/>
                </a:lnTo>
                <a:lnTo>
                  <a:pt x="237" y="149"/>
                </a:lnTo>
                <a:lnTo>
                  <a:pt x="237" y="143"/>
                </a:lnTo>
                <a:lnTo>
                  <a:pt x="232" y="133"/>
                </a:lnTo>
                <a:lnTo>
                  <a:pt x="227" y="127"/>
                </a:lnTo>
                <a:lnTo>
                  <a:pt x="217" y="127"/>
                </a:lnTo>
                <a:lnTo>
                  <a:pt x="217" y="133"/>
                </a:lnTo>
                <a:lnTo>
                  <a:pt x="211" y="127"/>
                </a:lnTo>
                <a:lnTo>
                  <a:pt x="211" y="117"/>
                </a:lnTo>
                <a:lnTo>
                  <a:pt x="217" y="111"/>
                </a:lnTo>
                <a:lnTo>
                  <a:pt x="217" y="101"/>
                </a:lnTo>
                <a:lnTo>
                  <a:pt x="206" y="90"/>
                </a:lnTo>
                <a:lnTo>
                  <a:pt x="186" y="85"/>
                </a:lnTo>
                <a:lnTo>
                  <a:pt x="191" y="37"/>
                </a:lnTo>
                <a:lnTo>
                  <a:pt x="170" y="37"/>
                </a:lnTo>
                <a:lnTo>
                  <a:pt x="160" y="37"/>
                </a:lnTo>
                <a:lnTo>
                  <a:pt x="160" y="27"/>
                </a:lnTo>
                <a:lnTo>
                  <a:pt x="149" y="21"/>
                </a:lnTo>
                <a:lnTo>
                  <a:pt x="118" y="21"/>
                </a:lnTo>
                <a:lnTo>
                  <a:pt x="87" y="11"/>
                </a:lnTo>
                <a:lnTo>
                  <a:pt x="6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7" name=""/>
          <p:cNvSpPr/>
          <p:nvPr/>
        </p:nvSpPr>
        <p:spPr>
          <a:xfrm>
            <a:off x="3343320" y="1684440"/>
            <a:ext cx="488880" cy="987480"/>
          </a:xfrm>
          <a:custGeom>
            <a:avLst/>
            <a:gdLst/>
            <a:ahLst/>
            <a:rect l="l" t="t" r="r" b="b"/>
            <a:pathLst>
              <a:path w="300" h="525">
                <a:moveTo>
                  <a:pt x="5" y="0"/>
                </a:moveTo>
                <a:lnTo>
                  <a:pt x="0" y="53"/>
                </a:lnTo>
                <a:lnTo>
                  <a:pt x="26" y="75"/>
                </a:lnTo>
                <a:lnTo>
                  <a:pt x="41" y="91"/>
                </a:lnTo>
                <a:lnTo>
                  <a:pt x="72" y="96"/>
                </a:lnTo>
                <a:lnTo>
                  <a:pt x="160" y="197"/>
                </a:lnTo>
                <a:lnTo>
                  <a:pt x="176" y="260"/>
                </a:lnTo>
                <a:lnTo>
                  <a:pt x="243" y="340"/>
                </a:lnTo>
                <a:lnTo>
                  <a:pt x="274" y="345"/>
                </a:lnTo>
                <a:lnTo>
                  <a:pt x="289" y="393"/>
                </a:lnTo>
                <a:lnTo>
                  <a:pt x="300" y="509"/>
                </a:lnTo>
                <a:lnTo>
                  <a:pt x="300" y="52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8" name=""/>
          <p:cNvSpPr/>
          <p:nvPr/>
        </p:nvSpPr>
        <p:spPr>
          <a:xfrm>
            <a:off x="2990880" y="1695600"/>
            <a:ext cx="814320" cy="487080"/>
          </a:xfrm>
          <a:custGeom>
            <a:avLst/>
            <a:gdLst/>
            <a:ahLst/>
            <a:rect l="l" t="t" r="r" b="b"/>
            <a:pathLst>
              <a:path w="501" h="259">
                <a:moveTo>
                  <a:pt x="501" y="259"/>
                </a:moveTo>
                <a:lnTo>
                  <a:pt x="419" y="249"/>
                </a:lnTo>
                <a:lnTo>
                  <a:pt x="393" y="254"/>
                </a:lnTo>
                <a:lnTo>
                  <a:pt x="341" y="233"/>
                </a:lnTo>
                <a:lnTo>
                  <a:pt x="222" y="222"/>
                </a:lnTo>
                <a:lnTo>
                  <a:pt x="207" y="233"/>
                </a:lnTo>
                <a:lnTo>
                  <a:pt x="191" y="233"/>
                </a:lnTo>
                <a:lnTo>
                  <a:pt x="150" y="201"/>
                </a:lnTo>
                <a:lnTo>
                  <a:pt x="109" y="143"/>
                </a:lnTo>
                <a:lnTo>
                  <a:pt x="88" y="111"/>
                </a:lnTo>
                <a:lnTo>
                  <a:pt x="67" y="37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9" name=""/>
          <p:cNvSpPr/>
          <p:nvPr/>
        </p:nvSpPr>
        <p:spPr>
          <a:xfrm>
            <a:off x="3108240" y="1774800"/>
            <a:ext cx="344520" cy="160200"/>
          </a:xfrm>
          <a:custGeom>
            <a:avLst/>
            <a:gdLst/>
            <a:ahLst/>
            <a:rect l="l" t="t" r="r" b="b"/>
            <a:pathLst>
              <a:path w="211" h="85">
                <a:moveTo>
                  <a:pt x="0" y="0"/>
                </a:moveTo>
                <a:lnTo>
                  <a:pt x="46" y="48"/>
                </a:lnTo>
                <a:lnTo>
                  <a:pt x="93" y="64"/>
                </a:lnTo>
                <a:lnTo>
                  <a:pt x="98" y="80"/>
                </a:lnTo>
                <a:lnTo>
                  <a:pt x="113" y="85"/>
                </a:lnTo>
                <a:lnTo>
                  <a:pt x="170" y="43"/>
                </a:lnTo>
                <a:lnTo>
                  <a:pt x="21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0" name=""/>
          <p:cNvSpPr/>
          <p:nvPr/>
        </p:nvSpPr>
        <p:spPr>
          <a:xfrm>
            <a:off x="3798720" y="1825560"/>
            <a:ext cx="420840" cy="696960"/>
          </a:xfrm>
          <a:custGeom>
            <a:avLst/>
            <a:gdLst/>
            <a:ahLst/>
            <a:rect l="l" t="t" r="r" b="b"/>
            <a:pathLst>
              <a:path w="258" h="371">
                <a:moveTo>
                  <a:pt x="0" y="0"/>
                </a:moveTo>
                <a:lnTo>
                  <a:pt x="62" y="26"/>
                </a:lnTo>
                <a:lnTo>
                  <a:pt x="119" y="69"/>
                </a:lnTo>
                <a:lnTo>
                  <a:pt x="52" y="148"/>
                </a:lnTo>
                <a:lnTo>
                  <a:pt x="93" y="148"/>
                </a:lnTo>
                <a:lnTo>
                  <a:pt x="145" y="148"/>
                </a:lnTo>
                <a:lnTo>
                  <a:pt x="165" y="164"/>
                </a:lnTo>
                <a:lnTo>
                  <a:pt x="222" y="175"/>
                </a:lnTo>
                <a:lnTo>
                  <a:pt x="253" y="169"/>
                </a:lnTo>
                <a:lnTo>
                  <a:pt x="258" y="217"/>
                </a:lnTo>
                <a:lnTo>
                  <a:pt x="253" y="254"/>
                </a:lnTo>
                <a:lnTo>
                  <a:pt x="258" y="265"/>
                </a:lnTo>
                <a:lnTo>
                  <a:pt x="248" y="270"/>
                </a:lnTo>
                <a:lnTo>
                  <a:pt x="237" y="371"/>
                </a:lnTo>
                <a:lnTo>
                  <a:pt x="227" y="37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1" name=""/>
          <p:cNvSpPr/>
          <p:nvPr/>
        </p:nvSpPr>
        <p:spPr>
          <a:xfrm>
            <a:off x="2459160" y="1684440"/>
            <a:ext cx="396720" cy="709560"/>
          </a:xfrm>
          <a:custGeom>
            <a:avLst/>
            <a:gdLst/>
            <a:ahLst/>
            <a:rect l="l" t="t" r="r" b="b"/>
            <a:pathLst>
              <a:path w="243" h="377">
                <a:moveTo>
                  <a:pt x="222" y="265"/>
                </a:moveTo>
                <a:lnTo>
                  <a:pt x="217" y="303"/>
                </a:lnTo>
                <a:lnTo>
                  <a:pt x="243" y="377"/>
                </a:lnTo>
                <a:lnTo>
                  <a:pt x="222" y="260"/>
                </a:lnTo>
                <a:lnTo>
                  <a:pt x="238" y="255"/>
                </a:lnTo>
                <a:lnTo>
                  <a:pt x="243" y="223"/>
                </a:lnTo>
                <a:lnTo>
                  <a:pt x="201" y="212"/>
                </a:lnTo>
                <a:lnTo>
                  <a:pt x="155" y="149"/>
                </a:lnTo>
                <a:lnTo>
                  <a:pt x="150" y="12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2" name=""/>
          <p:cNvSpPr/>
          <p:nvPr/>
        </p:nvSpPr>
        <p:spPr>
          <a:xfrm>
            <a:off x="2459160" y="2373480"/>
            <a:ext cx="1163520" cy="677520"/>
          </a:xfrm>
          <a:custGeom>
            <a:avLst/>
            <a:gdLst/>
            <a:ahLst/>
            <a:rect l="l" t="t" r="r" b="b"/>
            <a:pathLst>
              <a:path w="713" h="361">
                <a:moveTo>
                  <a:pt x="222" y="0"/>
                </a:moveTo>
                <a:lnTo>
                  <a:pt x="248" y="11"/>
                </a:lnTo>
                <a:lnTo>
                  <a:pt x="320" y="85"/>
                </a:lnTo>
                <a:lnTo>
                  <a:pt x="439" y="111"/>
                </a:lnTo>
                <a:lnTo>
                  <a:pt x="485" y="80"/>
                </a:lnTo>
                <a:lnTo>
                  <a:pt x="511" y="111"/>
                </a:lnTo>
                <a:lnTo>
                  <a:pt x="516" y="175"/>
                </a:lnTo>
                <a:lnTo>
                  <a:pt x="542" y="180"/>
                </a:lnTo>
                <a:lnTo>
                  <a:pt x="563" y="217"/>
                </a:lnTo>
                <a:lnTo>
                  <a:pt x="713" y="217"/>
                </a:lnTo>
                <a:lnTo>
                  <a:pt x="707" y="228"/>
                </a:lnTo>
                <a:lnTo>
                  <a:pt x="563" y="223"/>
                </a:lnTo>
                <a:lnTo>
                  <a:pt x="537" y="191"/>
                </a:lnTo>
                <a:lnTo>
                  <a:pt x="516" y="186"/>
                </a:lnTo>
                <a:lnTo>
                  <a:pt x="454" y="101"/>
                </a:lnTo>
                <a:lnTo>
                  <a:pt x="439" y="85"/>
                </a:lnTo>
                <a:lnTo>
                  <a:pt x="377" y="74"/>
                </a:lnTo>
                <a:lnTo>
                  <a:pt x="351" y="96"/>
                </a:lnTo>
                <a:lnTo>
                  <a:pt x="346" y="143"/>
                </a:lnTo>
                <a:lnTo>
                  <a:pt x="325" y="138"/>
                </a:lnTo>
                <a:lnTo>
                  <a:pt x="300" y="149"/>
                </a:lnTo>
                <a:lnTo>
                  <a:pt x="289" y="202"/>
                </a:lnTo>
                <a:lnTo>
                  <a:pt x="201" y="191"/>
                </a:lnTo>
                <a:lnTo>
                  <a:pt x="165" y="212"/>
                </a:lnTo>
                <a:lnTo>
                  <a:pt x="150" y="207"/>
                </a:lnTo>
                <a:lnTo>
                  <a:pt x="93" y="292"/>
                </a:lnTo>
                <a:lnTo>
                  <a:pt x="36" y="313"/>
                </a:lnTo>
                <a:lnTo>
                  <a:pt x="26" y="350"/>
                </a:lnTo>
                <a:lnTo>
                  <a:pt x="0" y="36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3" name=""/>
          <p:cNvSpPr/>
          <p:nvPr/>
        </p:nvSpPr>
        <p:spPr>
          <a:xfrm>
            <a:off x="2425680" y="3021120"/>
            <a:ext cx="1338120" cy="707760"/>
          </a:xfrm>
          <a:custGeom>
            <a:avLst/>
            <a:gdLst/>
            <a:ahLst/>
            <a:rect l="l" t="t" r="r" b="b"/>
            <a:pathLst>
              <a:path w="821" h="376">
                <a:moveTo>
                  <a:pt x="0" y="37"/>
                </a:moveTo>
                <a:lnTo>
                  <a:pt x="11" y="31"/>
                </a:lnTo>
                <a:lnTo>
                  <a:pt x="93" y="42"/>
                </a:lnTo>
                <a:lnTo>
                  <a:pt x="109" y="31"/>
                </a:lnTo>
                <a:lnTo>
                  <a:pt x="155" y="21"/>
                </a:lnTo>
                <a:lnTo>
                  <a:pt x="186" y="26"/>
                </a:lnTo>
                <a:lnTo>
                  <a:pt x="207" y="21"/>
                </a:lnTo>
                <a:lnTo>
                  <a:pt x="233" y="31"/>
                </a:lnTo>
                <a:lnTo>
                  <a:pt x="238" y="47"/>
                </a:lnTo>
                <a:lnTo>
                  <a:pt x="264" y="47"/>
                </a:lnTo>
                <a:lnTo>
                  <a:pt x="300" y="58"/>
                </a:lnTo>
                <a:lnTo>
                  <a:pt x="377" y="53"/>
                </a:lnTo>
                <a:lnTo>
                  <a:pt x="465" y="26"/>
                </a:lnTo>
                <a:lnTo>
                  <a:pt x="517" y="31"/>
                </a:lnTo>
                <a:lnTo>
                  <a:pt x="579" y="0"/>
                </a:lnTo>
                <a:lnTo>
                  <a:pt x="651" y="31"/>
                </a:lnTo>
                <a:lnTo>
                  <a:pt x="703" y="16"/>
                </a:lnTo>
                <a:lnTo>
                  <a:pt x="785" y="10"/>
                </a:lnTo>
                <a:lnTo>
                  <a:pt x="770" y="31"/>
                </a:lnTo>
                <a:lnTo>
                  <a:pt x="754" y="90"/>
                </a:lnTo>
                <a:lnTo>
                  <a:pt x="718" y="122"/>
                </a:lnTo>
                <a:lnTo>
                  <a:pt x="713" y="143"/>
                </a:lnTo>
                <a:lnTo>
                  <a:pt x="692" y="148"/>
                </a:lnTo>
                <a:lnTo>
                  <a:pt x="713" y="212"/>
                </a:lnTo>
                <a:lnTo>
                  <a:pt x="713" y="259"/>
                </a:lnTo>
                <a:lnTo>
                  <a:pt x="697" y="275"/>
                </a:lnTo>
                <a:lnTo>
                  <a:pt x="697" y="328"/>
                </a:lnTo>
                <a:lnTo>
                  <a:pt x="801" y="349"/>
                </a:lnTo>
                <a:lnTo>
                  <a:pt x="821" y="37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4" name=""/>
          <p:cNvSpPr/>
          <p:nvPr/>
        </p:nvSpPr>
        <p:spPr>
          <a:xfrm>
            <a:off x="3521160" y="3100320"/>
            <a:ext cx="512640" cy="220680"/>
          </a:xfrm>
          <a:custGeom>
            <a:avLst/>
            <a:gdLst/>
            <a:ahLst/>
            <a:rect l="l" t="t" r="r" b="b"/>
            <a:pathLst>
              <a:path w="315" h="117">
                <a:moveTo>
                  <a:pt x="0" y="95"/>
                </a:moveTo>
                <a:lnTo>
                  <a:pt x="25" y="80"/>
                </a:lnTo>
                <a:lnTo>
                  <a:pt x="77" y="69"/>
                </a:lnTo>
                <a:lnTo>
                  <a:pt x="139" y="58"/>
                </a:lnTo>
                <a:lnTo>
                  <a:pt x="160" y="106"/>
                </a:lnTo>
                <a:lnTo>
                  <a:pt x="180" y="117"/>
                </a:lnTo>
                <a:lnTo>
                  <a:pt x="242" y="64"/>
                </a:lnTo>
                <a:lnTo>
                  <a:pt x="304" y="58"/>
                </a:lnTo>
                <a:lnTo>
                  <a:pt x="31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5" name=""/>
          <p:cNvSpPr/>
          <p:nvPr/>
        </p:nvSpPr>
        <p:spPr>
          <a:xfrm>
            <a:off x="3192480" y="3070080"/>
            <a:ext cx="344520" cy="978120"/>
          </a:xfrm>
          <a:custGeom>
            <a:avLst/>
            <a:gdLst/>
            <a:ahLst/>
            <a:rect l="l" t="t" r="r" b="b"/>
            <a:pathLst>
              <a:path w="212" h="520">
                <a:moveTo>
                  <a:pt x="0" y="0"/>
                </a:moveTo>
                <a:lnTo>
                  <a:pt x="129" y="101"/>
                </a:lnTo>
                <a:lnTo>
                  <a:pt x="171" y="164"/>
                </a:lnTo>
                <a:lnTo>
                  <a:pt x="160" y="228"/>
                </a:lnTo>
                <a:lnTo>
                  <a:pt x="212" y="292"/>
                </a:lnTo>
                <a:lnTo>
                  <a:pt x="196" y="313"/>
                </a:lnTo>
                <a:lnTo>
                  <a:pt x="5" y="520"/>
                </a:lnTo>
                <a:lnTo>
                  <a:pt x="16" y="408"/>
                </a:lnTo>
                <a:lnTo>
                  <a:pt x="26" y="276"/>
                </a:lnTo>
                <a:lnTo>
                  <a:pt x="42" y="26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6" name=""/>
          <p:cNvSpPr/>
          <p:nvPr/>
        </p:nvSpPr>
        <p:spPr>
          <a:xfrm>
            <a:off x="3141720" y="2413080"/>
            <a:ext cx="1009440" cy="826920"/>
          </a:xfrm>
          <a:custGeom>
            <a:avLst/>
            <a:gdLst/>
            <a:ahLst/>
            <a:rect l="l" t="t" r="r" b="b"/>
            <a:pathLst>
              <a:path w="620" h="440">
                <a:moveTo>
                  <a:pt x="486" y="6"/>
                </a:moveTo>
                <a:lnTo>
                  <a:pt x="620" y="0"/>
                </a:lnTo>
                <a:lnTo>
                  <a:pt x="615" y="75"/>
                </a:lnTo>
                <a:lnTo>
                  <a:pt x="604" y="96"/>
                </a:lnTo>
                <a:lnTo>
                  <a:pt x="553" y="80"/>
                </a:lnTo>
                <a:lnTo>
                  <a:pt x="542" y="43"/>
                </a:lnTo>
                <a:lnTo>
                  <a:pt x="491" y="32"/>
                </a:lnTo>
                <a:lnTo>
                  <a:pt x="486" y="6"/>
                </a:lnTo>
                <a:lnTo>
                  <a:pt x="460" y="122"/>
                </a:lnTo>
                <a:lnTo>
                  <a:pt x="372" y="212"/>
                </a:lnTo>
                <a:lnTo>
                  <a:pt x="295" y="223"/>
                </a:lnTo>
                <a:lnTo>
                  <a:pt x="295" y="202"/>
                </a:lnTo>
                <a:lnTo>
                  <a:pt x="279" y="223"/>
                </a:lnTo>
                <a:lnTo>
                  <a:pt x="207" y="228"/>
                </a:lnTo>
                <a:lnTo>
                  <a:pt x="145" y="207"/>
                </a:lnTo>
                <a:lnTo>
                  <a:pt x="5" y="223"/>
                </a:lnTo>
                <a:lnTo>
                  <a:pt x="26" y="297"/>
                </a:lnTo>
                <a:lnTo>
                  <a:pt x="0" y="440"/>
                </a:lnTo>
                <a:lnTo>
                  <a:pt x="16" y="430"/>
                </a:lnTo>
                <a:lnTo>
                  <a:pt x="36" y="43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7" name=""/>
          <p:cNvSpPr/>
          <p:nvPr/>
        </p:nvSpPr>
        <p:spPr>
          <a:xfrm>
            <a:off x="3200400" y="3230640"/>
            <a:ext cx="68400" cy="9360"/>
          </a:xfrm>
          <a:custGeom>
            <a:avLst/>
            <a:gdLst/>
            <a:ahLst/>
            <a:rect l="l" t="t" r="r" b="b"/>
            <a:pathLst>
              <a:path w="42" h="5">
                <a:moveTo>
                  <a:pt x="0" y="0"/>
                </a:moveTo>
                <a:lnTo>
                  <a:pt x="11" y="0"/>
                </a:lnTo>
                <a:lnTo>
                  <a:pt x="31" y="5"/>
                </a:lnTo>
                <a:lnTo>
                  <a:pt x="42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8" name=""/>
          <p:cNvSpPr/>
          <p:nvPr/>
        </p:nvSpPr>
        <p:spPr>
          <a:xfrm>
            <a:off x="3268800" y="3220920"/>
            <a:ext cx="50760" cy="19080"/>
          </a:xfrm>
          <a:custGeom>
            <a:avLst/>
            <a:gdLst/>
            <a:ahLst/>
            <a:rect l="l" t="t" r="r" b="b"/>
            <a:pathLst>
              <a:path w="31" h="10">
                <a:moveTo>
                  <a:pt x="0" y="10"/>
                </a:moveTo>
                <a:lnTo>
                  <a:pt x="10" y="5"/>
                </a:lnTo>
                <a:lnTo>
                  <a:pt x="20" y="0"/>
                </a:lnTo>
                <a:lnTo>
                  <a:pt x="3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9" name=""/>
          <p:cNvSpPr/>
          <p:nvPr/>
        </p:nvSpPr>
        <p:spPr>
          <a:xfrm>
            <a:off x="3108240" y="2571840"/>
            <a:ext cx="227160" cy="649080"/>
          </a:xfrm>
          <a:custGeom>
            <a:avLst/>
            <a:gdLst/>
            <a:ahLst/>
            <a:rect l="l" t="t" r="r" b="b"/>
            <a:pathLst>
              <a:path w="139" h="345">
                <a:moveTo>
                  <a:pt x="129" y="345"/>
                </a:moveTo>
                <a:lnTo>
                  <a:pt x="139" y="292"/>
                </a:lnTo>
                <a:lnTo>
                  <a:pt x="41" y="207"/>
                </a:lnTo>
                <a:lnTo>
                  <a:pt x="56" y="196"/>
                </a:lnTo>
                <a:lnTo>
                  <a:pt x="62" y="138"/>
                </a:lnTo>
                <a:lnTo>
                  <a:pt x="51" y="133"/>
                </a:lnTo>
                <a:lnTo>
                  <a:pt x="62" y="127"/>
                </a:lnTo>
                <a:lnTo>
                  <a:pt x="77" y="74"/>
                </a:lnTo>
                <a:lnTo>
                  <a:pt x="46" y="3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0" name=""/>
          <p:cNvSpPr/>
          <p:nvPr/>
        </p:nvSpPr>
        <p:spPr>
          <a:xfrm>
            <a:off x="4051440" y="2592360"/>
            <a:ext cx="66600" cy="239760"/>
          </a:xfrm>
          <a:custGeom>
            <a:avLst/>
            <a:gdLst/>
            <a:ahLst/>
            <a:rect l="l" t="t" r="r" b="b"/>
            <a:pathLst>
              <a:path w="41" h="127">
                <a:moveTo>
                  <a:pt x="41" y="0"/>
                </a:moveTo>
                <a:lnTo>
                  <a:pt x="31" y="32"/>
                </a:lnTo>
                <a:lnTo>
                  <a:pt x="31" y="69"/>
                </a:lnTo>
                <a:lnTo>
                  <a:pt x="15" y="85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1" name=""/>
          <p:cNvSpPr/>
          <p:nvPr/>
        </p:nvSpPr>
        <p:spPr>
          <a:xfrm>
            <a:off x="3890880" y="2652840"/>
            <a:ext cx="243000" cy="269640"/>
          </a:xfrm>
          <a:custGeom>
            <a:avLst/>
            <a:gdLst/>
            <a:ahLst/>
            <a:rect l="l" t="t" r="r" b="b"/>
            <a:pathLst>
              <a:path w="149" h="143">
                <a:moveTo>
                  <a:pt x="0" y="0"/>
                </a:moveTo>
                <a:lnTo>
                  <a:pt x="0" y="47"/>
                </a:lnTo>
                <a:lnTo>
                  <a:pt x="51" y="84"/>
                </a:lnTo>
                <a:lnTo>
                  <a:pt x="149" y="143"/>
                </a:lnTo>
                <a:lnTo>
                  <a:pt x="113" y="111"/>
                </a:lnTo>
                <a:lnTo>
                  <a:pt x="113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2" name=""/>
          <p:cNvSpPr/>
          <p:nvPr/>
        </p:nvSpPr>
        <p:spPr>
          <a:xfrm>
            <a:off x="3949560" y="2801880"/>
            <a:ext cx="276480" cy="349200"/>
          </a:xfrm>
          <a:custGeom>
            <a:avLst/>
            <a:gdLst/>
            <a:ahLst/>
            <a:rect l="l" t="t" r="r" b="b"/>
            <a:pathLst>
              <a:path w="170" h="186">
                <a:moveTo>
                  <a:pt x="0" y="0"/>
                </a:moveTo>
                <a:lnTo>
                  <a:pt x="67" y="164"/>
                </a:lnTo>
                <a:lnTo>
                  <a:pt x="150" y="186"/>
                </a:lnTo>
                <a:lnTo>
                  <a:pt x="170" y="17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3" name=""/>
          <p:cNvSpPr/>
          <p:nvPr/>
        </p:nvSpPr>
        <p:spPr>
          <a:xfrm>
            <a:off x="3932280" y="3030480"/>
            <a:ext cx="125280" cy="79560"/>
          </a:xfrm>
          <a:custGeom>
            <a:avLst/>
            <a:gdLst/>
            <a:ahLst/>
            <a:rect l="l" t="t" r="r" b="b"/>
            <a:pathLst>
              <a:path w="77" h="42">
                <a:moveTo>
                  <a:pt x="77" y="42"/>
                </a:moveTo>
                <a:lnTo>
                  <a:pt x="56" y="42"/>
                </a:lnTo>
                <a:lnTo>
                  <a:pt x="31" y="37"/>
                </a:lnTo>
                <a:lnTo>
                  <a:pt x="5" y="26"/>
                </a:lnTo>
                <a:lnTo>
                  <a:pt x="5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4" name=""/>
          <p:cNvSpPr/>
          <p:nvPr/>
        </p:nvSpPr>
        <p:spPr>
          <a:xfrm>
            <a:off x="3941640" y="2930400"/>
            <a:ext cx="59040" cy="239760"/>
          </a:xfrm>
          <a:custGeom>
            <a:avLst/>
            <a:gdLst/>
            <a:ahLst/>
            <a:rect l="l" t="t" r="r" b="b"/>
            <a:pathLst>
              <a:path w="36" h="127">
                <a:moveTo>
                  <a:pt x="36" y="0"/>
                </a:moveTo>
                <a:lnTo>
                  <a:pt x="20" y="32"/>
                </a:lnTo>
                <a:lnTo>
                  <a:pt x="5" y="53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5" name=""/>
          <p:cNvSpPr/>
          <p:nvPr/>
        </p:nvSpPr>
        <p:spPr>
          <a:xfrm>
            <a:off x="3882960" y="3079800"/>
            <a:ext cx="109440" cy="369720"/>
          </a:xfrm>
          <a:custGeom>
            <a:avLst/>
            <a:gdLst/>
            <a:ahLst/>
            <a:rect l="l" t="t" r="r" b="b"/>
            <a:pathLst>
              <a:path w="67" h="197">
                <a:moveTo>
                  <a:pt x="41" y="0"/>
                </a:moveTo>
                <a:lnTo>
                  <a:pt x="5" y="22"/>
                </a:lnTo>
                <a:lnTo>
                  <a:pt x="0" y="38"/>
                </a:lnTo>
                <a:lnTo>
                  <a:pt x="0" y="53"/>
                </a:lnTo>
                <a:lnTo>
                  <a:pt x="10" y="69"/>
                </a:lnTo>
                <a:lnTo>
                  <a:pt x="20" y="75"/>
                </a:lnTo>
                <a:lnTo>
                  <a:pt x="36" y="91"/>
                </a:lnTo>
                <a:lnTo>
                  <a:pt x="67" y="133"/>
                </a:lnTo>
                <a:lnTo>
                  <a:pt x="56" y="165"/>
                </a:lnTo>
                <a:lnTo>
                  <a:pt x="67" y="19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6" name=""/>
          <p:cNvSpPr/>
          <p:nvPr/>
        </p:nvSpPr>
        <p:spPr>
          <a:xfrm>
            <a:off x="3973680" y="3260880"/>
            <a:ext cx="252360" cy="128520"/>
          </a:xfrm>
          <a:custGeom>
            <a:avLst/>
            <a:gdLst/>
            <a:ahLst/>
            <a:rect l="l" t="t" r="r" b="b"/>
            <a:pathLst>
              <a:path w="155" h="69">
                <a:moveTo>
                  <a:pt x="0" y="69"/>
                </a:moveTo>
                <a:lnTo>
                  <a:pt x="88" y="0"/>
                </a:lnTo>
                <a:lnTo>
                  <a:pt x="15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7" name=""/>
          <p:cNvSpPr/>
          <p:nvPr/>
        </p:nvSpPr>
        <p:spPr>
          <a:xfrm>
            <a:off x="3654360" y="2940120"/>
            <a:ext cx="555840" cy="538200"/>
          </a:xfrm>
          <a:custGeom>
            <a:avLst/>
            <a:gdLst/>
            <a:ahLst/>
            <a:rect l="l" t="t" r="r" b="b"/>
            <a:pathLst>
              <a:path w="341" h="286">
                <a:moveTo>
                  <a:pt x="341" y="286"/>
                </a:moveTo>
                <a:lnTo>
                  <a:pt x="331" y="276"/>
                </a:lnTo>
                <a:lnTo>
                  <a:pt x="243" y="276"/>
                </a:lnTo>
                <a:lnTo>
                  <a:pt x="207" y="260"/>
                </a:lnTo>
                <a:lnTo>
                  <a:pt x="212" y="239"/>
                </a:lnTo>
                <a:lnTo>
                  <a:pt x="0" y="228"/>
                </a:lnTo>
                <a:lnTo>
                  <a:pt x="0" y="80"/>
                </a:lnTo>
                <a:lnTo>
                  <a:pt x="31" y="53"/>
                </a:lnTo>
                <a:lnTo>
                  <a:pt x="47" y="69"/>
                </a:lnTo>
                <a:lnTo>
                  <a:pt x="145" y="27"/>
                </a:lnTo>
                <a:lnTo>
                  <a:pt x="21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8" name=""/>
          <p:cNvSpPr/>
          <p:nvPr/>
        </p:nvSpPr>
        <p:spPr>
          <a:xfrm>
            <a:off x="3714840" y="2979720"/>
            <a:ext cx="252360" cy="130320"/>
          </a:xfrm>
          <a:custGeom>
            <a:avLst/>
            <a:gdLst/>
            <a:ahLst/>
            <a:rect l="l" t="t" r="r" b="b"/>
            <a:pathLst>
              <a:path w="155" h="69">
                <a:moveTo>
                  <a:pt x="155" y="0"/>
                </a:moveTo>
                <a:lnTo>
                  <a:pt x="119" y="11"/>
                </a:lnTo>
                <a:lnTo>
                  <a:pt x="6" y="69"/>
                </a:lnTo>
                <a:lnTo>
                  <a:pt x="0" y="3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9" name=""/>
          <p:cNvSpPr/>
          <p:nvPr/>
        </p:nvSpPr>
        <p:spPr>
          <a:xfrm>
            <a:off x="3276720" y="3359160"/>
            <a:ext cx="387360" cy="260280"/>
          </a:xfrm>
          <a:custGeom>
            <a:avLst/>
            <a:gdLst/>
            <a:ahLst/>
            <a:rect l="l" t="t" r="r" b="b"/>
            <a:pathLst>
              <a:path w="237" h="138">
                <a:moveTo>
                  <a:pt x="0" y="127"/>
                </a:moveTo>
                <a:lnTo>
                  <a:pt x="150" y="138"/>
                </a:lnTo>
                <a:lnTo>
                  <a:pt x="191" y="53"/>
                </a:lnTo>
                <a:lnTo>
                  <a:pt x="227" y="26"/>
                </a:lnTo>
                <a:lnTo>
                  <a:pt x="237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0" name=""/>
          <p:cNvSpPr/>
          <p:nvPr/>
        </p:nvSpPr>
        <p:spPr>
          <a:xfrm>
            <a:off x="3502080" y="3619440"/>
            <a:ext cx="541440" cy="816120"/>
          </a:xfrm>
          <a:custGeom>
            <a:avLst/>
            <a:gdLst/>
            <a:ahLst/>
            <a:rect l="l" t="t" r="r" b="b"/>
            <a:pathLst>
              <a:path w="331" h="434">
                <a:moveTo>
                  <a:pt x="269" y="376"/>
                </a:moveTo>
                <a:lnTo>
                  <a:pt x="258" y="376"/>
                </a:lnTo>
                <a:lnTo>
                  <a:pt x="248" y="392"/>
                </a:lnTo>
                <a:lnTo>
                  <a:pt x="160" y="387"/>
                </a:lnTo>
                <a:lnTo>
                  <a:pt x="171" y="397"/>
                </a:lnTo>
                <a:lnTo>
                  <a:pt x="160" y="413"/>
                </a:lnTo>
                <a:lnTo>
                  <a:pt x="181" y="434"/>
                </a:lnTo>
                <a:lnTo>
                  <a:pt x="145" y="429"/>
                </a:lnTo>
                <a:lnTo>
                  <a:pt x="129" y="397"/>
                </a:lnTo>
                <a:lnTo>
                  <a:pt x="129" y="185"/>
                </a:lnTo>
                <a:lnTo>
                  <a:pt x="52" y="148"/>
                </a:lnTo>
                <a:lnTo>
                  <a:pt x="5" y="10"/>
                </a:lnTo>
                <a:lnTo>
                  <a:pt x="0" y="0"/>
                </a:lnTo>
                <a:lnTo>
                  <a:pt x="21" y="0"/>
                </a:lnTo>
                <a:lnTo>
                  <a:pt x="145" y="143"/>
                </a:lnTo>
                <a:lnTo>
                  <a:pt x="165" y="137"/>
                </a:lnTo>
                <a:lnTo>
                  <a:pt x="207" y="137"/>
                </a:lnTo>
                <a:lnTo>
                  <a:pt x="253" y="164"/>
                </a:lnTo>
                <a:lnTo>
                  <a:pt x="295" y="169"/>
                </a:lnTo>
                <a:lnTo>
                  <a:pt x="305" y="222"/>
                </a:lnTo>
                <a:lnTo>
                  <a:pt x="331" y="222"/>
                </a:lnTo>
                <a:lnTo>
                  <a:pt x="331" y="24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1" name=""/>
          <p:cNvSpPr/>
          <p:nvPr/>
        </p:nvSpPr>
        <p:spPr>
          <a:xfrm>
            <a:off x="3973680" y="4087800"/>
            <a:ext cx="245880" cy="228600"/>
          </a:xfrm>
          <a:custGeom>
            <a:avLst/>
            <a:gdLst/>
            <a:ahLst/>
            <a:rect l="l" t="t" r="r" b="b"/>
            <a:pathLst>
              <a:path w="150" h="122">
                <a:moveTo>
                  <a:pt x="0" y="122"/>
                </a:moveTo>
                <a:lnTo>
                  <a:pt x="21" y="106"/>
                </a:lnTo>
                <a:lnTo>
                  <a:pt x="47" y="100"/>
                </a:lnTo>
                <a:lnTo>
                  <a:pt x="52" y="63"/>
                </a:lnTo>
                <a:lnTo>
                  <a:pt x="47" y="47"/>
                </a:lnTo>
                <a:lnTo>
                  <a:pt x="62" y="37"/>
                </a:lnTo>
                <a:lnTo>
                  <a:pt x="68" y="26"/>
                </a:lnTo>
                <a:lnTo>
                  <a:pt x="104" y="10"/>
                </a:lnTo>
                <a:lnTo>
                  <a:pt x="114" y="21"/>
                </a:lnTo>
                <a:lnTo>
                  <a:pt x="140" y="0"/>
                </a:lnTo>
                <a:lnTo>
                  <a:pt x="150" y="10"/>
                </a:lnTo>
                <a:lnTo>
                  <a:pt x="150" y="9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2" name=""/>
          <p:cNvSpPr/>
          <p:nvPr/>
        </p:nvSpPr>
        <p:spPr>
          <a:xfrm>
            <a:off x="3941640" y="4087800"/>
            <a:ext cx="101880" cy="237960"/>
          </a:xfrm>
          <a:custGeom>
            <a:avLst/>
            <a:gdLst/>
            <a:ahLst/>
            <a:rect l="l" t="t" r="r" b="b"/>
            <a:pathLst>
              <a:path w="62" h="127">
                <a:moveTo>
                  <a:pt x="62" y="0"/>
                </a:moveTo>
                <a:lnTo>
                  <a:pt x="62" y="16"/>
                </a:lnTo>
                <a:lnTo>
                  <a:pt x="15" y="47"/>
                </a:lnTo>
                <a:lnTo>
                  <a:pt x="0" y="69"/>
                </a:lnTo>
                <a:lnTo>
                  <a:pt x="10" y="74"/>
                </a:lnTo>
                <a:lnTo>
                  <a:pt x="15" y="106"/>
                </a:lnTo>
                <a:lnTo>
                  <a:pt x="1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3" name=""/>
          <p:cNvSpPr/>
          <p:nvPr/>
        </p:nvSpPr>
        <p:spPr>
          <a:xfrm>
            <a:off x="3394080" y="4006800"/>
            <a:ext cx="279360" cy="349200"/>
          </a:xfrm>
          <a:custGeom>
            <a:avLst/>
            <a:gdLst/>
            <a:ahLst/>
            <a:rect l="l" t="t" r="r" b="b"/>
            <a:pathLst>
              <a:path w="171" h="186">
                <a:moveTo>
                  <a:pt x="114" y="186"/>
                </a:moveTo>
                <a:lnTo>
                  <a:pt x="165" y="122"/>
                </a:lnTo>
                <a:lnTo>
                  <a:pt x="171" y="85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4" name=""/>
          <p:cNvSpPr/>
          <p:nvPr/>
        </p:nvSpPr>
        <p:spPr>
          <a:xfrm>
            <a:off x="4159080" y="1925640"/>
            <a:ext cx="506520" cy="1065240"/>
          </a:xfrm>
          <a:custGeom>
            <a:avLst/>
            <a:gdLst/>
            <a:ahLst/>
            <a:rect l="l" t="t" r="r" b="b"/>
            <a:pathLst>
              <a:path w="310" h="567">
                <a:moveTo>
                  <a:pt x="0" y="551"/>
                </a:moveTo>
                <a:lnTo>
                  <a:pt x="36" y="556"/>
                </a:lnTo>
                <a:lnTo>
                  <a:pt x="88" y="556"/>
                </a:lnTo>
                <a:lnTo>
                  <a:pt x="93" y="567"/>
                </a:lnTo>
                <a:lnTo>
                  <a:pt x="114" y="567"/>
                </a:lnTo>
                <a:lnTo>
                  <a:pt x="119" y="556"/>
                </a:lnTo>
                <a:lnTo>
                  <a:pt x="150" y="561"/>
                </a:lnTo>
                <a:lnTo>
                  <a:pt x="191" y="561"/>
                </a:lnTo>
                <a:lnTo>
                  <a:pt x="222" y="561"/>
                </a:lnTo>
                <a:lnTo>
                  <a:pt x="248" y="561"/>
                </a:lnTo>
                <a:lnTo>
                  <a:pt x="305" y="561"/>
                </a:lnTo>
                <a:lnTo>
                  <a:pt x="305" y="567"/>
                </a:lnTo>
                <a:lnTo>
                  <a:pt x="310" y="556"/>
                </a:lnTo>
                <a:lnTo>
                  <a:pt x="289" y="381"/>
                </a:lnTo>
                <a:lnTo>
                  <a:pt x="237" y="302"/>
                </a:lnTo>
                <a:lnTo>
                  <a:pt x="227" y="296"/>
                </a:lnTo>
                <a:lnTo>
                  <a:pt x="191" y="206"/>
                </a:lnTo>
                <a:lnTo>
                  <a:pt x="175" y="180"/>
                </a:lnTo>
                <a:lnTo>
                  <a:pt x="170" y="137"/>
                </a:lnTo>
                <a:lnTo>
                  <a:pt x="155" y="90"/>
                </a:lnTo>
                <a:lnTo>
                  <a:pt x="150" y="90"/>
                </a:lnTo>
                <a:lnTo>
                  <a:pt x="10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5" name=""/>
          <p:cNvSpPr/>
          <p:nvPr/>
        </p:nvSpPr>
        <p:spPr>
          <a:xfrm>
            <a:off x="4151160" y="2930400"/>
            <a:ext cx="505080" cy="169920"/>
          </a:xfrm>
          <a:custGeom>
            <a:avLst/>
            <a:gdLst/>
            <a:ahLst/>
            <a:rect l="l" t="t" r="r" b="b"/>
            <a:pathLst>
              <a:path w="310" h="90">
                <a:moveTo>
                  <a:pt x="0" y="0"/>
                </a:moveTo>
                <a:lnTo>
                  <a:pt x="88" y="5"/>
                </a:lnTo>
                <a:lnTo>
                  <a:pt x="93" y="11"/>
                </a:lnTo>
                <a:lnTo>
                  <a:pt x="217" y="11"/>
                </a:lnTo>
                <a:lnTo>
                  <a:pt x="237" y="21"/>
                </a:lnTo>
                <a:lnTo>
                  <a:pt x="242" y="64"/>
                </a:lnTo>
                <a:lnTo>
                  <a:pt x="289" y="69"/>
                </a:lnTo>
                <a:lnTo>
                  <a:pt x="294" y="79"/>
                </a:lnTo>
                <a:lnTo>
                  <a:pt x="304" y="85"/>
                </a:lnTo>
                <a:lnTo>
                  <a:pt x="310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6" name=""/>
          <p:cNvSpPr/>
          <p:nvPr/>
        </p:nvSpPr>
        <p:spPr>
          <a:xfrm>
            <a:off x="4311720" y="2970360"/>
            <a:ext cx="1179360" cy="579240"/>
          </a:xfrm>
          <a:custGeom>
            <a:avLst/>
            <a:gdLst/>
            <a:ahLst/>
            <a:rect l="l" t="t" r="r" b="b"/>
            <a:pathLst>
              <a:path w="723" h="308">
                <a:moveTo>
                  <a:pt x="418" y="164"/>
                </a:moveTo>
                <a:lnTo>
                  <a:pt x="408" y="175"/>
                </a:lnTo>
                <a:lnTo>
                  <a:pt x="377" y="175"/>
                </a:lnTo>
                <a:lnTo>
                  <a:pt x="330" y="196"/>
                </a:lnTo>
                <a:lnTo>
                  <a:pt x="253" y="196"/>
                </a:lnTo>
                <a:lnTo>
                  <a:pt x="253" y="233"/>
                </a:lnTo>
                <a:lnTo>
                  <a:pt x="222" y="249"/>
                </a:lnTo>
                <a:lnTo>
                  <a:pt x="165" y="223"/>
                </a:lnTo>
                <a:lnTo>
                  <a:pt x="98" y="270"/>
                </a:lnTo>
                <a:lnTo>
                  <a:pt x="15" y="270"/>
                </a:lnTo>
                <a:lnTo>
                  <a:pt x="10" y="217"/>
                </a:lnTo>
                <a:lnTo>
                  <a:pt x="15" y="159"/>
                </a:lnTo>
                <a:lnTo>
                  <a:pt x="21" y="69"/>
                </a:lnTo>
                <a:lnTo>
                  <a:pt x="21" y="16"/>
                </a:lnTo>
                <a:lnTo>
                  <a:pt x="0" y="16"/>
                </a:lnTo>
                <a:lnTo>
                  <a:pt x="0" y="5"/>
                </a:lnTo>
                <a:lnTo>
                  <a:pt x="21" y="0"/>
                </a:lnTo>
                <a:lnTo>
                  <a:pt x="46" y="0"/>
                </a:lnTo>
                <a:lnTo>
                  <a:pt x="82" y="27"/>
                </a:lnTo>
                <a:lnTo>
                  <a:pt x="206" y="27"/>
                </a:lnTo>
                <a:lnTo>
                  <a:pt x="212" y="16"/>
                </a:lnTo>
                <a:lnTo>
                  <a:pt x="227" y="32"/>
                </a:lnTo>
                <a:lnTo>
                  <a:pt x="325" y="48"/>
                </a:lnTo>
                <a:lnTo>
                  <a:pt x="335" y="53"/>
                </a:lnTo>
                <a:lnTo>
                  <a:pt x="356" y="58"/>
                </a:lnTo>
                <a:lnTo>
                  <a:pt x="366" y="74"/>
                </a:lnTo>
                <a:lnTo>
                  <a:pt x="382" y="64"/>
                </a:lnTo>
                <a:lnTo>
                  <a:pt x="485" y="74"/>
                </a:lnTo>
                <a:lnTo>
                  <a:pt x="439" y="106"/>
                </a:lnTo>
                <a:lnTo>
                  <a:pt x="459" y="106"/>
                </a:lnTo>
                <a:lnTo>
                  <a:pt x="470" y="149"/>
                </a:lnTo>
                <a:lnTo>
                  <a:pt x="501" y="122"/>
                </a:lnTo>
                <a:lnTo>
                  <a:pt x="578" y="180"/>
                </a:lnTo>
                <a:lnTo>
                  <a:pt x="609" y="164"/>
                </a:lnTo>
                <a:lnTo>
                  <a:pt x="650" y="164"/>
                </a:lnTo>
                <a:lnTo>
                  <a:pt x="723" y="159"/>
                </a:lnTo>
                <a:lnTo>
                  <a:pt x="723" y="180"/>
                </a:lnTo>
                <a:lnTo>
                  <a:pt x="707" y="180"/>
                </a:lnTo>
                <a:lnTo>
                  <a:pt x="692" y="186"/>
                </a:lnTo>
                <a:lnTo>
                  <a:pt x="687" y="191"/>
                </a:lnTo>
                <a:lnTo>
                  <a:pt x="645" y="207"/>
                </a:lnTo>
                <a:lnTo>
                  <a:pt x="635" y="249"/>
                </a:lnTo>
                <a:lnTo>
                  <a:pt x="588" y="286"/>
                </a:lnTo>
                <a:lnTo>
                  <a:pt x="532" y="297"/>
                </a:lnTo>
                <a:lnTo>
                  <a:pt x="532" y="308"/>
                </a:lnTo>
                <a:lnTo>
                  <a:pt x="521" y="297"/>
                </a:lnTo>
                <a:lnTo>
                  <a:pt x="449" y="30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7" name=""/>
          <p:cNvSpPr/>
          <p:nvPr/>
        </p:nvSpPr>
        <p:spPr>
          <a:xfrm>
            <a:off x="4791240" y="3209760"/>
            <a:ext cx="193680" cy="51120"/>
          </a:xfrm>
          <a:custGeom>
            <a:avLst/>
            <a:gdLst/>
            <a:ahLst/>
            <a:rect l="l" t="t" r="r" b="b"/>
            <a:pathLst>
              <a:path w="119" h="27">
                <a:moveTo>
                  <a:pt x="119" y="27"/>
                </a:moveTo>
                <a:lnTo>
                  <a:pt x="109" y="16"/>
                </a:lnTo>
                <a:lnTo>
                  <a:pt x="62" y="0"/>
                </a:lnTo>
                <a:lnTo>
                  <a:pt x="31" y="11"/>
                </a:lnTo>
                <a:lnTo>
                  <a:pt x="26" y="27"/>
                </a:lnTo>
                <a:lnTo>
                  <a:pt x="21" y="1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8" name=""/>
          <p:cNvSpPr/>
          <p:nvPr/>
        </p:nvSpPr>
        <p:spPr>
          <a:xfrm>
            <a:off x="4724280" y="3230640"/>
            <a:ext cx="174600" cy="147600"/>
          </a:xfrm>
          <a:custGeom>
            <a:avLst/>
            <a:gdLst/>
            <a:ahLst/>
            <a:rect l="l" t="t" r="r" b="b"/>
            <a:pathLst>
              <a:path w="108" h="79">
                <a:moveTo>
                  <a:pt x="0" y="58"/>
                </a:moveTo>
                <a:lnTo>
                  <a:pt x="72" y="42"/>
                </a:lnTo>
                <a:lnTo>
                  <a:pt x="72" y="0"/>
                </a:lnTo>
                <a:lnTo>
                  <a:pt x="82" y="53"/>
                </a:lnTo>
                <a:lnTo>
                  <a:pt x="72" y="48"/>
                </a:lnTo>
                <a:lnTo>
                  <a:pt x="77" y="64"/>
                </a:lnTo>
                <a:lnTo>
                  <a:pt x="108" y="7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9" name=""/>
          <p:cNvSpPr/>
          <p:nvPr/>
        </p:nvSpPr>
        <p:spPr>
          <a:xfrm>
            <a:off x="4781520" y="3408480"/>
            <a:ext cx="152280" cy="160200"/>
          </a:xfrm>
          <a:custGeom>
            <a:avLst/>
            <a:gdLst/>
            <a:ahLst/>
            <a:rect l="l" t="t" r="r" b="b"/>
            <a:pathLst>
              <a:path w="93" h="85">
                <a:moveTo>
                  <a:pt x="93" y="0"/>
                </a:moveTo>
                <a:lnTo>
                  <a:pt x="62" y="37"/>
                </a:lnTo>
                <a:lnTo>
                  <a:pt x="41" y="37"/>
                </a:lnTo>
                <a:lnTo>
                  <a:pt x="0" y="69"/>
                </a:lnTo>
                <a:lnTo>
                  <a:pt x="0" y="85"/>
                </a:lnTo>
                <a:lnTo>
                  <a:pt x="46" y="75"/>
                </a:lnTo>
                <a:lnTo>
                  <a:pt x="93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0" name=""/>
          <p:cNvSpPr/>
          <p:nvPr/>
        </p:nvSpPr>
        <p:spPr>
          <a:xfrm>
            <a:off x="4781520" y="3408480"/>
            <a:ext cx="152280" cy="160200"/>
          </a:xfrm>
          <a:custGeom>
            <a:avLst/>
            <a:gdLst/>
            <a:ahLst/>
            <a:rect l="l" t="t" r="r" b="b"/>
            <a:pathLst>
              <a:path w="93" h="85">
                <a:moveTo>
                  <a:pt x="93" y="0"/>
                </a:moveTo>
                <a:lnTo>
                  <a:pt x="62" y="37"/>
                </a:lnTo>
                <a:lnTo>
                  <a:pt x="41" y="37"/>
                </a:lnTo>
                <a:lnTo>
                  <a:pt x="0" y="69"/>
                </a:lnTo>
                <a:lnTo>
                  <a:pt x="0" y="85"/>
                </a:lnTo>
                <a:lnTo>
                  <a:pt x="46" y="75"/>
                </a:lnTo>
                <a:lnTo>
                  <a:pt x="9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1" name=""/>
          <p:cNvSpPr/>
          <p:nvPr/>
        </p:nvSpPr>
        <p:spPr>
          <a:xfrm>
            <a:off x="4781520" y="3408480"/>
            <a:ext cx="246240" cy="180720"/>
          </a:xfrm>
          <a:custGeom>
            <a:avLst/>
            <a:gdLst/>
            <a:ahLst/>
            <a:rect l="l" t="t" r="r" b="b"/>
            <a:pathLst>
              <a:path w="150" h="96">
                <a:moveTo>
                  <a:pt x="93" y="0"/>
                </a:moveTo>
                <a:lnTo>
                  <a:pt x="150" y="0"/>
                </a:lnTo>
                <a:lnTo>
                  <a:pt x="124" y="85"/>
                </a:lnTo>
                <a:lnTo>
                  <a:pt x="129" y="90"/>
                </a:lnTo>
                <a:lnTo>
                  <a:pt x="114" y="90"/>
                </a:lnTo>
                <a:lnTo>
                  <a:pt x="88" y="96"/>
                </a:lnTo>
                <a:lnTo>
                  <a:pt x="0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2" name=""/>
          <p:cNvSpPr/>
          <p:nvPr/>
        </p:nvSpPr>
        <p:spPr>
          <a:xfrm>
            <a:off x="4716360" y="3529080"/>
            <a:ext cx="82800" cy="307800"/>
          </a:xfrm>
          <a:custGeom>
            <a:avLst/>
            <a:gdLst/>
            <a:ahLst/>
            <a:rect l="l" t="t" r="r" b="b"/>
            <a:pathLst>
              <a:path w="51" h="164">
                <a:moveTo>
                  <a:pt x="41" y="5"/>
                </a:moveTo>
                <a:lnTo>
                  <a:pt x="26" y="0"/>
                </a:lnTo>
                <a:lnTo>
                  <a:pt x="0" y="0"/>
                </a:lnTo>
                <a:lnTo>
                  <a:pt x="0" y="58"/>
                </a:lnTo>
                <a:lnTo>
                  <a:pt x="0" y="127"/>
                </a:lnTo>
                <a:lnTo>
                  <a:pt x="5" y="127"/>
                </a:lnTo>
                <a:lnTo>
                  <a:pt x="41" y="117"/>
                </a:lnTo>
                <a:lnTo>
                  <a:pt x="51" y="127"/>
                </a:lnTo>
                <a:lnTo>
                  <a:pt x="26" y="154"/>
                </a:lnTo>
                <a:lnTo>
                  <a:pt x="26" y="16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3" name=""/>
          <p:cNvSpPr/>
          <p:nvPr/>
        </p:nvSpPr>
        <p:spPr>
          <a:xfrm>
            <a:off x="4716360" y="3767040"/>
            <a:ext cx="420840" cy="479520"/>
          </a:xfrm>
          <a:custGeom>
            <a:avLst/>
            <a:gdLst/>
            <a:ahLst/>
            <a:rect l="l" t="t" r="r" b="b"/>
            <a:pathLst>
              <a:path w="258" h="255">
                <a:moveTo>
                  <a:pt x="0" y="0"/>
                </a:moveTo>
                <a:lnTo>
                  <a:pt x="5" y="53"/>
                </a:lnTo>
                <a:lnTo>
                  <a:pt x="82" y="96"/>
                </a:lnTo>
                <a:lnTo>
                  <a:pt x="103" y="101"/>
                </a:lnTo>
                <a:lnTo>
                  <a:pt x="196" y="164"/>
                </a:lnTo>
                <a:lnTo>
                  <a:pt x="211" y="228"/>
                </a:lnTo>
                <a:lnTo>
                  <a:pt x="258" y="228"/>
                </a:lnTo>
                <a:lnTo>
                  <a:pt x="232" y="25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4" name=""/>
          <p:cNvSpPr/>
          <p:nvPr/>
        </p:nvSpPr>
        <p:spPr>
          <a:xfrm>
            <a:off x="4210200" y="3817800"/>
            <a:ext cx="66600" cy="270000"/>
          </a:xfrm>
          <a:custGeom>
            <a:avLst/>
            <a:gdLst/>
            <a:ahLst/>
            <a:rect l="l" t="t" r="r" b="b"/>
            <a:pathLst>
              <a:path w="41" h="143">
                <a:moveTo>
                  <a:pt x="36" y="0"/>
                </a:moveTo>
                <a:lnTo>
                  <a:pt x="41" y="10"/>
                </a:lnTo>
                <a:lnTo>
                  <a:pt x="41" y="37"/>
                </a:lnTo>
                <a:lnTo>
                  <a:pt x="31" y="47"/>
                </a:lnTo>
                <a:lnTo>
                  <a:pt x="31" y="63"/>
                </a:lnTo>
                <a:lnTo>
                  <a:pt x="21" y="63"/>
                </a:lnTo>
                <a:lnTo>
                  <a:pt x="21" y="116"/>
                </a:lnTo>
                <a:lnTo>
                  <a:pt x="15" y="116"/>
                </a:lnTo>
                <a:lnTo>
                  <a:pt x="15" y="127"/>
                </a:lnTo>
                <a:lnTo>
                  <a:pt x="5" y="127"/>
                </a:lnTo>
                <a:lnTo>
                  <a:pt x="5" y="143"/>
                </a:lnTo>
                <a:lnTo>
                  <a:pt x="0" y="1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5" name=""/>
          <p:cNvSpPr/>
          <p:nvPr/>
        </p:nvSpPr>
        <p:spPr>
          <a:xfrm>
            <a:off x="4268880" y="3836880"/>
            <a:ext cx="58680" cy="428760"/>
          </a:xfrm>
          <a:custGeom>
            <a:avLst/>
            <a:gdLst/>
            <a:ahLst/>
            <a:rect l="l" t="t" r="r" b="b"/>
            <a:pathLst>
              <a:path w="36" h="228">
                <a:moveTo>
                  <a:pt x="36" y="0"/>
                </a:moveTo>
                <a:lnTo>
                  <a:pt x="31" y="0"/>
                </a:lnTo>
                <a:lnTo>
                  <a:pt x="31" y="21"/>
                </a:lnTo>
                <a:lnTo>
                  <a:pt x="21" y="27"/>
                </a:lnTo>
                <a:lnTo>
                  <a:pt x="16" y="53"/>
                </a:lnTo>
                <a:lnTo>
                  <a:pt x="21" y="59"/>
                </a:lnTo>
                <a:lnTo>
                  <a:pt x="21" y="85"/>
                </a:lnTo>
                <a:lnTo>
                  <a:pt x="16" y="85"/>
                </a:lnTo>
                <a:lnTo>
                  <a:pt x="10" y="196"/>
                </a:lnTo>
                <a:lnTo>
                  <a:pt x="0" y="196"/>
                </a:lnTo>
                <a:lnTo>
                  <a:pt x="0" y="202"/>
                </a:lnTo>
                <a:lnTo>
                  <a:pt x="16" y="212"/>
                </a:lnTo>
                <a:lnTo>
                  <a:pt x="16" y="228"/>
                </a:lnTo>
                <a:lnTo>
                  <a:pt x="5" y="22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6" name=""/>
          <p:cNvSpPr/>
          <p:nvPr/>
        </p:nvSpPr>
        <p:spPr>
          <a:xfrm>
            <a:off x="4253040" y="4216320"/>
            <a:ext cx="15840" cy="30240"/>
          </a:xfrm>
          <a:custGeom>
            <a:avLst/>
            <a:gdLst/>
            <a:ahLst/>
            <a:rect l="l" t="t" r="r" b="b"/>
            <a:pathLst>
              <a:path w="10" h="16">
                <a:moveTo>
                  <a:pt x="10" y="0"/>
                </a:moveTo>
                <a:lnTo>
                  <a:pt x="0" y="0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7" name=""/>
          <p:cNvSpPr/>
          <p:nvPr/>
        </p:nvSpPr>
        <p:spPr>
          <a:xfrm>
            <a:off x="3967200" y="4265640"/>
            <a:ext cx="328680" cy="90360"/>
          </a:xfrm>
          <a:custGeom>
            <a:avLst/>
            <a:gdLst/>
            <a:ahLst/>
            <a:rect l="l" t="t" r="r" b="b"/>
            <a:pathLst>
              <a:path w="202" h="48">
                <a:moveTo>
                  <a:pt x="202" y="0"/>
                </a:moveTo>
                <a:lnTo>
                  <a:pt x="196" y="11"/>
                </a:lnTo>
                <a:lnTo>
                  <a:pt x="155" y="0"/>
                </a:lnTo>
                <a:lnTo>
                  <a:pt x="150" y="5"/>
                </a:lnTo>
                <a:lnTo>
                  <a:pt x="88" y="32"/>
                </a:lnTo>
                <a:lnTo>
                  <a:pt x="78" y="48"/>
                </a:lnTo>
                <a:lnTo>
                  <a:pt x="73" y="37"/>
                </a:lnTo>
                <a:lnTo>
                  <a:pt x="0" y="37"/>
                </a:lnTo>
                <a:lnTo>
                  <a:pt x="5" y="27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8" name=""/>
          <p:cNvSpPr/>
          <p:nvPr/>
        </p:nvSpPr>
        <p:spPr>
          <a:xfrm>
            <a:off x="4108320" y="4076640"/>
            <a:ext cx="93960" cy="239760"/>
          </a:xfrm>
          <a:custGeom>
            <a:avLst/>
            <a:gdLst/>
            <a:ahLst/>
            <a:rect l="l" t="t" r="r" b="b"/>
            <a:pathLst>
              <a:path w="57" h="128">
                <a:moveTo>
                  <a:pt x="0" y="11"/>
                </a:moveTo>
                <a:lnTo>
                  <a:pt x="57" y="0"/>
                </a:lnTo>
                <a:lnTo>
                  <a:pt x="57" y="27"/>
                </a:lnTo>
                <a:lnTo>
                  <a:pt x="46" y="27"/>
                </a:lnTo>
                <a:lnTo>
                  <a:pt x="46" y="48"/>
                </a:lnTo>
                <a:lnTo>
                  <a:pt x="41" y="48"/>
                </a:lnTo>
                <a:lnTo>
                  <a:pt x="41" y="69"/>
                </a:lnTo>
                <a:lnTo>
                  <a:pt x="36" y="69"/>
                </a:lnTo>
                <a:lnTo>
                  <a:pt x="36" y="106"/>
                </a:lnTo>
                <a:lnTo>
                  <a:pt x="31" y="106"/>
                </a:lnTo>
                <a:lnTo>
                  <a:pt x="31" y="117"/>
                </a:lnTo>
                <a:lnTo>
                  <a:pt x="36" y="117"/>
                </a:lnTo>
                <a:lnTo>
                  <a:pt x="36" y="12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9" name=""/>
          <p:cNvSpPr/>
          <p:nvPr/>
        </p:nvSpPr>
        <p:spPr>
          <a:xfrm>
            <a:off x="4219560" y="4087800"/>
            <a:ext cx="57240" cy="117360"/>
          </a:xfrm>
          <a:custGeom>
            <a:avLst/>
            <a:gdLst/>
            <a:ahLst/>
            <a:rect l="l" t="t" r="r" b="b"/>
            <a:pathLst>
              <a:path w="36" h="63">
                <a:moveTo>
                  <a:pt x="36" y="63"/>
                </a:moveTo>
                <a:lnTo>
                  <a:pt x="26" y="58"/>
                </a:lnTo>
                <a:lnTo>
                  <a:pt x="26" y="53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0" name=""/>
          <p:cNvSpPr/>
          <p:nvPr/>
        </p:nvSpPr>
        <p:spPr>
          <a:xfrm>
            <a:off x="4276800" y="3867120"/>
            <a:ext cx="447480" cy="349200"/>
          </a:xfrm>
          <a:custGeom>
            <a:avLst/>
            <a:gdLst/>
            <a:ahLst/>
            <a:rect l="l" t="t" r="r" b="b"/>
            <a:pathLst>
              <a:path w="274" h="186">
                <a:moveTo>
                  <a:pt x="0" y="186"/>
                </a:moveTo>
                <a:lnTo>
                  <a:pt x="5" y="180"/>
                </a:lnTo>
                <a:lnTo>
                  <a:pt x="140" y="164"/>
                </a:lnTo>
                <a:lnTo>
                  <a:pt x="227" y="96"/>
                </a:lnTo>
                <a:lnTo>
                  <a:pt x="222" y="64"/>
                </a:lnTo>
                <a:lnTo>
                  <a:pt x="227" y="11"/>
                </a:lnTo>
                <a:lnTo>
                  <a:pt x="274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1" name=""/>
          <p:cNvSpPr/>
          <p:nvPr/>
        </p:nvSpPr>
        <p:spPr>
          <a:xfrm>
            <a:off x="4640400" y="3817800"/>
            <a:ext cx="446040" cy="289080"/>
          </a:xfrm>
          <a:custGeom>
            <a:avLst/>
            <a:gdLst/>
            <a:ahLst/>
            <a:rect l="l" t="t" r="r" b="b"/>
            <a:pathLst>
              <a:path w="274" h="153">
                <a:moveTo>
                  <a:pt x="0" y="100"/>
                </a:moveTo>
                <a:lnTo>
                  <a:pt x="98" y="143"/>
                </a:lnTo>
                <a:lnTo>
                  <a:pt x="98" y="153"/>
                </a:lnTo>
                <a:lnTo>
                  <a:pt x="103" y="143"/>
                </a:lnTo>
                <a:lnTo>
                  <a:pt x="202" y="100"/>
                </a:lnTo>
                <a:lnTo>
                  <a:pt x="196" y="10"/>
                </a:lnTo>
                <a:lnTo>
                  <a:pt x="207" y="0"/>
                </a:lnTo>
                <a:lnTo>
                  <a:pt x="248" y="37"/>
                </a:lnTo>
                <a:lnTo>
                  <a:pt x="274" y="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2" name=""/>
          <p:cNvSpPr/>
          <p:nvPr/>
        </p:nvSpPr>
        <p:spPr>
          <a:xfrm>
            <a:off x="4730760" y="3776760"/>
            <a:ext cx="262080" cy="90360"/>
          </a:xfrm>
          <a:custGeom>
            <a:avLst/>
            <a:gdLst/>
            <a:ahLst/>
            <a:rect l="l" t="t" r="r" b="b"/>
            <a:pathLst>
              <a:path w="160" h="48">
                <a:moveTo>
                  <a:pt x="0" y="48"/>
                </a:moveTo>
                <a:lnTo>
                  <a:pt x="5" y="38"/>
                </a:lnTo>
                <a:lnTo>
                  <a:pt x="46" y="27"/>
                </a:lnTo>
                <a:lnTo>
                  <a:pt x="67" y="16"/>
                </a:lnTo>
                <a:lnTo>
                  <a:pt x="114" y="6"/>
                </a:lnTo>
                <a:lnTo>
                  <a:pt x="124" y="0"/>
                </a:lnTo>
                <a:lnTo>
                  <a:pt x="139" y="11"/>
                </a:lnTo>
                <a:lnTo>
                  <a:pt x="150" y="11"/>
                </a:lnTo>
                <a:lnTo>
                  <a:pt x="160" y="11"/>
                </a:lnTo>
                <a:lnTo>
                  <a:pt x="155" y="16"/>
                </a:lnTo>
                <a:lnTo>
                  <a:pt x="134" y="22"/>
                </a:lnTo>
                <a:lnTo>
                  <a:pt x="129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3" name=""/>
          <p:cNvSpPr/>
          <p:nvPr/>
        </p:nvSpPr>
        <p:spPr>
          <a:xfrm>
            <a:off x="4908600" y="3589200"/>
            <a:ext cx="92160" cy="187560"/>
          </a:xfrm>
          <a:custGeom>
            <a:avLst/>
            <a:gdLst/>
            <a:ahLst/>
            <a:rect l="l" t="t" r="r" b="b"/>
            <a:pathLst>
              <a:path w="57" h="100">
                <a:moveTo>
                  <a:pt x="57" y="0"/>
                </a:moveTo>
                <a:lnTo>
                  <a:pt x="42" y="5"/>
                </a:lnTo>
                <a:lnTo>
                  <a:pt x="31" y="10"/>
                </a:lnTo>
                <a:lnTo>
                  <a:pt x="0" y="63"/>
                </a:lnTo>
                <a:lnTo>
                  <a:pt x="21" y="74"/>
                </a:lnTo>
                <a:lnTo>
                  <a:pt x="21" y="10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4" name=""/>
          <p:cNvSpPr/>
          <p:nvPr/>
        </p:nvSpPr>
        <p:spPr>
          <a:xfrm>
            <a:off x="4842000" y="3708360"/>
            <a:ext cx="66600" cy="20520"/>
          </a:xfrm>
          <a:custGeom>
            <a:avLst/>
            <a:gdLst/>
            <a:ahLst/>
            <a:rect l="l" t="t" r="r" b="b"/>
            <a:pathLst>
              <a:path w="41" h="11">
                <a:moveTo>
                  <a:pt x="0" y="11"/>
                </a:moveTo>
                <a:lnTo>
                  <a:pt x="26" y="11"/>
                </a:lnTo>
                <a:lnTo>
                  <a:pt x="4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5" name=""/>
          <p:cNvSpPr/>
          <p:nvPr/>
        </p:nvSpPr>
        <p:spPr>
          <a:xfrm>
            <a:off x="4857840" y="3659040"/>
            <a:ext cx="244440" cy="98640"/>
          </a:xfrm>
          <a:custGeom>
            <a:avLst/>
            <a:gdLst/>
            <a:ahLst/>
            <a:rect l="l" t="t" r="r" b="b"/>
            <a:pathLst>
              <a:path w="150" h="53">
                <a:moveTo>
                  <a:pt x="0" y="53"/>
                </a:moveTo>
                <a:lnTo>
                  <a:pt x="0" y="42"/>
                </a:lnTo>
                <a:lnTo>
                  <a:pt x="16" y="42"/>
                </a:lnTo>
                <a:lnTo>
                  <a:pt x="62" y="53"/>
                </a:lnTo>
                <a:lnTo>
                  <a:pt x="78" y="42"/>
                </a:lnTo>
                <a:lnTo>
                  <a:pt x="83" y="37"/>
                </a:lnTo>
                <a:lnTo>
                  <a:pt x="130" y="37"/>
                </a:lnTo>
                <a:lnTo>
                  <a:pt x="15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6" name=""/>
          <p:cNvSpPr/>
          <p:nvPr/>
        </p:nvSpPr>
        <p:spPr>
          <a:xfrm flipH="1">
            <a:off x="4505400" y="3897360"/>
            <a:ext cx="9360" cy="936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7" name=""/>
          <p:cNvSpPr/>
          <p:nvPr/>
        </p:nvSpPr>
        <p:spPr>
          <a:xfrm>
            <a:off x="4395960" y="3906720"/>
            <a:ext cx="109440" cy="11160"/>
          </a:xfrm>
          <a:custGeom>
            <a:avLst/>
            <a:gdLst/>
            <a:ahLst/>
            <a:rect l="l" t="t" r="r" b="b"/>
            <a:pathLst>
              <a:path w="67" h="6">
                <a:moveTo>
                  <a:pt x="67" y="0"/>
                </a:moveTo>
                <a:lnTo>
                  <a:pt x="51" y="0"/>
                </a:lnTo>
                <a:lnTo>
                  <a:pt x="25" y="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8" name=""/>
          <p:cNvSpPr/>
          <p:nvPr/>
        </p:nvSpPr>
        <p:spPr>
          <a:xfrm>
            <a:off x="4311720" y="3917880"/>
            <a:ext cx="84240" cy="9720"/>
          </a:xfrm>
          <a:custGeom>
            <a:avLst/>
            <a:gdLst/>
            <a:ahLst/>
            <a:rect l="l" t="t" r="r" b="b"/>
            <a:pathLst>
              <a:path w="52" h="5">
                <a:moveTo>
                  <a:pt x="52" y="0"/>
                </a:moveTo>
                <a:lnTo>
                  <a:pt x="41" y="5"/>
                </a:lnTo>
                <a:lnTo>
                  <a:pt x="15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9" name=""/>
          <p:cNvSpPr/>
          <p:nvPr/>
        </p:nvSpPr>
        <p:spPr>
          <a:xfrm flipH="1">
            <a:off x="4303800" y="3927600"/>
            <a:ext cx="7920" cy="936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0" name=""/>
          <p:cNvSpPr/>
          <p:nvPr/>
        </p:nvSpPr>
        <p:spPr>
          <a:xfrm>
            <a:off x="4556160" y="4127400"/>
            <a:ext cx="84240" cy="38160"/>
          </a:xfrm>
          <a:custGeom>
            <a:avLst/>
            <a:gdLst/>
            <a:ahLst/>
            <a:rect l="l" t="t" r="r" b="b"/>
            <a:pathLst>
              <a:path w="51" h="21">
                <a:moveTo>
                  <a:pt x="0" y="0"/>
                </a:moveTo>
                <a:lnTo>
                  <a:pt x="46" y="5"/>
                </a:lnTo>
                <a:lnTo>
                  <a:pt x="51" y="2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1" name=""/>
          <p:cNvSpPr/>
          <p:nvPr/>
        </p:nvSpPr>
        <p:spPr>
          <a:xfrm>
            <a:off x="4614840" y="4165560"/>
            <a:ext cx="25560" cy="9720"/>
          </a:xfrm>
          <a:custGeom>
            <a:avLst/>
            <a:gdLst/>
            <a:ahLst/>
            <a:rect l="l" t="t" r="r" b="b"/>
            <a:pathLst>
              <a:path w="15" h="5">
                <a:moveTo>
                  <a:pt x="15" y="0"/>
                </a:moveTo>
                <a:lnTo>
                  <a:pt x="10" y="0"/>
                </a:lnTo>
                <a:lnTo>
                  <a:pt x="5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2" name=""/>
          <p:cNvSpPr/>
          <p:nvPr/>
        </p:nvSpPr>
        <p:spPr>
          <a:xfrm>
            <a:off x="6408720" y="4354560"/>
            <a:ext cx="3333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3" name=""/>
          <p:cNvSpPr/>
          <p:nvPr/>
        </p:nvSpPr>
        <p:spPr>
          <a:xfrm>
            <a:off x="5899320" y="3519360"/>
            <a:ext cx="33156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4" name=""/>
          <p:cNvSpPr/>
          <p:nvPr/>
        </p:nvSpPr>
        <p:spPr>
          <a:xfrm>
            <a:off x="4730760" y="2905200"/>
            <a:ext cx="3348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5" name=""/>
          <p:cNvSpPr/>
          <p:nvPr/>
        </p:nvSpPr>
        <p:spPr>
          <a:xfrm>
            <a:off x="4656240" y="2136600"/>
            <a:ext cx="33336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6" name=""/>
          <p:cNvSpPr/>
          <p:nvPr/>
        </p:nvSpPr>
        <p:spPr>
          <a:xfrm>
            <a:off x="3301920" y="1685880"/>
            <a:ext cx="33516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7" name=""/>
          <p:cNvSpPr/>
          <p:nvPr/>
        </p:nvSpPr>
        <p:spPr>
          <a:xfrm>
            <a:off x="2774880" y="1579680"/>
            <a:ext cx="3351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8" name=""/>
          <p:cNvSpPr/>
          <p:nvPr/>
        </p:nvSpPr>
        <p:spPr>
          <a:xfrm>
            <a:off x="3006720" y="2157480"/>
            <a:ext cx="3348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9" name=""/>
          <p:cNvSpPr/>
          <p:nvPr/>
        </p:nvSpPr>
        <p:spPr>
          <a:xfrm>
            <a:off x="2525760" y="2124000"/>
            <a:ext cx="3348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0" name=""/>
          <p:cNvSpPr/>
          <p:nvPr/>
        </p:nvSpPr>
        <p:spPr>
          <a:xfrm>
            <a:off x="2549520" y="2779560"/>
            <a:ext cx="33480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1" name=""/>
          <p:cNvSpPr/>
          <p:nvPr/>
        </p:nvSpPr>
        <p:spPr>
          <a:xfrm>
            <a:off x="2398680" y="3498840"/>
            <a:ext cx="3351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2" name=""/>
          <p:cNvSpPr/>
          <p:nvPr/>
        </p:nvSpPr>
        <p:spPr>
          <a:xfrm>
            <a:off x="2846520" y="3166920"/>
            <a:ext cx="33480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3" name=""/>
          <p:cNvSpPr/>
          <p:nvPr/>
        </p:nvSpPr>
        <p:spPr>
          <a:xfrm>
            <a:off x="3198960" y="3625920"/>
            <a:ext cx="3348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4" name=""/>
          <p:cNvSpPr/>
          <p:nvPr/>
        </p:nvSpPr>
        <p:spPr>
          <a:xfrm>
            <a:off x="5234040" y="3637080"/>
            <a:ext cx="46836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5" name=""/>
          <p:cNvSpPr/>
          <p:nvPr/>
        </p:nvSpPr>
        <p:spPr>
          <a:xfrm>
            <a:off x="6913440" y="2084400"/>
            <a:ext cx="3333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6" name=""/>
          <p:cNvSpPr/>
          <p:nvPr/>
        </p:nvSpPr>
        <p:spPr>
          <a:xfrm>
            <a:off x="6586560" y="3381480"/>
            <a:ext cx="3348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7" name=""/>
          <p:cNvSpPr/>
          <p:nvPr/>
        </p:nvSpPr>
        <p:spPr>
          <a:xfrm>
            <a:off x="6499080" y="4284720"/>
            <a:ext cx="3351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8" name=""/>
          <p:cNvSpPr/>
          <p:nvPr/>
        </p:nvSpPr>
        <p:spPr>
          <a:xfrm>
            <a:off x="6512040" y="4756320"/>
            <a:ext cx="3348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9" name=""/>
          <p:cNvSpPr/>
          <p:nvPr/>
        </p:nvSpPr>
        <p:spPr>
          <a:xfrm>
            <a:off x="4600440" y="4741920"/>
            <a:ext cx="3333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0" name=""/>
          <p:cNvSpPr/>
          <p:nvPr/>
        </p:nvSpPr>
        <p:spPr>
          <a:xfrm>
            <a:off x="5354640" y="4325760"/>
            <a:ext cx="33480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1" name=""/>
          <p:cNvSpPr/>
          <p:nvPr/>
        </p:nvSpPr>
        <p:spPr>
          <a:xfrm>
            <a:off x="5784840" y="4235400"/>
            <a:ext cx="279360" cy="312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2" name=""/>
          <p:cNvSpPr/>
          <p:nvPr/>
        </p:nvSpPr>
        <p:spPr>
          <a:xfrm>
            <a:off x="5634000" y="3578400"/>
            <a:ext cx="3351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3" name=""/>
          <p:cNvSpPr/>
          <p:nvPr/>
        </p:nvSpPr>
        <p:spPr>
          <a:xfrm>
            <a:off x="4543560" y="3817800"/>
            <a:ext cx="3348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4" name=""/>
          <p:cNvSpPr/>
          <p:nvPr/>
        </p:nvSpPr>
        <p:spPr>
          <a:xfrm>
            <a:off x="4205160" y="3508200"/>
            <a:ext cx="33516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5" name=""/>
          <p:cNvSpPr/>
          <p:nvPr/>
        </p:nvSpPr>
        <p:spPr>
          <a:xfrm>
            <a:off x="4503600" y="3314880"/>
            <a:ext cx="33516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6" name=""/>
          <p:cNvSpPr/>
          <p:nvPr/>
        </p:nvSpPr>
        <p:spPr>
          <a:xfrm>
            <a:off x="4413240" y="3078000"/>
            <a:ext cx="33192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7" name=""/>
          <p:cNvSpPr/>
          <p:nvPr/>
        </p:nvSpPr>
        <p:spPr>
          <a:xfrm>
            <a:off x="5133960" y="3121200"/>
            <a:ext cx="33336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8" name=""/>
          <p:cNvSpPr/>
          <p:nvPr/>
        </p:nvSpPr>
        <p:spPr>
          <a:xfrm>
            <a:off x="5475240" y="2197080"/>
            <a:ext cx="3333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9" name=""/>
          <p:cNvSpPr/>
          <p:nvPr/>
        </p:nvSpPr>
        <p:spPr>
          <a:xfrm>
            <a:off x="3603600" y="3479760"/>
            <a:ext cx="3333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0" name=""/>
          <p:cNvSpPr/>
          <p:nvPr/>
        </p:nvSpPr>
        <p:spPr>
          <a:xfrm>
            <a:off x="2825640" y="3606840"/>
            <a:ext cx="3333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1" name=""/>
          <p:cNvSpPr/>
          <p:nvPr/>
        </p:nvSpPr>
        <p:spPr>
          <a:xfrm>
            <a:off x="5816520" y="2306520"/>
            <a:ext cx="4683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2" name=""/>
          <p:cNvSpPr/>
          <p:nvPr/>
        </p:nvSpPr>
        <p:spPr>
          <a:xfrm>
            <a:off x="5440320" y="2508120"/>
            <a:ext cx="4683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3" name=""/>
          <p:cNvSpPr/>
          <p:nvPr/>
        </p:nvSpPr>
        <p:spPr>
          <a:xfrm>
            <a:off x="4788000" y="4390920"/>
            <a:ext cx="4683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4" name=""/>
          <p:cNvSpPr/>
          <p:nvPr/>
        </p:nvSpPr>
        <p:spPr>
          <a:xfrm>
            <a:off x="3301920" y="2508120"/>
            <a:ext cx="4683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5" name=""/>
          <p:cNvSpPr/>
          <p:nvPr/>
        </p:nvSpPr>
        <p:spPr>
          <a:xfrm>
            <a:off x="4067280" y="2922480"/>
            <a:ext cx="3333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6" name=""/>
          <p:cNvSpPr/>
          <p:nvPr/>
        </p:nvSpPr>
        <p:spPr>
          <a:xfrm>
            <a:off x="2544840" y="1209600"/>
            <a:ext cx="3315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7" name=""/>
          <p:cNvSpPr/>
          <p:nvPr/>
        </p:nvSpPr>
        <p:spPr>
          <a:xfrm>
            <a:off x="2970360" y="1082520"/>
            <a:ext cx="3333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8" name=""/>
          <p:cNvSpPr/>
          <p:nvPr/>
        </p:nvSpPr>
        <p:spPr>
          <a:xfrm>
            <a:off x="3019320" y="1343160"/>
            <a:ext cx="3351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9" name=""/>
          <p:cNvSpPr/>
          <p:nvPr/>
        </p:nvSpPr>
        <p:spPr>
          <a:xfrm>
            <a:off x="3968640" y="4116240"/>
            <a:ext cx="4701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0" name=""/>
          <p:cNvSpPr/>
          <p:nvPr/>
        </p:nvSpPr>
        <p:spPr>
          <a:xfrm>
            <a:off x="6521400" y="2508120"/>
            <a:ext cx="46980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1" name=""/>
          <p:cNvSpPr/>
          <p:nvPr/>
        </p:nvSpPr>
        <p:spPr>
          <a:xfrm>
            <a:off x="6697800" y="2916360"/>
            <a:ext cx="33336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2" name=""/>
          <p:cNvSpPr/>
          <p:nvPr/>
        </p:nvSpPr>
        <p:spPr>
          <a:xfrm>
            <a:off x="6856560" y="2417760"/>
            <a:ext cx="46800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3" name=""/>
          <p:cNvSpPr/>
          <p:nvPr/>
        </p:nvSpPr>
        <p:spPr>
          <a:xfrm>
            <a:off x="2168640" y="2114640"/>
            <a:ext cx="334800" cy="3744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4" name=""/>
          <p:cNvSpPr/>
          <p:nvPr/>
        </p:nvSpPr>
        <p:spPr>
          <a:xfrm>
            <a:off x="4781520" y="2055960"/>
            <a:ext cx="4683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5" name=""/>
          <p:cNvSpPr/>
          <p:nvPr/>
        </p:nvSpPr>
        <p:spPr>
          <a:xfrm>
            <a:off x="6043680" y="2868480"/>
            <a:ext cx="3333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6" name=""/>
          <p:cNvSpPr/>
          <p:nvPr/>
        </p:nvSpPr>
        <p:spPr>
          <a:xfrm>
            <a:off x="3576600" y="1184400"/>
            <a:ext cx="3333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7" name=""/>
          <p:cNvSpPr/>
          <p:nvPr/>
        </p:nvSpPr>
        <p:spPr>
          <a:xfrm>
            <a:off x="5549760" y="2357280"/>
            <a:ext cx="471600" cy="53028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8" name=""/>
          <p:cNvSpPr/>
          <p:nvPr/>
        </p:nvSpPr>
        <p:spPr>
          <a:xfrm>
            <a:off x="5565600" y="3092400"/>
            <a:ext cx="33372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9" name=""/>
          <p:cNvSpPr/>
          <p:nvPr/>
        </p:nvSpPr>
        <p:spPr>
          <a:xfrm>
            <a:off x="5668920" y="3925800"/>
            <a:ext cx="119160" cy="1270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0" name=""/>
          <p:cNvSpPr/>
          <p:nvPr/>
        </p:nvSpPr>
        <p:spPr>
          <a:xfrm>
            <a:off x="5645160" y="4014720"/>
            <a:ext cx="271440" cy="1936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1" name=""/>
          <p:cNvSpPr/>
          <p:nvPr/>
        </p:nvSpPr>
        <p:spPr>
          <a:xfrm>
            <a:off x="5857920" y="4151160"/>
            <a:ext cx="117360" cy="1270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2" name=""/>
          <p:cNvSpPr/>
          <p:nvPr/>
        </p:nvSpPr>
        <p:spPr>
          <a:xfrm>
            <a:off x="5829480" y="4243320"/>
            <a:ext cx="269640" cy="1954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383" name=""/>
          <p:cNvGrpSpPr/>
          <p:nvPr/>
        </p:nvGrpSpPr>
        <p:grpSpPr>
          <a:xfrm>
            <a:off x="5794200" y="3695760"/>
            <a:ext cx="270000" cy="288360"/>
            <a:chOff x="5794200" y="3695760"/>
            <a:chExt cx="270000" cy="288360"/>
          </a:xfrm>
        </p:grpSpPr>
        <p:sp>
          <p:nvSpPr>
            <p:cNvPr id="7384" name=""/>
            <p:cNvSpPr/>
            <p:nvPr/>
          </p:nvSpPr>
          <p:spPr>
            <a:xfrm>
              <a:off x="5821920" y="3695760"/>
              <a:ext cx="120240" cy="12816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5" name=""/>
            <p:cNvSpPr/>
            <p:nvPr/>
          </p:nvSpPr>
          <p:spPr>
            <a:xfrm>
              <a:off x="5794200" y="3789000"/>
              <a:ext cx="270000" cy="1951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386" name=""/>
          <p:cNvGrpSpPr/>
          <p:nvPr/>
        </p:nvGrpSpPr>
        <p:grpSpPr>
          <a:xfrm>
            <a:off x="6797520" y="2797200"/>
            <a:ext cx="338040" cy="712440"/>
            <a:chOff x="6797520" y="2797200"/>
            <a:chExt cx="338040" cy="712440"/>
          </a:xfrm>
        </p:grpSpPr>
        <p:sp>
          <p:nvSpPr>
            <p:cNvPr id="7387" name=""/>
            <p:cNvSpPr/>
            <p:nvPr/>
          </p:nvSpPr>
          <p:spPr>
            <a:xfrm>
              <a:off x="6885000" y="2797200"/>
              <a:ext cx="118800" cy="1267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8" name=""/>
            <p:cNvSpPr/>
            <p:nvPr/>
          </p:nvSpPr>
          <p:spPr>
            <a:xfrm>
              <a:off x="6856920" y="2878200"/>
              <a:ext cx="268920" cy="19404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9" name=""/>
            <p:cNvSpPr/>
            <p:nvPr/>
          </p:nvSpPr>
          <p:spPr>
            <a:xfrm>
              <a:off x="6891480" y="3022560"/>
              <a:ext cx="118800" cy="12708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0" name=""/>
            <p:cNvSpPr/>
            <p:nvPr/>
          </p:nvSpPr>
          <p:spPr>
            <a:xfrm>
              <a:off x="6864840" y="3096720"/>
              <a:ext cx="270720" cy="19404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1" name=""/>
            <p:cNvSpPr/>
            <p:nvPr/>
          </p:nvSpPr>
          <p:spPr>
            <a:xfrm>
              <a:off x="6825600" y="3220560"/>
              <a:ext cx="120240" cy="1285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2" name=""/>
            <p:cNvSpPr/>
            <p:nvPr/>
          </p:nvSpPr>
          <p:spPr>
            <a:xfrm>
              <a:off x="6797520" y="3314160"/>
              <a:ext cx="270720" cy="19548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393" name=""/>
          <p:cNvSpPr/>
          <p:nvPr/>
        </p:nvSpPr>
        <p:spPr>
          <a:xfrm>
            <a:off x="4576680" y="1785960"/>
            <a:ext cx="2113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4" name=""/>
          <p:cNvSpPr/>
          <p:nvPr/>
        </p:nvSpPr>
        <p:spPr>
          <a:xfrm>
            <a:off x="5629320" y="3079800"/>
            <a:ext cx="46836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5" name=""/>
          <p:cNvSpPr/>
          <p:nvPr/>
        </p:nvSpPr>
        <p:spPr>
          <a:xfrm>
            <a:off x="6060960" y="3121200"/>
            <a:ext cx="33336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6" name=""/>
          <p:cNvSpPr/>
          <p:nvPr/>
        </p:nvSpPr>
        <p:spPr>
          <a:xfrm>
            <a:off x="6161040" y="2781360"/>
            <a:ext cx="3351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397" name=""/>
          <p:cNvGrpSpPr/>
          <p:nvPr/>
        </p:nvGrpSpPr>
        <p:grpSpPr>
          <a:xfrm>
            <a:off x="5030640" y="4238640"/>
            <a:ext cx="179640" cy="207720"/>
            <a:chOff x="5030640" y="4238640"/>
            <a:chExt cx="179640" cy="207720"/>
          </a:xfrm>
        </p:grpSpPr>
        <p:sp>
          <p:nvSpPr>
            <p:cNvPr id="7398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9" name=""/>
            <p:cNvSpPr/>
            <p:nvPr/>
          </p:nvSpPr>
          <p:spPr>
            <a:xfrm>
              <a:off x="5030640" y="4238640"/>
              <a:ext cx="1796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0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1" name=""/>
            <p:cNvSpPr/>
            <p:nvPr/>
          </p:nvSpPr>
          <p:spPr>
            <a:xfrm>
              <a:off x="5030640" y="426312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02" name=""/>
          <p:cNvGrpSpPr/>
          <p:nvPr/>
        </p:nvGrpSpPr>
        <p:grpSpPr>
          <a:xfrm>
            <a:off x="4003560" y="3071880"/>
            <a:ext cx="176400" cy="207360"/>
            <a:chOff x="4003560" y="3071880"/>
            <a:chExt cx="176400" cy="207360"/>
          </a:xfrm>
        </p:grpSpPr>
        <p:sp>
          <p:nvSpPr>
            <p:cNvPr id="7403" name=""/>
            <p:cNvSpPr/>
            <p:nvPr/>
          </p:nvSpPr>
          <p:spPr>
            <a:xfrm>
              <a:off x="4003560" y="3071880"/>
              <a:ext cx="1764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4" name=""/>
            <p:cNvSpPr/>
            <p:nvPr/>
          </p:nvSpPr>
          <p:spPr>
            <a:xfrm>
              <a:off x="4003560" y="3071880"/>
              <a:ext cx="17640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5" name=""/>
            <p:cNvSpPr/>
            <p:nvPr/>
          </p:nvSpPr>
          <p:spPr>
            <a:xfrm>
              <a:off x="4003560" y="3071880"/>
              <a:ext cx="1764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6" name=""/>
            <p:cNvSpPr/>
            <p:nvPr/>
          </p:nvSpPr>
          <p:spPr>
            <a:xfrm>
              <a:off x="4003560" y="3096360"/>
              <a:ext cx="1764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07" name=""/>
          <p:cNvGrpSpPr/>
          <p:nvPr/>
        </p:nvGrpSpPr>
        <p:grpSpPr>
          <a:xfrm>
            <a:off x="3618000" y="2855880"/>
            <a:ext cx="177840" cy="209160"/>
            <a:chOff x="3618000" y="2855880"/>
            <a:chExt cx="177840" cy="209160"/>
          </a:xfrm>
        </p:grpSpPr>
        <p:sp>
          <p:nvSpPr>
            <p:cNvPr id="7408" name=""/>
            <p:cNvSpPr/>
            <p:nvPr/>
          </p:nvSpPr>
          <p:spPr>
            <a:xfrm>
              <a:off x="3618000" y="285588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9" name=""/>
            <p:cNvSpPr/>
            <p:nvPr/>
          </p:nvSpPr>
          <p:spPr>
            <a:xfrm>
              <a:off x="3618000" y="2855880"/>
              <a:ext cx="17784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0" name=""/>
            <p:cNvSpPr/>
            <p:nvPr/>
          </p:nvSpPr>
          <p:spPr>
            <a:xfrm>
              <a:off x="3618000" y="285588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1" name=""/>
            <p:cNvSpPr/>
            <p:nvPr/>
          </p:nvSpPr>
          <p:spPr>
            <a:xfrm>
              <a:off x="3618000" y="2882160"/>
              <a:ext cx="17784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12" name=""/>
          <p:cNvGrpSpPr/>
          <p:nvPr/>
        </p:nvGrpSpPr>
        <p:grpSpPr>
          <a:xfrm>
            <a:off x="4776840" y="3268800"/>
            <a:ext cx="179280" cy="209160"/>
            <a:chOff x="4776840" y="3268800"/>
            <a:chExt cx="179280" cy="209160"/>
          </a:xfrm>
        </p:grpSpPr>
        <p:sp>
          <p:nvSpPr>
            <p:cNvPr id="7413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4" name=""/>
            <p:cNvSpPr/>
            <p:nvPr/>
          </p:nvSpPr>
          <p:spPr>
            <a:xfrm>
              <a:off x="4776840" y="3268800"/>
              <a:ext cx="1792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5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6" name=""/>
            <p:cNvSpPr/>
            <p:nvPr/>
          </p:nvSpPr>
          <p:spPr>
            <a:xfrm>
              <a:off x="4776840" y="3295080"/>
              <a:ext cx="1792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17" name=""/>
          <p:cNvGrpSpPr/>
          <p:nvPr/>
        </p:nvGrpSpPr>
        <p:grpSpPr>
          <a:xfrm>
            <a:off x="4998960" y="4203720"/>
            <a:ext cx="179640" cy="207720"/>
            <a:chOff x="4998960" y="4203720"/>
            <a:chExt cx="179640" cy="207720"/>
          </a:xfrm>
        </p:grpSpPr>
        <p:sp>
          <p:nvSpPr>
            <p:cNvPr id="7418" name=""/>
            <p:cNvSpPr/>
            <p:nvPr/>
          </p:nvSpPr>
          <p:spPr>
            <a:xfrm>
              <a:off x="4998960" y="420372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9" name=""/>
            <p:cNvSpPr/>
            <p:nvPr/>
          </p:nvSpPr>
          <p:spPr>
            <a:xfrm>
              <a:off x="4998960" y="4203720"/>
              <a:ext cx="1796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0" name=""/>
            <p:cNvSpPr/>
            <p:nvPr/>
          </p:nvSpPr>
          <p:spPr>
            <a:xfrm>
              <a:off x="4998960" y="420372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1" name=""/>
            <p:cNvSpPr/>
            <p:nvPr/>
          </p:nvSpPr>
          <p:spPr>
            <a:xfrm>
              <a:off x="4998960" y="422820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22" name=""/>
          <p:cNvGrpSpPr/>
          <p:nvPr/>
        </p:nvGrpSpPr>
        <p:grpSpPr>
          <a:xfrm>
            <a:off x="4965840" y="4365720"/>
            <a:ext cx="177840" cy="209160"/>
            <a:chOff x="4965840" y="4365720"/>
            <a:chExt cx="177840" cy="209160"/>
          </a:xfrm>
        </p:grpSpPr>
        <p:sp>
          <p:nvSpPr>
            <p:cNvPr id="7423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4" name=""/>
            <p:cNvSpPr/>
            <p:nvPr/>
          </p:nvSpPr>
          <p:spPr>
            <a:xfrm>
              <a:off x="4965840" y="4365720"/>
              <a:ext cx="1778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5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6" name=""/>
            <p:cNvSpPr/>
            <p:nvPr/>
          </p:nvSpPr>
          <p:spPr>
            <a:xfrm>
              <a:off x="4965840" y="43920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27" name=""/>
          <p:cNvGrpSpPr/>
          <p:nvPr/>
        </p:nvGrpSpPr>
        <p:grpSpPr>
          <a:xfrm>
            <a:off x="5272200" y="4087800"/>
            <a:ext cx="179280" cy="207720"/>
            <a:chOff x="5272200" y="4087800"/>
            <a:chExt cx="179280" cy="207720"/>
          </a:xfrm>
        </p:grpSpPr>
        <p:sp>
          <p:nvSpPr>
            <p:cNvPr id="7428" name=""/>
            <p:cNvSpPr/>
            <p:nvPr/>
          </p:nvSpPr>
          <p:spPr>
            <a:xfrm>
              <a:off x="5272200" y="408780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9" name=""/>
            <p:cNvSpPr/>
            <p:nvPr/>
          </p:nvSpPr>
          <p:spPr>
            <a:xfrm>
              <a:off x="5272200" y="4087800"/>
              <a:ext cx="17928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0" name=""/>
            <p:cNvSpPr/>
            <p:nvPr/>
          </p:nvSpPr>
          <p:spPr>
            <a:xfrm>
              <a:off x="5272200" y="408780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1" name=""/>
            <p:cNvSpPr/>
            <p:nvPr/>
          </p:nvSpPr>
          <p:spPr>
            <a:xfrm>
              <a:off x="5272200" y="411228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32" name=""/>
          <p:cNvGrpSpPr/>
          <p:nvPr/>
        </p:nvGrpSpPr>
        <p:grpSpPr>
          <a:xfrm>
            <a:off x="5432400" y="4187880"/>
            <a:ext cx="176400" cy="209160"/>
            <a:chOff x="5432400" y="4187880"/>
            <a:chExt cx="176400" cy="209160"/>
          </a:xfrm>
        </p:grpSpPr>
        <p:sp>
          <p:nvSpPr>
            <p:cNvPr id="7433" name=""/>
            <p:cNvSpPr/>
            <p:nvPr/>
          </p:nvSpPr>
          <p:spPr>
            <a:xfrm>
              <a:off x="5432400" y="4187880"/>
              <a:ext cx="1764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4" name=""/>
            <p:cNvSpPr/>
            <p:nvPr/>
          </p:nvSpPr>
          <p:spPr>
            <a:xfrm>
              <a:off x="5432400" y="4187880"/>
              <a:ext cx="17640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5" name=""/>
            <p:cNvSpPr/>
            <p:nvPr/>
          </p:nvSpPr>
          <p:spPr>
            <a:xfrm>
              <a:off x="5432400" y="4187880"/>
              <a:ext cx="1764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6" name=""/>
            <p:cNvSpPr/>
            <p:nvPr/>
          </p:nvSpPr>
          <p:spPr>
            <a:xfrm>
              <a:off x="5432400" y="4214160"/>
              <a:ext cx="1764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437" name=""/>
          <p:cNvSpPr/>
          <p:nvPr/>
        </p:nvSpPr>
        <p:spPr>
          <a:xfrm>
            <a:off x="6170760" y="3825720"/>
            <a:ext cx="33336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8" name=""/>
          <p:cNvSpPr/>
          <p:nvPr/>
        </p:nvSpPr>
        <p:spPr>
          <a:xfrm>
            <a:off x="2292480" y="1933560"/>
            <a:ext cx="3315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9" name=""/>
          <p:cNvSpPr/>
          <p:nvPr/>
        </p:nvSpPr>
        <p:spPr>
          <a:xfrm>
            <a:off x="2533680" y="1752480"/>
            <a:ext cx="21096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40" name=""/>
          <p:cNvGrpSpPr/>
          <p:nvPr/>
        </p:nvGrpSpPr>
        <p:grpSpPr>
          <a:xfrm>
            <a:off x="3114720" y="3784680"/>
            <a:ext cx="225360" cy="288360"/>
            <a:chOff x="3114720" y="3784680"/>
            <a:chExt cx="225360" cy="288360"/>
          </a:xfrm>
        </p:grpSpPr>
        <p:sp>
          <p:nvSpPr>
            <p:cNvPr id="7441" name=""/>
            <p:cNvSpPr/>
            <p:nvPr/>
          </p:nvSpPr>
          <p:spPr>
            <a:xfrm>
              <a:off x="3114720" y="3784680"/>
              <a:ext cx="225360" cy="2883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2" name=""/>
            <p:cNvSpPr/>
            <p:nvPr/>
          </p:nvSpPr>
          <p:spPr>
            <a:xfrm>
              <a:off x="3157920" y="3796920"/>
              <a:ext cx="137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3" name=""/>
            <p:cNvSpPr/>
            <p:nvPr/>
          </p:nvSpPr>
          <p:spPr>
            <a:xfrm>
              <a:off x="3130920" y="3888360"/>
              <a:ext cx="1677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4" name=""/>
            <p:cNvSpPr/>
            <p:nvPr/>
          </p:nvSpPr>
          <p:spPr>
            <a:xfrm>
              <a:off x="3158640" y="398160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45" name=""/>
          <p:cNvGrpSpPr/>
          <p:nvPr/>
        </p:nvGrpSpPr>
        <p:grpSpPr>
          <a:xfrm>
            <a:off x="2603520" y="2460600"/>
            <a:ext cx="223920" cy="193320"/>
            <a:chOff x="2603520" y="2460600"/>
            <a:chExt cx="223920" cy="193320"/>
          </a:xfrm>
        </p:grpSpPr>
        <p:sp>
          <p:nvSpPr>
            <p:cNvPr id="7446" name=""/>
            <p:cNvSpPr/>
            <p:nvPr/>
          </p:nvSpPr>
          <p:spPr>
            <a:xfrm>
              <a:off x="2603520" y="2460600"/>
              <a:ext cx="223920" cy="193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447" name=""/>
            <p:cNvGrpSpPr/>
            <p:nvPr/>
          </p:nvGrpSpPr>
          <p:grpSpPr>
            <a:xfrm>
              <a:off x="2634840" y="2469240"/>
              <a:ext cx="139320" cy="165960"/>
              <a:chOff x="2634840" y="2469240"/>
              <a:chExt cx="139320" cy="165960"/>
            </a:xfrm>
          </p:grpSpPr>
          <p:sp>
            <p:nvSpPr>
              <p:cNvPr id="7448" name=""/>
              <p:cNvSpPr/>
              <p:nvPr/>
            </p:nvSpPr>
            <p:spPr>
              <a:xfrm>
                <a:off x="2634840" y="2469240"/>
                <a:ext cx="13932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COB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9" name=""/>
              <p:cNvSpPr/>
              <p:nvPr/>
            </p:nvSpPr>
            <p:spPr>
              <a:xfrm>
                <a:off x="2642040" y="2558880"/>
                <a:ext cx="1216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7450" name=""/>
          <p:cNvGrpSpPr/>
          <p:nvPr/>
        </p:nvGrpSpPr>
        <p:grpSpPr>
          <a:xfrm>
            <a:off x="5537160" y="4227480"/>
            <a:ext cx="284040" cy="193320"/>
            <a:chOff x="5537160" y="4227480"/>
            <a:chExt cx="284040" cy="193320"/>
          </a:xfrm>
        </p:grpSpPr>
        <p:sp>
          <p:nvSpPr>
            <p:cNvPr id="7451" name=""/>
            <p:cNvSpPr/>
            <p:nvPr/>
          </p:nvSpPr>
          <p:spPr>
            <a:xfrm>
              <a:off x="5537160" y="4227480"/>
              <a:ext cx="284040" cy="193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452" name=""/>
            <p:cNvGrpSpPr/>
            <p:nvPr/>
          </p:nvGrpSpPr>
          <p:grpSpPr>
            <a:xfrm>
              <a:off x="5545080" y="4239720"/>
              <a:ext cx="221040" cy="167400"/>
              <a:chOff x="5545080" y="4239720"/>
              <a:chExt cx="221040" cy="167400"/>
            </a:xfrm>
          </p:grpSpPr>
          <p:sp>
            <p:nvSpPr>
              <p:cNvPr id="7453" name=""/>
              <p:cNvSpPr/>
              <p:nvPr/>
            </p:nvSpPr>
            <p:spPr>
              <a:xfrm>
                <a:off x="5545080" y="4239720"/>
                <a:ext cx="221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Entergy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4" name=""/>
              <p:cNvSpPr/>
              <p:nvPr/>
            </p:nvSpPr>
            <p:spPr>
              <a:xfrm>
                <a:off x="5606640" y="4330800"/>
                <a:ext cx="1216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7455" name=""/>
          <p:cNvGrpSpPr/>
          <p:nvPr/>
        </p:nvGrpSpPr>
        <p:grpSpPr>
          <a:xfrm>
            <a:off x="5645160" y="4527720"/>
            <a:ext cx="176040" cy="207360"/>
            <a:chOff x="5645160" y="4527720"/>
            <a:chExt cx="176040" cy="207360"/>
          </a:xfrm>
        </p:grpSpPr>
        <p:sp>
          <p:nvSpPr>
            <p:cNvPr id="7456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7" name=""/>
            <p:cNvSpPr/>
            <p:nvPr/>
          </p:nvSpPr>
          <p:spPr>
            <a:xfrm>
              <a:off x="5645160" y="4527720"/>
              <a:ext cx="17604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8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9" name=""/>
            <p:cNvSpPr/>
            <p:nvPr/>
          </p:nvSpPr>
          <p:spPr>
            <a:xfrm>
              <a:off x="5645160" y="4552200"/>
              <a:ext cx="1760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60" name=""/>
          <p:cNvGrpSpPr/>
          <p:nvPr/>
        </p:nvGrpSpPr>
        <p:grpSpPr>
          <a:xfrm>
            <a:off x="5508720" y="4454640"/>
            <a:ext cx="225360" cy="194760"/>
            <a:chOff x="5508720" y="4454640"/>
            <a:chExt cx="225360" cy="194760"/>
          </a:xfrm>
        </p:grpSpPr>
        <p:sp>
          <p:nvSpPr>
            <p:cNvPr id="7461" name=""/>
            <p:cNvSpPr/>
            <p:nvPr/>
          </p:nvSpPr>
          <p:spPr>
            <a:xfrm>
              <a:off x="5508720" y="4454640"/>
              <a:ext cx="225360" cy="1947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462" name=""/>
            <p:cNvGrpSpPr/>
            <p:nvPr/>
          </p:nvGrpSpPr>
          <p:grpSpPr>
            <a:xfrm>
              <a:off x="5518080" y="4466880"/>
              <a:ext cx="174960" cy="168120"/>
              <a:chOff x="5518080" y="4466880"/>
              <a:chExt cx="174960" cy="168120"/>
            </a:xfrm>
          </p:grpSpPr>
          <p:sp>
            <p:nvSpPr>
              <p:cNvPr id="7463" name=""/>
              <p:cNvSpPr/>
              <p:nvPr/>
            </p:nvSpPr>
            <p:spPr>
              <a:xfrm>
                <a:off x="5518080" y="4466880"/>
                <a:ext cx="17496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Henry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4" name=""/>
              <p:cNvSpPr/>
              <p:nvPr/>
            </p:nvSpPr>
            <p:spPr>
              <a:xfrm>
                <a:off x="5549400" y="4558680"/>
                <a:ext cx="1216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7465" name=""/>
          <p:cNvSpPr/>
          <p:nvPr/>
        </p:nvSpPr>
        <p:spPr>
          <a:xfrm>
            <a:off x="6421320" y="3121200"/>
            <a:ext cx="235080" cy="25056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6" name=""/>
          <p:cNvSpPr/>
          <p:nvPr/>
        </p:nvSpPr>
        <p:spPr>
          <a:xfrm>
            <a:off x="4032360" y="2809800"/>
            <a:ext cx="2095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67" name=""/>
          <p:cNvGrpSpPr/>
          <p:nvPr/>
        </p:nvGrpSpPr>
        <p:grpSpPr>
          <a:xfrm>
            <a:off x="3772080" y="1963800"/>
            <a:ext cx="179280" cy="207720"/>
            <a:chOff x="3772080" y="1963800"/>
            <a:chExt cx="179280" cy="207720"/>
          </a:xfrm>
        </p:grpSpPr>
        <p:sp>
          <p:nvSpPr>
            <p:cNvPr id="7468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9" name=""/>
            <p:cNvSpPr/>
            <p:nvPr/>
          </p:nvSpPr>
          <p:spPr>
            <a:xfrm>
              <a:off x="3772080" y="196380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0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1" name=""/>
            <p:cNvSpPr/>
            <p:nvPr/>
          </p:nvSpPr>
          <p:spPr>
            <a:xfrm>
              <a:off x="3772080" y="198792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472" name=""/>
          <p:cNvSpPr/>
          <p:nvPr/>
        </p:nvSpPr>
        <p:spPr>
          <a:xfrm>
            <a:off x="2241720" y="2824200"/>
            <a:ext cx="3348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73" name=""/>
          <p:cNvGrpSpPr/>
          <p:nvPr/>
        </p:nvGrpSpPr>
        <p:grpSpPr>
          <a:xfrm>
            <a:off x="6615000" y="2139840"/>
            <a:ext cx="179640" cy="209160"/>
            <a:chOff x="6615000" y="2139840"/>
            <a:chExt cx="179640" cy="209160"/>
          </a:xfrm>
        </p:grpSpPr>
        <p:sp>
          <p:nvSpPr>
            <p:cNvPr id="7474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5" name=""/>
            <p:cNvSpPr/>
            <p:nvPr/>
          </p:nvSpPr>
          <p:spPr>
            <a:xfrm>
              <a:off x="6615000" y="2139840"/>
              <a:ext cx="1796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6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7" name=""/>
            <p:cNvSpPr/>
            <p:nvPr/>
          </p:nvSpPr>
          <p:spPr>
            <a:xfrm>
              <a:off x="6615000" y="2166120"/>
              <a:ext cx="1796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78" name=""/>
          <p:cNvGrpSpPr/>
          <p:nvPr/>
        </p:nvGrpSpPr>
        <p:grpSpPr>
          <a:xfrm>
            <a:off x="5979960" y="3235320"/>
            <a:ext cx="270000" cy="288720"/>
            <a:chOff x="5979960" y="3235320"/>
            <a:chExt cx="270000" cy="288720"/>
          </a:xfrm>
        </p:grpSpPr>
        <p:sp>
          <p:nvSpPr>
            <p:cNvPr id="7479" name=""/>
            <p:cNvSpPr/>
            <p:nvPr/>
          </p:nvSpPr>
          <p:spPr>
            <a:xfrm>
              <a:off x="6008040" y="3235320"/>
              <a:ext cx="119160" cy="1285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0" name=""/>
            <p:cNvSpPr/>
            <p:nvPr/>
          </p:nvSpPr>
          <p:spPr>
            <a:xfrm>
              <a:off x="5979960" y="3328560"/>
              <a:ext cx="270000" cy="1954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481" name=""/>
          <p:cNvSpPr/>
          <p:nvPr/>
        </p:nvSpPr>
        <p:spPr>
          <a:xfrm>
            <a:off x="6500880" y="2851200"/>
            <a:ext cx="236520" cy="25236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2" name=""/>
          <p:cNvSpPr/>
          <p:nvPr/>
        </p:nvSpPr>
        <p:spPr>
          <a:xfrm>
            <a:off x="3917880" y="5950080"/>
            <a:ext cx="2351160" cy="699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3" name=""/>
          <p:cNvSpPr/>
          <p:nvPr/>
        </p:nvSpPr>
        <p:spPr>
          <a:xfrm>
            <a:off x="515880" y="1227240"/>
            <a:ext cx="1474920" cy="3398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4" name=""/>
          <p:cNvSpPr/>
          <p:nvPr/>
        </p:nvSpPr>
        <p:spPr>
          <a:xfrm>
            <a:off x="554040" y="1173240"/>
            <a:ext cx="7938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5" name=""/>
          <p:cNvSpPr/>
          <p:nvPr/>
        </p:nvSpPr>
        <p:spPr>
          <a:xfrm>
            <a:off x="550800" y="1652760"/>
            <a:ext cx="80172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6" name=""/>
          <p:cNvSpPr/>
          <p:nvPr/>
        </p:nvSpPr>
        <p:spPr>
          <a:xfrm>
            <a:off x="554040" y="1173240"/>
            <a:ext cx="7938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7" name=""/>
          <p:cNvSpPr/>
          <p:nvPr/>
        </p:nvSpPr>
        <p:spPr>
          <a:xfrm>
            <a:off x="550800" y="1652760"/>
            <a:ext cx="80172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8" name=""/>
          <p:cNvSpPr/>
          <p:nvPr/>
        </p:nvSpPr>
        <p:spPr>
          <a:xfrm>
            <a:off x="633240" y="3765600"/>
            <a:ext cx="181080" cy="203040"/>
          </a:xfrm>
          <a:prstGeom prst="ellipse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9" name=""/>
          <p:cNvSpPr/>
          <p:nvPr/>
        </p:nvSpPr>
        <p:spPr>
          <a:xfrm>
            <a:off x="887040" y="3835440"/>
            <a:ext cx="34380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0" name=""/>
          <p:cNvSpPr/>
          <p:nvPr/>
        </p:nvSpPr>
        <p:spPr>
          <a:xfrm>
            <a:off x="633240" y="4013280"/>
            <a:ext cx="181080" cy="203040"/>
          </a:xfrm>
          <a:prstGeom prst="ellipse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1" name=""/>
          <p:cNvSpPr/>
          <p:nvPr/>
        </p:nvSpPr>
        <p:spPr>
          <a:xfrm>
            <a:off x="752400" y="1247760"/>
            <a:ext cx="1157400" cy="17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Owned and 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Owned Gas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Leased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92" name=""/>
          <p:cNvGrpSpPr/>
          <p:nvPr/>
        </p:nvGrpSpPr>
        <p:grpSpPr>
          <a:xfrm>
            <a:off x="638280" y="3195720"/>
            <a:ext cx="150480" cy="163080"/>
            <a:chOff x="638280" y="3195720"/>
            <a:chExt cx="150480" cy="163080"/>
          </a:xfrm>
        </p:grpSpPr>
        <p:sp>
          <p:nvSpPr>
            <p:cNvPr id="7493" name=""/>
            <p:cNvSpPr/>
            <p:nvPr/>
          </p:nvSpPr>
          <p:spPr>
            <a:xfrm>
              <a:off x="654480" y="3195720"/>
              <a:ext cx="65160" cy="709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4120" bIns="24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4" name=""/>
            <p:cNvSpPr/>
            <p:nvPr/>
          </p:nvSpPr>
          <p:spPr>
            <a:xfrm>
              <a:off x="638280" y="3249000"/>
              <a:ext cx="150480" cy="109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95" name=""/>
          <p:cNvGrpSpPr/>
          <p:nvPr/>
        </p:nvGrpSpPr>
        <p:grpSpPr>
          <a:xfrm>
            <a:off x="638280" y="2752560"/>
            <a:ext cx="150480" cy="161640"/>
            <a:chOff x="638280" y="2752560"/>
            <a:chExt cx="150480" cy="161640"/>
          </a:xfrm>
        </p:grpSpPr>
        <p:sp>
          <p:nvSpPr>
            <p:cNvPr id="7496" name=""/>
            <p:cNvSpPr/>
            <p:nvPr/>
          </p:nvSpPr>
          <p:spPr>
            <a:xfrm>
              <a:off x="654480" y="2752560"/>
              <a:ext cx="65160" cy="70200"/>
            </a:xfrm>
            <a:prstGeom prst="rect">
              <a:avLst/>
            </a:prstGeom>
            <a:solidFill>
              <a:srgbClr val="e9ad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3400" bIns="23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7" name=""/>
            <p:cNvSpPr/>
            <p:nvPr/>
          </p:nvSpPr>
          <p:spPr>
            <a:xfrm>
              <a:off x="638280" y="2805120"/>
              <a:ext cx="150480" cy="109080"/>
            </a:xfrm>
            <a:prstGeom prst="rect">
              <a:avLst/>
            </a:prstGeom>
            <a:solidFill>
              <a:srgbClr val="e9ad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498" name=""/>
          <p:cNvSpPr/>
          <p:nvPr/>
        </p:nvSpPr>
        <p:spPr>
          <a:xfrm>
            <a:off x="636480" y="2013120"/>
            <a:ext cx="162000" cy="18252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9" name=""/>
          <p:cNvSpPr/>
          <p:nvPr/>
        </p:nvSpPr>
        <p:spPr>
          <a:xfrm>
            <a:off x="573120" y="1708200"/>
            <a:ext cx="27288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0" name=""/>
          <p:cNvSpPr/>
          <p:nvPr/>
        </p:nvSpPr>
        <p:spPr>
          <a:xfrm>
            <a:off x="627120" y="1332000"/>
            <a:ext cx="177840" cy="18252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040" bIns="14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1" name=""/>
          <p:cNvSpPr/>
          <p:nvPr/>
        </p:nvSpPr>
        <p:spPr>
          <a:xfrm>
            <a:off x="828360" y="2438280"/>
            <a:ext cx="92160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2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2" name=""/>
          <p:cNvSpPr/>
          <p:nvPr/>
        </p:nvSpPr>
        <p:spPr>
          <a:xfrm>
            <a:off x="748800" y="2671920"/>
            <a:ext cx="1283400" cy="78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3" name=""/>
          <p:cNvSpPr/>
          <p:nvPr/>
        </p:nvSpPr>
        <p:spPr>
          <a:xfrm>
            <a:off x="636480" y="2233440"/>
            <a:ext cx="162000" cy="181080"/>
          </a:xfrm>
          <a:prstGeom prst="can">
            <a:avLst>
              <a:gd name="adj" fmla="val 25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4" name=""/>
          <p:cNvSpPr/>
          <p:nvPr/>
        </p:nvSpPr>
        <p:spPr>
          <a:xfrm>
            <a:off x="947160" y="348444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Energy Marketing</a:t>
            </a: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5" name=""/>
          <p:cNvSpPr/>
          <p:nvPr/>
        </p:nvSpPr>
        <p:spPr>
          <a:xfrm>
            <a:off x="638280" y="1793880"/>
            <a:ext cx="160200" cy="17460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6" name=""/>
          <p:cNvSpPr/>
          <p:nvPr/>
        </p:nvSpPr>
        <p:spPr>
          <a:xfrm>
            <a:off x="565200" y="1562040"/>
            <a:ext cx="282600" cy="7452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7" name=""/>
          <p:cNvSpPr/>
          <p:nvPr/>
        </p:nvSpPr>
        <p:spPr>
          <a:xfrm>
            <a:off x="573120" y="1600200"/>
            <a:ext cx="272880" cy="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08" name=""/>
          <p:cNvGrpSpPr/>
          <p:nvPr/>
        </p:nvGrpSpPr>
        <p:grpSpPr>
          <a:xfrm>
            <a:off x="6661080" y="2584440"/>
            <a:ext cx="279360" cy="188640"/>
            <a:chOff x="6661080" y="2584440"/>
            <a:chExt cx="279360" cy="188640"/>
          </a:xfrm>
        </p:grpSpPr>
        <p:sp>
          <p:nvSpPr>
            <p:cNvPr id="7509" name=""/>
            <p:cNvSpPr/>
            <p:nvPr/>
          </p:nvSpPr>
          <p:spPr>
            <a:xfrm>
              <a:off x="6661080" y="2584440"/>
              <a:ext cx="279360" cy="1886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0" name=""/>
            <p:cNvSpPr/>
            <p:nvPr/>
          </p:nvSpPr>
          <p:spPr>
            <a:xfrm>
              <a:off x="6665760" y="2603520"/>
              <a:ext cx="27432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PJM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11" name=""/>
          <p:cNvSpPr/>
          <p:nvPr/>
        </p:nvSpPr>
        <p:spPr>
          <a:xfrm>
            <a:off x="5962680" y="3924360"/>
            <a:ext cx="277920" cy="189000"/>
          </a:xfrm>
          <a:prstGeom prst="rect">
            <a:avLst/>
          </a:prstGeom>
          <a:solidFill>
            <a:srgbClr val="63ff81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2" name=""/>
          <p:cNvSpPr/>
          <p:nvPr/>
        </p:nvSpPr>
        <p:spPr>
          <a:xfrm>
            <a:off x="5967360" y="3941640"/>
            <a:ext cx="27144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TVA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3" name=""/>
          <p:cNvSpPr/>
          <p:nvPr/>
        </p:nvSpPr>
        <p:spPr>
          <a:xfrm>
            <a:off x="6486480" y="3776760"/>
            <a:ext cx="119160" cy="1285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4" name=""/>
          <p:cNvSpPr/>
          <p:nvPr/>
        </p:nvSpPr>
        <p:spPr>
          <a:xfrm>
            <a:off x="6458040" y="3870360"/>
            <a:ext cx="2696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5" name=""/>
          <p:cNvSpPr/>
          <p:nvPr/>
        </p:nvSpPr>
        <p:spPr>
          <a:xfrm>
            <a:off x="5124600" y="4500720"/>
            <a:ext cx="21096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16" name=""/>
          <p:cNvGrpSpPr/>
          <p:nvPr/>
        </p:nvGrpSpPr>
        <p:grpSpPr>
          <a:xfrm>
            <a:off x="638280" y="2962440"/>
            <a:ext cx="150480" cy="163080"/>
            <a:chOff x="638280" y="2962440"/>
            <a:chExt cx="150480" cy="163080"/>
          </a:xfrm>
        </p:grpSpPr>
        <p:sp>
          <p:nvSpPr>
            <p:cNvPr id="7517" name=""/>
            <p:cNvSpPr/>
            <p:nvPr/>
          </p:nvSpPr>
          <p:spPr>
            <a:xfrm>
              <a:off x="654480" y="2962440"/>
              <a:ext cx="65160" cy="709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4120" bIns="24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8" name=""/>
            <p:cNvSpPr/>
            <p:nvPr/>
          </p:nvSpPr>
          <p:spPr>
            <a:xfrm>
              <a:off x="638280" y="3015720"/>
              <a:ext cx="150480" cy="10980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19" name=""/>
          <p:cNvSpPr/>
          <p:nvPr/>
        </p:nvSpPr>
        <p:spPr>
          <a:xfrm rot="10800000">
            <a:off x="3525840" y="220464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0" name=""/>
          <p:cNvSpPr/>
          <p:nvPr/>
        </p:nvSpPr>
        <p:spPr>
          <a:xfrm rot="10800000">
            <a:off x="3594240" y="228564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1" name=""/>
          <p:cNvSpPr/>
          <p:nvPr/>
        </p:nvSpPr>
        <p:spPr>
          <a:xfrm rot="10800000">
            <a:off x="6494400" y="2805120"/>
            <a:ext cx="13968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2" name=""/>
          <p:cNvSpPr/>
          <p:nvPr/>
        </p:nvSpPr>
        <p:spPr>
          <a:xfrm rot="10800000">
            <a:off x="6222960" y="318096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3" name=""/>
          <p:cNvSpPr/>
          <p:nvPr/>
        </p:nvSpPr>
        <p:spPr>
          <a:xfrm rot="10800000">
            <a:off x="6342120" y="309996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4" name=""/>
          <p:cNvSpPr/>
          <p:nvPr/>
        </p:nvSpPr>
        <p:spPr>
          <a:xfrm rot="10800000">
            <a:off x="6350040" y="326664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5" name=""/>
          <p:cNvSpPr/>
          <p:nvPr/>
        </p:nvSpPr>
        <p:spPr>
          <a:xfrm rot="10800000">
            <a:off x="5499000" y="297144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26" name=""/>
          <p:cNvGrpSpPr/>
          <p:nvPr/>
        </p:nvGrpSpPr>
        <p:grpSpPr>
          <a:xfrm>
            <a:off x="5351400" y="2536920"/>
            <a:ext cx="536400" cy="701280"/>
            <a:chOff x="5351400" y="2536920"/>
            <a:chExt cx="536400" cy="701280"/>
          </a:xfrm>
        </p:grpSpPr>
        <p:grpSp>
          <p:nvGrpSpPr>
            <p:cNvPr id="7527" name=""/>
            <p:cNvGrpSpPr/>
            <p:nvPr/>
          </p:nvGrpSpPr>
          <p:grpSpPr>
            <a:xfrm>
              <a:off x="5351400" y="2536920"/>
              <a:ext cx="268920" cy="286920"/>
              <a:chOff x="5351400" y="2536920"/>
              <a:chExt cx="268920" cy="286920"/>
            </a:xfrm>
          </p:grpSpPr>
          <p:sp>
            <p:nvSpPr>
              <p:cNvPr id="7528" name=""/>
              <p:cNvSpPr/>
              <p:nvPr/>
            </p:nvSpPr>
            <p:spPr>
              <a:xfrm>
                <a:off x="5379120" y="2536920"/>
                <a:ext cx="118800" cy="126360"/>
              </a:xfrm>
              <a:prstGeom prst="rect">
                <a:avLst/>
              </a:prstGeom>
              <a:solidFill>
                <a:srgbClr val="80808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9" name=""/>
              <p:cNvSpPr/>
              <p:nvPr/>
            </p:nvSpPr>
            <p:spPr>
              <a:xfrm>
                <a:off x="5351400" y="2629800"/>
                <a:ext cx="268920" cy="194040"/>
              </a:xfrm>
              <a:prstGeom prst="rect">
                <a:avLst/>
              </a:prstGeom>
              <a:solidFill>
                <a:srgbClr val="80808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7530" name=""/>
            <p:cNvSpPr/>
            <p:nvPr/>
          </p:nvSpPr>
          <p:spPr>
            <a:xfrm>
              <a:off x="5645160" y="2950920"/>
              <a:ext cx="120600" cy="1285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1" name=""/>
            <p:cNvSpPr/>
            <p:nvPr/>
          </p:nvSpPr>
          <p:spPr>
            <a:xfrm>
              <a:off x="5618880" y="3044520"/>
              <a:ext cx="26892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32" name=""/>
          <p:cNvSpPr/>
          <p:nvPr/>
        </p:nvSpPr>
        <p:spPr>
          <a:xfrm rot="10800000">
            <a:off x="3538440" y="2343240"/>
            <a:ext cx="13968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3" name=""/>
          <p:cNvSpPr/>
          <p:nvPr/>
        </p:nvSpPr>
        <p:spPr>
          <a:xfrm rot="10800000">
            <a:off x="657360" y="4292640"/>
            <a:ext cx="13968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34" name=""/>
          <p:cNvGrpSpPr/>
          <p:nvPr/>
        </p:nvGrpSpPr>
        <p:grpSpPr>
          <a:xfrm>
            <a:off x="5454720" y="2370240"/>
            <a:ext cx="279360" cy="190440"/>
            <a:chOff x="5454720" y="2370240"/>
            <a:chExt cx="279360" cy="190440"/>
          </a:xfrm>
        </p:grpSpPr>
        <p:sp>
          <p:nvSpPr>
            <p:cNvPr id="7535" name=""/>
            <p:cNvSpPr/>
            <p:nvPr/>
          </p:nvSpPr>
          <p:spPr>
            <a:xfrm>
              <a:off x="5454720" y="2370240"/>
              <a:ext cx="279360" cy="19044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6" name=""/>
            <p:cNvSpPr/>
            <p:nvPr/>
          </p:nvSpPr>
          <p:spPr>
            <a:xfrm>
              <a:off x="5458680" y="2386080"/>
              <a:ext cx="27216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37" name=""/>
          <p:cNvSpPr/>
          <p:nvPr/>
        </p:nvSpPr>
        <p:spPr>
          <a:xfrm>
            <a:off x="7157880" y="2252520"/>
            <a:ext cx="33336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8" name=""/>
          <p:cNvSpPr/>
          <p:nvPr/>
        </p:nvSpPr>
        <p:spPr>
          <a:xfrm>
            <a:off x="2136600" y="2822400"/>
            <a:ext cx="33372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9" name=""/>
          <p:cNvSpPr/>
          <p:nvPr/>
        </p:nvSpPr>
        <p:spPr>
          <a:xfrm>
            <a:off x="2268360" y="2685960"/>
            <a:ext cx="21276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0" name=""/>
          <p:cNvSpPr/>
          <p:nvPr/>
        </p:nvSpPr>
        <p:spPr>
          <a:xfrm>
            <a:off x="4836960" y="3701880"/>
            <a:ext cx="468360" cy="527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41" name=""/>
          <p:cNvGrpSpPr/>
          <p:nvPr/>
        </p:nvGrpSpPr>
        <p:grpSpPr>
          <a:xfrm>
            <a:off x="5815080" y="2544840"/>
            <a:ext cx="271440" cy="288360"/>
            <a:chOff x="5815080" y="2544840"/>
            <a:chExt cx="271440" cy="288360"/>
          </a:xfrm>
        </p:grpSpPr>
        <p:sp>
          <p:nvSpPr>
            <p:cNvPr id="7542" name=""/>
            <p:cNvSpPr/>
            <p:nvPr/>
          </p:nvSpPr>
          <p:spPr>
            <a:xfrm>
              <a:off x="5843160" y="2544840"/>
              <a:ext cx="120600" cy="1281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3" name=""/>
            <p:cNvSpPr/>
            <p:nvPr/>
          </p:nvSpPr>
          <p:spPr>
            <a:xfrm>
              <a:off x="5815080" y="2638080"/>
              <a:ext cx="271440" cy="1951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544" name=""/>
          <p:cNvGrpSpPr/>
          <p:nvPr/>
        </p:nvGrpSpPr>
        <p:grpSpPr>
          <a:xfrm>
            <a:off x="4730760" y="3936960"/>
            <a:ext cx="271440" cy="288720"/>
            <a:chOff x="4730760" y="3936960"/>
            <a:chExt cx="271440" cy="288720"/>
          </a:xfrm>
        </p:grpSpPr>
        <p:sp>
          <p:nvSpPr>
            <p:cNvPr id="7545" name=""/>
            <p:cNvSpPr/>
            <p:nvPr/>
          </p:nvSpPr>
          <p:spPr>
            <a:xfrm>
              <a:off x="4758840" y="3936960"/>
              <a:ext cx="12060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6" name=""/>
            <p:cNvSpPr/>
            <p:nvPr/>
          </p:nvSpPr>
          <p:spPr>
            <a:xfrm>
              <a:off x="4730760" y="4030200"/>
              <a:ext cx="27144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547" name=""/>
          <p:cNvGrpSpPr/>
          <p:nvPr/>
        </p:nvGrpSpPr>
        <p:grpSpPr>
          <a:xfrm>
            <a:off x="7122960" y="2516040"/>
            <a:ext cx="271440" cy="288720"/>
            <a:chOff x="7122960" y="2516040"/>
            <a:chExt cx="271440" cy="288720"/>
          </a:xfrm>
        </p:grpSpPr>
        <p:sp>
          <p:nvSpPr>
            <p:cNvPr id="7548" name=""/>
            <p:cNvSpPr/>
            <p:nvPr/>
          </p:nvSpPr>
          <p:spPr>
            <a:xfrm>
              <a:off x="7151040" y="2516040"/>
              <a:ext cx="12060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9" name=""/>
            <p:cNvSpPr/>
            <p:nvPr/>
          </p:nvSpPr>
          <p:spPr>
            <a:xfrm>
              <a:off x="7122960" y="2609280"/>
              <a:ext cx="27144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550" name=""/>
          <p:cNvGrpSpPr/>
          <p:nvPr/>
        </p:nvGrpSpPr>
        <p:grpSpPr>
          <a:xfrm>
            <a:off x="5689440" y="2735280"/>
            <a:ext cx="284400" cy="193680"/>
            <a:chOff x="5689440" y="2735280"/>
            <a:chExt cx="284400" cy="193680"/>
          </a:xfrm>
        </p:grpSpPr>
        <p:sp>
          <p:nvSpPr>
            <p:cNvPr id="7551" name=""/>
            <p:cNvSpPr/>
            <p:nvPr/>
          </p:nvSpPr>
          <p:spPr>
            <a:xfrm>
              <a:off x="5689440" y="2735280"/>
              <a:ext cx="28440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552" name=""/>
            <p:cNvGrpSpPr/>
            <p:nvPr/>
          </p:nvGrpSpPr>
          <p:grpSpPr>
            <a:xfrm>
              <a:off x="5718240" y="2749680"/>
              <a:ext cx="221040" cy="165240"/>
              <a:chOff x="5718240" y="2749680"/>
              <a:chExt cx="221040" cy="165240"/>
            </a:xfrm>
          </p:grpSpPr>
          <p:sp>
            <p:nvSpPr>
              <p:cNvPr id="7553" name=""/>
              <p:cNvSpPr/>
              <p:nvPr/>
            </p:nvSpPr>
            <p:spPr>
              <a:xfrm>
                <a:off x="5718240" y="2749680"/>
                <a:ext cx="221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Cinergy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4" name=""/>
              <p:cNvSpPr/>
              <p:nvPr/>
            </p:nvSpPr>
            <p:spPr>
              <a:xfrm>
                <a:off x="5776920" y="2838600"/>
                <a:ext cx="1216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7555" name=""/>
          <p:cNvGrpSpPr/>
          <p:nvPr/>
        </p:nvGrpSpPr>
        <p:grpSpPr>
          <a:xfrm>
            <a:off x="2109960" y="3056040"/>
            <a:ext cx="269640" cy="286920"/>
            <a:chOff x="2109960" y="3056040"/>
            <a:chExt cx="269640" cy="286920"/>
          </a:xfrm>
        </p:grpSpPr>
        <p:sp>
          <p:nvSpPr>
            <p:cNvPr id="7556" name=""/>
            <p:cNvSpPr/>
            <p:nvPr/>
          </p:nvSpPr>
          <p:spPr>
            <a:xfrm>
              <a:off x="2138040" y="3056040"/>
              <a:ext cx="11880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7" name=""/>
            <p:cNvSpPr/>
            <p:nvPr/>
          </p:nvSpPr>
          <p:spPr>
            <a:xfrm>
              <a:off x="2109960" y="3149280"/>
              <a:ext cx="26964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58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Wholesale Energy Network</a:t>
            </a:r>
            <a:br>
              <a:rPr sz="3000"/>
            </a:b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1" i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59" name=""/>
          <p:cNvSpPr/>
          <p:nvPr/>
        </p:nvSpPr>
        <p:spPr>
          <a:xfrm>
            <a:off x="1720800" y="5408640"/>
            <a:ext cx="6669000" cy="865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0" name=""/>
          <p:cNvSpPr/>
          <p:nvPr/>
        </p:nvSpPr>
        <p:spPr>
          <a:xfrm>
            <a:off x="1841400" y="5518080"/>
            <a:ext cx="6602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88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Extensive Network and Broad Range of Capabilities Offer Customers Higher Value Products at Lower Costs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1" name=""/>
          <p:cNvSpPr/>
          <p:nvPr/>
        </p:nvSpPr>
        <p:spPr>
          <a:xfrm>
            <a:off x="2114640" y="2160720"/>
            <a:ext cx="874800" cy="173196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62" name=""/>
          <p:cNvGrpSpPr/>
          <p:nvPr/>
        </p:nvGrpSpPr>
        <p:grpSpPr>
          <a:xfrm>
            <a:off x="2489040" y="2370240"/>
            <a:ext cx="234720" cy="232920"/>
            <a:chOff x="2489040" y="2370240"/>
            <a:chExt cx="234720" cy="232920"/>
          </a:xfrm>
        </p:grpSpPr>
        <p:sp>
          <p:nvSpPr>
            <p:cNvPr id="7563" name=""/>
            <p:cNvSpPr/>
            <p:nvPr/>
          </p:nvSpPr>
          <p:spPr>
            <a:xfrm>
              <a:off x="2513160" y="2370240"/>
              <a:ext cx="104400" cy="103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4" name=""/>
            <p:cNvSpPr/>
            <p:nvPr/>
          </p:nvSpPr>
          <p:spPr>
            <a:xfrm>
              <a:off x="2489040" y="2445480"/>
              <a:ext cx="234720" cy="157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65" name=""/>
          <p:cNvSpPr/>
          <p:nvPr/>
        </p:nvSpPr>
        <p:spPr>
          <a:xfrm>
            <a:off x="2774880" y="2519280"/>
            <a:ext cx="19044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6" name=""/>
          <p:cNvSpPr/>
          <p:nvPr/>
        </p:nvSpPr>
        <p:spPr>
          <a:xfrm>
            <a:off x="5857920" y="1371600"/>
            <a:ext cx="3224160" cy="397188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7" name=""/>
          <p:cNvSpPr/>
          <p:nvPr/>
        </p:nvSpPr>
        <p:spPr>
          <a:xfrm>
            <a:off x="4692600" y="3956040"/>
            <a:ext cx="646200" cy="33660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8" name=""/>
          <p:cNvSpPr/>
          <p:nvPr/>
        </p:nvSpPr>
        <p:spPr>
          <a:xfrm>
            <a:off x="4156200" y="3684600"/>
            <a:ext cx="736560" cy="46368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9" name=""/>
          <p:cNvSpPr/>
          <p:nvPr/>
        </p:nvSpPr>
        <p:spPr>
          <a:xfrm>
            <a:off x="3863880" y="4070520"/>
            <a:ext cx="857520" cy="44604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0" name=""/>
          <p:cNvSpPr/>
          <p:nvPr/>
        </p:nvSpPr>
        <p:spPr>
          <a:xfrm>
            <a:off x="3124080" y="3637080"/>
            <a:ext cx="385920" cy="31896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1" name=""/>
          <p:cNvSpPr/>
          <p:nvPr/>
        </p:nvSpPr>
        <p:spPr>
          <a:xfrm>
            <a:off x="6458040" y="6184800"/>
            <a:ext cx="260280" cy="16056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2" name=""/>
          <p:cNvSpPr/>
          <p:nvPr/>
        </p:nvSpPr>
        <p:spPr>
          <a:xfrm>
            <a:off x="4614840" y="4148280"/>
            <a:ext cx="752400" cy="47916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3" name=""/>
          <p:cNvSpPr/>
          <p:nvPr/>
        </p:nvSpPr>
        <p:spPr>
          <a:xfrm>
            <a:off x="4444920" y="2873520"/>
            <a:ext cx="4608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4" name=""/>
          <p:cNvSpPr/>
          <p:nvPr/>
        </p:nvSpPr>
        <p:spPr>
          <a:xfrm>
            <a:off x="3710160" y="2347920"/>
            <a:ext cx="307800" cy="60624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5" name=""/>
          <p:cNvSpPr/>
          <p:nvPr/>
        </p:nvSpPr>
        <p:spPr>
          <a:xfrm>
            <a:off x="4003560" y="2921040"/>
            <a:ext cx="28800" cy="6660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6" name=""/>
          <p:cNvSpPr/>
          <p:nvPr/>
        </p:nvSpPr>
        <p:spPr>
          <a:xfrm>
            <a:off x="3894120" y="2795760"/>
            <a:ext cx="138240" cy="12528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7" name=""/>
          <p:cNvSpPr/>
          <p:nvPr/>
        </p:nvSpPr>
        <p:spPr>
          <a:xfrm>
            <a:off x="4048200" y="2936880"/>
            <a:ext cx="90360" cy="6516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8" name=""/>
          <p:cNvSpPr/>
          <p:nvPr/>
        </p:nvSpPr>
        <p:spPr>
          <a:xfrm>
            <a:off x="4138560" y="2936880"/>
            <a:ext cx="31680" cy="7920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9" name=""/>
          <p:cNvSpPr/>
          <p:nvPr/>
        </p:nvSpPr>
        <p:spPr>
          <a:xfrm>
            <a:off x="4032360" y="2700360"/>
            <a:ext cx="201600" cy="22068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0" name=""/>
          <p:cNvSpPr/>
          <p:nvPr/>
        </p:nvSpPr>
        <p:spPr>
          <a:xfrm>
            <a:off x="4280040" y="3002040"/>
            <a:ext cx="6012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1" name=""/>
          <p:cNvSpPr/>
          <p:nvPr/>
        </p:nvSpPr>
        <p:spPr>
          <a:xfrm>
            <a:off x="4280040" y="3002040"/>
            <a:ext cx="6012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2" name=""/>
          <p:cNvSpPr/>
          <p:nvPr/>
        </p:nvSpPr>
        <p:spPr>
          <a:xfrm>
            <a:off x="3478320" y="2936880"/>
            <a:ext cx="998280" cy="141912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3" name=""/>
          <p:cNvSpPr/>
          <p:nvPr/>
        </p:nvSpPr>
        <p:spPr>
          <a:xfrm>
            <a:off x="4365720" y="2949480"/>
            <a:ext cx="1174680" cy="112716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4" name=""/>
          <p:cNvSpPr/>
          <p:nvPr/>
        </p:nvSpPr>
        <p:spPr>
          <a:xfrm>
            <a:off x="5073480" y="5278320"/>
            <a:ext cx="723960" cy="62388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5" name=""/>
          <p:cNvSpPr/>
          <p:nvPr/>
        </p:nvSpPr>
        <p:spPr>
          <a:xfrm>
            <a:off x="5029200" y="5599080"/>
            <a:ext cx="4428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6" name=""/>
          <p:cNvSpPr/>
          <p:nvPr/>
        </p:nvSpPr>
        <p:spPr>
          <a:xfrm>
            <a:off x="5108400" y="5791320"/>
            <a:ext cx="2880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7" name=""/>
          <p:cNvSpPr/>
          <p:nvPr/>
        </p:nvSpPr>
        <p:spPr>
          <a:xfrm>
            <a:off x="5183280" y="5803920"/>
            <a:ext cx="260280" cy="2714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8" name=""/>
          <p:cNvSpPr/>
          <p:nvPr/>
        </p:nvSpPr>
        <p:spPr>
          <a:xfrm>
            <a:off x="5599080" y="5853240"/>
            <a:ext cx="30240" cy="4896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9" name=""/>
          <p:cNvSpPr/>
          <p:nvPr/>
        </p:nvSpPr>
        <p:spPr>
          <a:xfrm>
            <a:off x="5459400" y="6200640"/>
            <a:ext cx="308160" cy="11124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0" name=""/>
          <p:cNvSpPr/>
          <p:nvPr/>
        </p:nvSpPr>
        <p:spPr>
          <a:xfrm>
            <a:off x="5934240" y="6075360"/>
            <a:ext cx="61920" cy="7776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1" name=""/>
          <p:cNvSpPr/>
          <p:nvPr/>
        </p:nvSpPr>
        <p:spPr>
          <a:xfrm>
            <a:off x="5718240" y="5759280"/>
            <a:ext cx="30240" cy="6192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2" name=""/>
          <p:cNvSpPr/>
          <p:nvPr/>
        </p:nvSpPr>
        <p:spPr>
          <a:xfrm>
            <a:off x="5718240" y="5646600"/>
            <a:ext cx="79200" cy="4608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3" name=""/>
          <p:cNvSpPr/>
          <p:nvPr/>
        </p:nvSpPr>
        <p:spPr>
          <a:xfrm>
            <a:off x="5629320" y="5549760"/>
            <a:ext cx="30240" cy="3204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4" name=""/>
          <p:cNvSpPr/>
          <p:nvPr/>
        </p:nvSpPr>
        <p:spPr>
          <a:xfrm>
            <a:off x="5568840" y="5419800"/>
            <a:ext cx="30240" cy="331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600" bIns="-12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5" name=""/>
          <p:cNvSpPr/>
          <p:nvPr/>
        </p:nvSpPr>
        <p:spPr>
          <a:xfrm>
            <a:off x="5416560" y="5692680"/>
            <a:ext cx="165240" cy="16056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6" name=""/>
          <p:cNvSpPr/>
          <p:nvPr/>
        </p:nvSpPr>
        <p:spPr>
          <a:xfrm>
            <a:off x="3554280" y="4403880"/>
            <a:ext cx="1338480" cy="144936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7" name=""/>
          <p:cNvSpPr/>
          <p:nvPr/>
        </p:nvSpPr>
        <p:spPr>
          <a:xfrm>
            <a:off x="3724200" y="5343480"/>
            <a:ext cx="169920" cy="38088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8" name=""/>
          <p:cNvSpPr/>
          <p:nvPr/>
        </p:nvSpPr>
        <p:spPr>
          <a:xfrm>
            <a:off x="4218120" y="5803920"/>
            <a:ext cx="347400" cy="22536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9" name=""/>
          <p:cNvSpPr/>
          <p:nvPr/>
        </p:nvSpPr>
        <p:spPr>
          <a:xfrm>
            <a:off x="3432240" y="3862440"/>
            <a:ext cx="77760" cy="11124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0" name=""/>
          <p:cNvSpPr/>
          <p:nvPr/>
        </p:nvSpPr>
        <p:spPr>
          <a:xfrm>
            <a:off x="3341520" y="3289320"/>
            <a:ext cx="44640" cy="493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1" name=""/>
          <p:cNvSpPr/>
          <p:nvPr/>
        </p:nvSpPr>
        <p:spPr>
          <a:xfrm>
            <a:off x="3187800" y="3241800"/>
            <a:ext cx="414360" cy="50616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2" name=""/>
          <p:cNvSpPr/>
          <p:nvPr/>
        </p:nvSpPr>
        <p:spPr>
          <a:xfrm>
            <a:off x="1744560" y="5230800"/>
            <a:ext cx="370080" cy="75096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3" name=""/>
          <p:cNvSpPr/>
          <p:nvPr/>
        </p:nvSpPr>
        <p:spPr>
          <a:xfrm>
            <a:off x="5073480" y="4195800"/>
            <a:ext cx="1060560" cy="78084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4" name=""/>
          <p:cNvSpPr/>
          <p:nvPr/>
        </p:nvSpPr>
        <p:spPr>
          <a:xfrm>
            <a:off x="4309920" y="4435560"/>
            <a:ext cx="333360" cy="20952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5" name=""/>
          <p:cNvSpPr/>
          <p:nvPr/>
        </p:nvSpPr>
        <p:spPr>
          <a:xfrm>
            <a:off x="4340160" y="4467240"/>
            <a:ext cx="657360" cy="66996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6" name=""/>
          <p:cNvSpPr/>
          <p:nvPr/>
        </p:nvSpPr>
        <p:spPr>
          <a:xfrm>
            <a:off x="4565520" y="4675320"/>
            <a:ext cx="446040" cy="44424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7" name=""/>
          <p:cNvSpPr/>
          <p:nvPr/>
        </p:nvSpPr>
        <p:spPr>
          <a:xfrm>
            <a:off x="4906800" y="4564080"/>
            <a:ext cx="478080" cy="65088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8" name=""/>
          <p:cNvSpPr/>
          <p:nvPr/>
        </p:nvSpPr>
        <p:spPr>
          <a:xfrm>
            <a:off x="4859280" y="4976640"/>
            <a:ext cx="214200" cy="28764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9" name=""/>
          <p:cNvSpPr/>
          <p:nvPr/>
        </p:nvSpPr>
        <p:spPr>
          <a:xfrm>
            <a:off x="1758960" y="4976640"/>
            <a:ext cx="1428840" cy="116388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0" name=""/>
          <p:cNvSpPr/>
          <p:nvPr/>
        </p:nvSpPr>
        <p:spPr>
          <a:xfrm>
            <a:off x="2957400" y="5692680"/>
            <a:ext cx="3204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1" name=""/>
          <p:cNvSpPr/>
          <p:nvPr/>
        </p:nvSpPr>
        <p:spPr>
          <a:xfrm>
            <a:off x="3247920" y="5549760"/>
            <a:ext cx="46080" cy="1584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9880" bIns="-29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2" name=""/>
          <p:cNvSpPr/>
          <p:nvPr/>
        </p:nvSpPr>
        <p:spPr>
          <a:xfrm>
            <a:off x="3079800" y="5549760"/>
            <a:ext cx="108000" cy="11124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3" name=""/>
          <p:cNvSpPr/>
          <p:nvPr/>
        </p:nvSpPr>
        <p:spPr>
          <a:xfrm>
            <a:off x="3357720" y="1376280"/>
            <a:ext cx="876240" cy="89388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4" name=""/>
          <p:cNvSpPr/>
          <p:nvPr/>
        </p:nvSpPr>
        <p:spPr>
          <a:xfrm>
            <a:off x="4048200" y="1376280"/>
            <a:ext cx="860400" cy="146700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5" name=""/>
          <p:cNvSpPr/>
          <p:nvPr/>
        </p:nvSpPr>
        <p:spPr>
          <a:xfrm>
            <a:off x="4844880" y="2316240"/>
            <a:ext cx="92160" cy="19044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6" name=""/>
          <p:cNvSpPr/>
          <p:nvPr/>
        </p:nvSpPr>
        <p:spPr>
          <a:xfrm>
            <a:off x="4629240" y="2506680"/>
            <a:ext cx="63360" cy="16020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7" name=""/>
          <p:cNvSpPr/>
          <p:nvPr/>
        </p:nvSpPr>
        <p:spPr>
          <a:xfrm>
            <a:off x="3478320" y="4305240"/>
            <a:ext cx="492120" cy="30636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8" name=""/>
          <p:cNvSpPr/>
          <p:nvPr/>
        </p:nvSpPr>
        <p:spPr>
          <a:xfrm>
            <a:off x="4430880" y="4724280"/>
            <a:ext cx="29880" cy="478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9" name=""/>
          <p:cNvSpPr/>
          <p:nvPr/>
        </p:nvSpPr>
        <p:spPr>
          <a:xfrm>
            <a:off x="2266920" y="3684600"/>
            <a:ext cx="1443240" cy="149868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0" name=""/>
          <p:cNvSpPr/>
          <p:nvPr/>
        </p:nvSpPr>
        <p:spPr>
          <a:xfrm>
            <a:off x="3772080" y="5070600"/>
            <a:ext cx="106200" cy="27288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1" name=""/>
          <p:cNvSpPr/>
          <p:nvPr/>
        </p:nvSpPr>
        <p:spPr>
          <a:xfrm>
            <a:off x="5748480" y="5230800"/>
            <a:ext cx="339480" cy="30168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2" name=""/>
          <p:cNvSpPr/>
          <p:nvPr/>
        </p:nvSpPr>
        <p:spPr>
          <a:xfrm>
            <a:off x="5748480" y="5230800"/>
            <a:ext cx="2106360" cy="93996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3" name=""/>
          <p:cNvSpPr/>
          <p:nvPr/>
        </p:nvSpPr>
        <p:spPr>
          <a:xfrm>
            <a:off x="5322960" y="1758960"/>
            <a:ext cx="44280" cy="6336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4" name=""/>
          <p:cNvSpPr/>
          <p:nvPr/>
        </p:nvSpPr>
        <p:spPr>
          <a:xfrm>
            <a:off x="5011560" y="1741320"/>
            <a:ext cx="49320" cy="8100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5" name=""/>
          <p:cNvSpPr/>
          <p:nvPr/>
        </p:nvSpPr>
        <p:spPr>
          <a:xfrm>
            <a:off x="5197320" y="1376280"/>
            <a:ext cx="1054080" cy="46368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6" name=""/>
          <p:cNvSpPr/>
          <p:nvPr/>
        </p:nvSpPr>
        <p:spPr>
          <a:xfrm>
            <a:off x="2957400" y="5137200"/>
            <a:ext cx="3204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7" name=""/>
          <p:cNvSpPr/>
          <p:nvPr/>
        </p:nvSpPr>
        <p:spPr>
          <a:xfrm>
            <a:off x="1816200" y="2873520"/>
            <a:ext cx="309600" cy="74592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8" name=""/>
          <p:cNvSpPr/>
          <p:nvPr/>
        </p:nvSpPr>
        <p:spPr>
          <a:xfrm>
            <a:off x="2205000" y="2795760"/>
            <a:ext cx="15840" cy="4752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9" name=""/>
          <p:cNvSpPr/>
          <p:nvPr/>
        </p:nvSpPr>
        <p:spPr>
          <a:xfrm>
            <a:off x="1967040" y="2873520"/>
            <a:ext cx="203040" cy="25560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0" name=""/>
          <p:cNvSpPr/>
          <p:nvPr/>
        </p:nvSpPr>
        <p:spPr>
          <a:xfrm>
            <a:off x="2050920" y="2362320"/>
            <a:ext cx="106560" cy="13176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1" name=""/>
          <p:cNvSpPr/>
          <p:nvPr/>
        </p:nvSpPr>
        <p:spPr>
          <a:xfrm>
            <a:off x="2097000" y="2604960"/>
            <a:ext cx="60480" cy="4608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2" name=""/>
          <p:cNvSpPr/>
          <p:nvPr/>
        </p:nvSpPr>
        <p:spPr>
          <a:xfrm>
            <a:off x="2125800" y="2700360"/>
            <a:ext cx="6480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3" name=""/>
          <p:cNvSpPr/>
          <p:nvPr/>
        </p:nvSpPr>
        <p:spPr>
          <a:xfrm>
            <a:off x="2082960" y="2747880"/>
            <a:ext cx="42840" cy="4788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4" name=""/>
          <p:cNvSpPr/>
          <p:nvPr/>
        </p:nvSpPr>
        <p:spPr>
          <a:xfrm>
            <a:off x="2266920" y="3049560"/>
            <a:ext cx="30240" cy="65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5" name=""/>
          <p:cNvSpPr/>
          <p:nvPr/>
        </p:nvSpPr>
        <p:spPr>
          <a:xfrm>
            <a:off x="2297160" y="3241800"/>
            <a:ext cx="4608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6" name=""/>
          <p:cNvSpPr/>
          <p:nvPr/>
        </p:nvSpPr>
        <p:spPr>
          <a:xfrm>
            <a:off x="2004840" y="2190600"/>
            <a:ext cx="92160" cy="14148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37" name=""/>
          <p:cNvGrpSpPr/>
          <p:nvPr/>
        </p:nvGrpSpPr>
        <p:grpSpPr>
          <a:xfrm>
            <a:off x="5143680" y="1887480"/>
            <a:ext cx="915480" cy="512640"/>
            <a:chOff x="5143680" y="1887480"/>
            <a:chExt cx="915480" cy="512640"/>
          </a:xfrm>
        </p:grpSpPr>
        <p:sp>
          <p:nvSpPr>
            <p:cNvPr id="7638" name=""/>
            <p:cNvSpPr/>
            <p:nvPr/>
          </p:nvSpPr>
          <p:spPr>
            <a:xfrm>
              <a:off x="5161320" y="2070720"/>
              <a:ext cx="136800" cy="6768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9" name=""/>
            <p:cNvSpPr/>
            <p:nvPr/>
          </p:nvSpPr>
          <p:spPr>
            <a:xfrm>
              <a:off x="5143680" y="2171880"/>
              <a:ext cx="192960" cy="14616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0" name=""/>
            <p:cNvSpPr/>
            <p:nvPr/>
          </p:nvSpPr>
          <p:spPr>
            <a:xfrm>
              <a:off x="5355000" y="1887480"/>
              <a:ext cx="704160" cy="51264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641" name=""/>
          <p:cNvGrpSpPr/>
          <p:nvPr/>
        </p:nvGrpSpPr>
        <p:grpSpPr>
          <a:xfrm>
            <a:off x="4941720" y="2286000"/>
            <a:ext cx="1134720" cy="896400"/>
            <a:chOff x="4941720" y="2286000"/>
            <a:chExt cx="1134720" cy="896400"/>
          </a:xfrm>
        </p:grpSpPr>
        <p:sp>
          <p:nvSpPr>
            <p:cNvPr id="7642" name=""/>
            <p:cNvSpPr/>
            <p:nvPr/>
          </p:nvSpPr>
          <p:spPr>
            <a:xfrm>
              <a:off x="5104440" y="2286000"/>
              <a:ext cx="972000" cy="53100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3" name=""/>
            <p:cNvSpPr/>
            <p:nvPr/>
          </p:nvSpPr>
          <p:spPr>
            <a:xfrm>
              <a:off x="4941720" y="2881440"/>
              <a:ext cx="428040" cy="2174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4" name=""/>
            <p:cNvSpPr/>
            <p:nvPr/>
          </p:nvSpPr>
          <p:spPr>
            <a:xfrm>
              <a:off x="5104440" y="2633400"/>
              <a:ext cx="794520" cy="54900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45" name=""/>
          <p:cNvSpPr/>
          <p:nvPr/>
        </p:nvSpPr>
        <p:spPr>
          <a:xfrm>
            <a:off x="5416560" y="2700360"/>
            <a:ext cx="1103400" cy="93672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6" name=""/>
          <p:cNvSpPr/>
          <p:nvPr/>
        </p:nvSpPr>
        <p:spPr>
          <a:xfrm>
            <a:off x="5811840" y="4162320"/>
            <a:ext cx="382680" cy="51300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7" name=""/>
          <p:cNvSpPr/>
          <p:nvPr/>
        </p:nvSpPr>
        <p:spPr>
          <a:xfrm>
            <a:off x="5289480" y="3449520"/>
            <a:ext cx="2057400" cy="140040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8" name=""/>
          <p:cNvSpPr/>
          <p:nvPr/>
        </p:nvSpPr>
        <p:spPr>
          <a:xfrm>
            <a:off x="4981680" y="5137200"/>
            <a:ext cx="201600" cy="4618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9" name=""/>
          <p:cNvSpPr/>
          <p:nvPr/>
        </p:nvSpPr>
        <p:spPr>
          <a:xfrm>
            <a:off x="5108400" y="5167440"/>
            <a:ext cx="290520" cy="25236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0" name=""/>
          <p:cNvSpPr/>
          <p:nvPr/>
        </p:nvSpPr>
        <p:spPr>
          <a:xfrm>
            <a:off x="5322960" y="4896000"/>
            <a:ext cx="720720" cy="46332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1" name=""/>
          <p:cNvSpPr/>
          <p:nvPr/>
        </p:nvSpPr>
        <p:spPr>
          <a:xfrm>
            <a:off x="5446800" y="1819440"/>
            <a:ext cx="4752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2" name=""/>
          <p:cNvSpPr/>
          <p:nvPr/>
        </p:nvSpPr>
        <p:spPr>
          <a:xfrm>
            <a:off x="5446800" y="1819440"/>
            <a:ext cx="4752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3" name=""/>
          <p:cNvSpPr/>
          <p:nvPr/>
        </p:nvSpPr>
        <p:spPr>
          <a:xfrm>
            <a:off x="5446800" y="1819440"/>
            <a:ext cx="4752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4" name=""/>
          <p:cNvSpPr/>
          <p:nvPr/>
        </p:nvSpPr>
        <p:spPr>
          <a:xfrm>
            <a:off x="214200" y="95400"/>
            <a:ext cx="8729640" cy="8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European Wholesale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5" name=""/>
          <p:cNvSpPr/>
          <p:nvPr/>
        </p:nvSpPr>
        <p:spPr>
          <a:xfrm>
            <a:off x="5888160" y="4505400"/>
            <a:ext cx="111600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6" name=""/>
          <p:cNvSpPr/>
          <p:nvPr/>
        </p:nvSpPr>
        <p:spPr>
          <a:xfrm>
            <a:off x="5888160" y="4505400"/>
            <a:ext cx="111600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7" name=""/>
          <p:cNvSpPr/>
          <p:nvPr/>
        </p:nvSpPr>
        <p:spPr>
          <a:xfrm>
            <a:off x="2938320" y="3627360"/>
            <a:ext cx="297000" cy="7920"/>
          </a:xfrm>
          <a:prstGeom prst="line">
            <a:avLst/>
          </a:prstGeom>
          <a:ln w="3816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8" name=""/>
          <p:cNvSpPr/>
          <p:nvPr/>
        </p:nvSpPr>
        <p:spPr>
          <a:xfrm>
            <a:off x="2913120" y="3672000"/>
            <a:ext cx="226800" cy="6120"/>
          </a:xfrm>
          <a:prstGeom prst="line">
            <a:avLst/>
          </a:prstGeom>
          <a:ln w="3816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59" name=""/>
          <p:cNvGrpSpPr/>
          <p:nvPr/>
        </p:nvGrpSpPr>
        <p:grpSpPr>
          <a:xfrm>
            <a:off x="3645000" y="5138640"/>
            <a:ext cx="336240" cy="338040"/>
            <a:chOff x="3645000" y="5138640"/>
            <a:chExt cx="336240" cy="338040"/>
          </a:xfrm>
        </p:grpSpPr>
        <p:sp>
          <p:nvSpPr>
            <p:cNvPr id="7660" name=""/>
            <p:cNvSpPr/>
            <p:nvPr/>
          </p:nvSpPr>
          <p:spPr>
            <a:xfrm>
              <a:off x="3679200" y="5138640"/>
              <a:ext cx="149400" cy="150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1" name=""/>
            <p:cNvSpPr/>
            <p:nvPr/>
          </p:nvSpPr>
          <p:spPr>
            <a:xfrm>
              <a:off x="3645000" y="5247720"/>
              <a:ext cx="336240" cy="22896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62" name=""/>
          <p:cNvSpPr/>
          <p:nvPr/>
        </p:nvSpPr>
        <p:spPr>
          <a:xfrm>
            <a:off x="3374640" y="3898800"/>
            <a:ext cx="448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3" name=""/>
          <p:cNvSpPr/>
          <p:nvPr/>
        </p:nvSpPr>
        <p:spPr>
          <a:xfrm>
            <a:off x="4387680" y="4422600"/>
            <a:ext cx="225720" cy="2368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4" name=""/>
          <p:cNvSpPr/>
          <p:nvPr/>
        </p:nvSpPr>
        <p:spPr>
          <a:xfrm>
            <a:off x="4398840" y="4175280"/>
            <a:ext cx="222480" cy="2347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5" name=""/>
          <p:cNvSpPr/>
          <p:nvPr/>
        </p:nvSpPr>
        <p:spPr>
          <a:xfrm>
            <a:off x="3211560" y="2903400"/>
            <a:ext cx="9604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6" name=""/>
          <p:cNvSpPr/>
          <p:nvPr/>
        </p:nvSpPr>
        <p:spPr>
          <a:xfrm>
            <a:off x="3654360" y="1946160"/>
            <a:ext cx="30024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7" name=""/>
          <p:cNvSpPr/>
          <p:nvPr/>
        </p:nvSpPr>
        <p:spPr>
          <a:xfrm>
            <a:off x="3663720" y="1906560"/>
            <a:ext cx="227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8" name=""/>
          <p:cNvSpPr/>
          <p:nvPr/>
        </p:nvSpPr>
        <p:spPr>
          <a:xfrm>
            <a:off x="3444840" y="3865680"/>
            <a:ext cx="6192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9" name=""/>
          <p:cNvSpPr/>
          <p:nvPr/>
        </p:nvSpPr>
        <p:spPr>
          <a:xfrm>
            <a:off x="4079880" y="5268960"/>
            <a:ext cx="66816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0" name=""/>
          <p:cNvSpPr/>
          <p:nvPr/>
        </p:nvSpPr>
        <p:spPr>
          <a:xfrm>
            <a:off x="3579840" y="5535720"/>
            <a:ext cx="5526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1" name=""/>
          <p:cNvSpPr/>
          <p:nvPr/>
        </p:nvSpPr>
        <p:spPr>
          <a:xfrm>
            <a:off x="4492800" y="4632480"/>
            <a:ext cx="5904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2" name=""/>
          <p:cNvSpPr/>
          <p:nvPr/>
        </p:nvSpPr>
        <p:spPr>
          <a:xfrm>
            <a:off x="2647800" y="2084400"/>
            <a:ext cx="7477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3" name=""/>
          <p:cNvSpPr/>
          <p:nvPr/>
        </p:nvSpPr>
        <p:spPr>
          <a:xfrm>
            <a:off x="2697480" y="2274840"/>
            <a:ext cx="494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Teesside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1,875 MW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4" name=""/>
          <p:cNvSpPr/>
          <p:nvPr/>
        </p:nvSpPr>
        <p:spPr>
          <a:xfrm>
            <a:off x="6081840" y="5632560"/>
            <a:ext cx="6080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5" name=""/>
          <p:cNvSpPr/>
          <p:nvPr/>
        </p:nvSpPr>
        <p:spPr>
          <a:xfrm>
            <a:off x="5345280" y="1882800"/>
            <a:ext cx="52848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6" name=""/>
          <p:cNvSpPr/>
          <p:nvPr/>
        </p:nvSpPr>
        <p:spPr>
          <a:xfrm>
            <a:off x="3092400" y="3532320"/>
            <a:ext cx="76212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7" name=""/>
          <p:cNvSpPr/>
          <p:nvPr/>
        </p:nvSpPr>
        <p:spPr>
          <a:xfrm>
            <a:off x="2847960" y="2811600"/>
            <a:ext cx="9158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8" name=""/>
          <p:cNvSpPr/>
          <p:nvPr/>
        </p:nvSpPr>
        <p:spPr>
          <a:xfrm>
            <a:off x="5373720" y="3502080"/>
            <a:ext cx="9986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9" name=""/>
          <p:cNvSpPr/>
          <p:nvPr/>
        </p:nvSpPr>
        <p:spPr>
          <a:xfrm>
            <a:off x="4807080" y="3295800"/>
            <a:ext cx="546120" cy="1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0" name=""/>
          <p:cNvSpPr/>
          <p:nvPr/>
        </p:nvSpPr>
        <p:spPr>
          <a:xfrm>
            <a:off x="5065560" y="4000680"/>
            <a:ext cx="6145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1" name=""/>
          <p:cNvSpPr/>
          <p:nvPr/>
        </p:nvSpPr>
        <p:spPr>
          <a:xfrm>
            <a:off x="6107040" y="4051440"/>
            <a:ext cx="5508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2" name=""/>
          <p:cNvSpPr/>
          <p:nvPr/>
        </p:nvSpPr>
        <p:spPr>
          <a:xfrm>
            <a:off x="4876920" y="4491000"/>
            <a:ext cx="70776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83" name=""/>
          <p:cNvGrpSpPr/>
          <p:nvPr/>
        </p:nvGrpSpPr>
        <p:grpSpPr>
          <a:xfrm>
            <a:off x="4970520" y="3100320"/>
            <a:ext cx="205920" cy="210960"/>
            <a:chOff x="4970520" y="3100320"/>
            <a:chExt cx="205920" cy="210960"/>
          </a:xfrm>
        </p:grpSpPr>
        <p:sp>
          <p:nvSpPr>
            <p:cNvPr id="7684" name=""/>
            <p:cNvSpPr/>
            <p:nvPr/>
          </p:nvSpPr>
          <p:spPr>
            <a:xfrm>
              <a:off x="4970520" y="3100320"/>
              <a:ext cx="205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5" name=""/>
            <p:cNvSpPr/>
            <p:nvPr/>
          </p:nvSpPr>
          <p:spPr>
            <a:xfrm>
              <a:off x="4970520" y="3100320"/>
              <a:ext cx="205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686" name=""/>
          <p:cNvGrpSpPr/>
          <p:nvPr/>
        </p:nvGrpSpPr>
        <p:grpSpPr>
          <a:xfrm>
            <a:off x="5159520" y="3605040"/>
            <a:ext cx="258120" cy="272880"/>
            <a:chOff x="5159520" y="3605040"/>
            <a:chExt cx="258120" cy="272880"/>
          </a:xfrm>
        </p:grpSpPr>
        <p:sp>
          <p:nvSpPr>
            <p:cNvPr id="7687" name=""/>
            <p:cNvSpPr/>
            <p:nvPr/>
          </p:nvSpPr>
          <p:spPr>
            <a:xfrm>
              <a:off x="5185800" y="3605040"/>
              <a:ext cx="114840" cy="12060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8" name=""/>
            <p:cNvSpPr/>
            <p:nvPr/>
          </p:nvSpPr>
          <p:spPr>
            <a:xfrm>
              <a:off x="5159520" y="3693600"/>
              <a:ext cx="258120" cy="18432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89" name=""/>
          <p:cNvSpPr/>
          <p:nvPr/>
        </p:nvSpPr>
        <p:spPr>
          <a:xfrm>
            <a:off x="3211560" y="2903400"/>
            <a:ext cx="9604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0" name=""/>
          <p:cNvSpPr/>
          <p:nvPr/>
        </p:nvSpPr>
        <p:spPr>
          <a:xfrm>
            <a:off x="3444840" y="3865680"/>
            <a:ext cx="6192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1" name=""/>
          <p:cNvSpPr/>
          <p:nvPr/>
        </p:nvSpPr>
        <p:spPr>
          <a:xfrm>
            <a:off x="4079880" y="5268960"/>
            <a:ext cx="66816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2" name=""/>
          <p:cNvSpPr/>
          <p:nvPr/>
        </p:nvSpPr>
        <p:spPr>
          <a:xfrm>
            <a:off x="3579840" y="5535720"/>
            <a:ext cx="5526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3" name=""/>
          <p:cNvSpPr/>
          <p:nvPr/>
        </p:nvSpPr>
        <p:spPr>
          <a:xfrm>
            <a:off x="3230640" y="5184720"/>
            <a:ext cx="3808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Sarlux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551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4" name=""/>
          <p:cNvSpPr/>
          <p:nvPr/>
        </p:nvSpPr>
        <p:spPr>
          <a:xfrm>
            <a:off x="4492800" y="4632480"/>
            <a:ext cx="5904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5" name=""/>
          <p:cNvSpPr/>
          <p:nvPr/>
        </p:nvSpPr>
        <p:spPr>
          <a:xfrm>
            <a:off x="4591800" y="4756320"/>
            <a:ext cx="420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Jertovec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6" name=""/>
          <p:cNvSpPr/>
          <p:nvPr/>
        </p:nvSpPr>
        <p:spPr>
          <a:xfrm>
            <a:off x="4630680" y="4879800"/>
            <a:ext cx="380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7" name=""/>
          <p:cNvSpPr/>
          <p:nvPr/>
        </p:nvSpPr>
        <p:spPr>
          <a:xfrm>
            <a:off x="2647800" y="2084400"/>
            <a:ext cx="7477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8" name=""/>
          <p:cNvSpPr/>
          <p:nvPr/>
        </p:nvSpPr>
        <p:spPr>
          <a:xfrm>
            <a:off x="2914560" y="2521080"/>
            <a:ext cx="3808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154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9" name=""/>
          <p:cNvSpPr/>
          <p:nvPr/>
        </p:nvSpPr>
        <p:spPr>
          <a:xfrm>
            <a:off x="5467680" y="5479920"/>
            <a:ext cx="42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Marmara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478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0" name=""/>
          <p:cNvSpPr/>
          <p:nvPr/>
        </p:nvSpPr>
        <p:spPr>
          <a:xfrm>
            <a:off x="3092400" y="3532320"/>
            <a:ext cx="76212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1" name=""/>
          <p:cNvSpPr/>
          <p:nvPr/>
        </p:nvSpPr>
        <p:spPr>
          <a:xfrm>
            <a:off x="2847960" y="2811600"/>
            <a:ext cx="9158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2" name=""/>
          <p:cNvSpPr/>
          <p:nvPr/>
        </p:nvSpPr>
        <p:spPr>
          <a:xfrm>
            <a:off x="5373720" y="3502080"/>
            <a:ext cx="9986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3" name=""/>
          <p:cNvSpPr/>
          <p:nvPr/>
        </p:nvSpPr>
        <p:spPr>
          <a:xfrm>
            <a:off x="5385960" y="3486240"/>
            <a:ext cx="693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Nowa Sarzyna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116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4" name=""/>
          <p:cNvSpPr/>
          <p:nvPr/>
        </p:nvSpPr>
        <p:spPr>
          <a:xfrm>
            <a:off x="4807080" y="3295800"/>
            <a:ext cx="546120" cy="1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5" name=""/>
          <p:cNvSpPr/>
          <p:nvPr/>
        </p:nvSpPr>
        <p:spPr>
          <a:xfrm>
            <a:off x="4869000" y="3340080"/>
            <a:ext cx="386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Warsaw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6" name=""/>
          <p:cNvSpPr/>
          <p:nvPr/>
        </p:nvSpPr>
        <p:spPr>
          <a:xfrm>
            <a:off x="5360760" y="4267080"/>
            <a:ext cx="8290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Enron/Petrom JV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7" name=""/>
          <p:cNvSpPr/>
          <p:nvPr/>
        </p:nvSpPr>
        <p:spPr>
          <a:xfrm>
            <a:off x="5065560" y="4000680"/>
            <a:ext cx="6145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8" name=""/>
          <p:cNvSpPr/>
          <p:nvPr/>
        </p:nvSpPr>
        <p:spPr>
          <a:xfrm>
            <a:off x="6027840" y="4051440"/>
            <a:ext cx="5522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9" name=""/>
          <p:cNvSpPr/>
          <p:nvPr/>
        </p:nvSpPr>
        <p:spPr>
          <a:xfrm>
            <a:off x="4876920" y="4491000"/>
            <a:ext cx="70776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0" name=""/>
          <p:cNvSpPr/>
          <p:nvPr/>
        </p:nvSpPr>
        <p:spPr>
          <a:xfrm>
            <a:off x="4920120" y="4146480"/>
            <a:ext cx="4942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Energovill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11" name=""/>
          <p:cNvGrpSpPr/>
          <p:nvPr/>
        </p:nvGrpSpPr>
        <p:grpSpPr>
          <a:xfrm>
            <a:off x="3633840" y="3679920"/>
            <a:ext cx="207720" cy="207360"/>
            <a:chOff x="3633840" y="3679920"/>
            <a:chExt cx="207720" cy="207360"/>
          </a:xfrm>
        </p:grpSpPr>
        <p:sp>
          <p:nvSpPr>
            <p:cNvPr id="7712" name=""/>
            <p:cNvSpPr/>
            <p:nvPr/>
          </p:nvSpPr>
          <p:spPr>
            <a:xfrm>
              <a:off x="3633840" y="3679920"/>
              <a:ext cx="2077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3" name=""/>
            <p:cNvSpPr/>
            <p:nvPr/>
          </p:nvSpPr>
          <p:spPr>
            <a:xfrm>
              <a:off x="3633840" y="3679920"/>
              <a:ext cx="2077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14" name=""/>
          <p:cNvGrpSpPr/>
          <p:nvPr/>
        </p:nvGrpSpPr>
        <p:grpSpPr>
          <a:xfrm>
            <a:off x="4970520" y="3100320"/>
            <a:ext cx="205920" cy="210960"/>
            <a:chOff x="4970520" y="3100320"/>
            <a:chExt cx="205920" cy="210960"/>
          </a:xfrm>
        </p:grpSpPr>
        <p:sp>
          <p:nvSpPr>
            <p:cNvPr id="7715" name=""/>
            <p:cNvSpPr/>
            <p:nvPr/>
          </p:nvSpPr>
          <p:spPr>
            <a:xfrm>
              <a:off x="4970520" y="3100320"/>
              <a:ext cx="205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6" name=""/>
            <p:cNvSpPr/>
            <p:nvPr/>
          </p:nvSpPr>
          <p:spPr>
            <a:xfrm>
              <a:off x="4970520" y="3100320"/>
              <a:ext cx="205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17" name=""/>
          <p:cNvSpPr/>
          <p:nvPr/>
        </p:nvSpPr>
        <p:spPr>
          <a:xfrm>
            <a:off x="3728880" y="4325760"/>
            <a:ext cx="88920" cy="96840"/>
          </a:xfrm>
          <a:prstGeom prst="ellipse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960" bIns="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18" name=""/>
          <p:cNvGrpSpPr/>
          <p:nvPr/>
        </p:nvGrpSpPr>
        <p:grpSpPr>
          <a:xfrm>
            <a:off x="2509920" y="2511360"/>
            <a:ext cx="323280" cy="316800"/>
            <a:chOff x="2509920" y="2511360"/>
            <a:chExt cx="323280" cy="316800"/>
          </a:xfrm>
        </p:grpSpPr>
        <p:sp>
          <p:nvSpPr>
            <p:cNvPr id="7719" name=""/>
            <p:cNvSpPr/>
            <p:nvPr/>
          </p:nvSpPr>
          <p:spPr>
            <a:xfrm>
              <a:off x="2543040" y="2511360"/>
              <a:ext cx="146160" cy="1393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0" name=""/>
            <p:cNvSpPr/>
            <p:nvPr/>
          </p:nvSpPr>
          <p:spPr>
            <a:xfrm>
              <a:off x="2509920" y="2613600"/>
              <a:ext cx="323280" cy="2145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21" name=""/>
          <p:cNvGrpSpPr/>
          <p:nvPr/>
        </p:nvGrpSpPr>
        <p:grpSpPr>
          <a:xfrm>
            <a:off x="2549520" y="2647800"/>
            <a:ext cx="339480" cy="335880"/>
            <a:chOff x="2549520" y="2647800"/>
            <a:chExt cx="339480" cy="335880"/>
          </a:xfrm>
        </p:grpSpPr>
        <p:sp>
          <p:nvSpPr>
            <p:cNvPr id="7722" name=""/>
            <p:cNvSpPr/>
            <p:nvPr/>
          </p:nvSpPr>
          <p:spPr>
            <a:xfrm>
              <a:off x="2584080" y="2647800"/>
              <a:ext cx="151200" cy="1483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3" name=""/>
            <p:cNvSpPr/>
            <p:nvPr/>
          </p:nvSpPr>
          <p:spPr>
            <a:xfrm>
              <a:off x="2549520" y="2756520"/>
              <a:ext cx="339480" cy="2271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24" name=""/>
          <p:cNvGrpSpPr/>
          <p:nvPr/>
        </p:nvGrpSpPr>
        <p:grpSpPr>
          <a:xfrm>
            <a:off x="5135400" y="3578400"/>
            <a:ext cx="338040" cy="334440"/>
            <a:chOff x="5135400" y="3578400"/>
            <a:chExt cx="338040" cy="334440"/>
          </a:xfrm>
        </p:grpSpPr>
        <p:sp>
          <p:nvSpPr>
            <p:cNvPr id="7725" name=""/>
            <p:cNvSpPr/>
            <p:nvPr/>
          </p:nvSpPr>
          <p:spPr>
            <a:xfrm>
              <a:off x="5169960" y="3578400"/>
              <a:ext cx="150480" cy="1479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6" name=""/>
            <p:cNvSpPr/>
            <p:nvPr/>
          </p:nvSpPr>
          <p:spPr>
            <a:xfrm>
              <a:off x="5135400" y="3687120"/>
              <a:ext cx="338040" cy="2257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27" name=""/>
          <p:cNvGrpSpPr/>
          <p:nvPr/>
        </p:nvGrpSpPr>
        <p:grpSpPr>
          <a:xfrm>
            <a:off x="5883120" y="5450040"/>
            <a:ext cx="338040" cy="332640"/>
            <a:chOff x="5883120" y="5450040"/>
            <a:chExt cx="338040" cy="332640"/>
          </a:xfrm>
        </p:grpSpPr>
        <p:sp>
          <p:nvSpPr>
            <p:cNvPr id="7728" name=""/>
            <p:cNvSpPr/>
            <p:nvPr/>
          </p:nvSpPr>
          <p:spPr>
            <a:xfrm>
              <a:off x="5917680" y="5450040"/>
              <a:ext cx="150480" cy="1494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9" name=""/>
            <p:cNvSpPr/>
            <p:nvPr/>
          </p:nvSpPr>
          <p:spPr>
            <a:xfrm>
              <a:off x="5883120" y="5557680"/>
              <a:ext cx="338040" cy="2250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30" name=""/>
          <p:cNvGrpSpPr/>
          <p:nvPr/>
        </p:nvGrpSpPr>
        <p:grpSpPr>
          <a:xfrm>
            <a:off x="4651200" y="1995480"/>
            <a:ext cx="206280" cy="212400"/>
            <a:chOff x="4651200" y="1995480"/>
            <a:chExt cx="206280" cy="212400"/>
          </a:xfrm>
        </p:grpSpPr>
        <p:sp>
          <p:nvSpPr>
            <p:cNvPr id="7731" name=""/>
            <p:cNvSpPr/>
            <p:nvPr/>
          </p:nvSpPr>
          <p:spPr>
            <a:xfrm>
              <a:off x="4651200" y="1995480"/>
              <a:ext cx="206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2" name=""/>
            <p:cNvSpPr/>
            <p:nvPr/>
          </p:nvSpPr>
          <p:spPr>
            <a:xfrm>
              <a:off x="4651200" y="1995480"/>
              <a:ext cx="206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33" name=""/>
          <p:cNvSpPr/>
          <p:nvPr/>
        </p:nvSpPr>
        <p:spPr>
          <a:xfrm>
            <a:off x="3609000" y="3070080"/>
            <a:ext cx="562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Amsterdam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4" name=""/>
          <p:cNvSpPr/>
          <p:nvPr/>
        </p:nvSpPr>
        <p:spPr>
          <a:xfrm>
            <a:off x="3665520" y="3313080"/>
            <a:ext cx="230040" cy="12852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5" name=""/>
          <p:cNvSpPr/>
          <p:nvPr/>
        </p:nvSpPr>
        <p:spPr>
          <a:xfrm>
            <a:off x="3710880" y="3330720"/>
            <a:ext cx="157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6" name=""/>
          <p:cNvSpPr/>
          <p:nvPr/>
        </p:nvSpPr>
        <p:spPr>
          <a:xfrm>
            <a:off x="3838680" y="3487680"/>
            <a:ext cx="226800" cy="1270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7" name=""/>
          <p:cNvSpPr/>
          <p:nvPr/>
        </p:nvSpPr>
        <p:spPr>
          <a:xfrm>
            <a:off x="3876480" y="3505320"/>
            <a:ext cx="1533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8" name=""/>
          <p:cNvSpPr/>
          <p:nvPr/>
        </p:nvSpPr>
        <p:spPr>
          <a:xfrm>
            <a:off x="4493880" y="2232000"/>
            <a:ext cx="522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Stockholm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39" name=""/>
          <p:cNvGrpSpPr/>
          <p:nvPr/>
        </p:nvGrpSpPr>
        <p:grpSpPr>
          <a:xfrm>
            <a:off x="3467160" y="3114720"/>
            <a:ext cx="209160" cy="210600"/>
            <a:chOff x="3467160" y="3114720"/>
            <a:chExt cx="209160" cy="210600"/>
          </a:xfrm>
        </p:grpSpPr>
        <p:sp>
          <p:nvSpPr>
            <p:cNvPr id="7740" name=""/>
            <p:cNvSpPr/>
            <p:nvPr/>
          </p:nvSpPr>
          <p:spPr>
            <a:xfrm>
              <a:off x="3467160" y="3114720"/>
              <a:ext cx="209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1" name=""/>
            <p:cNvSpPr/>
            <p:nvPr/>
          </p:nvSpPr>
          <p:spPr>
            <a:xfrm>
              <a:off x="3467160" y="3114720"/>
              <a:ext cx="209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42" name=""/>
          <p:cNvSpPr/>
          <p:nvPr/>
        </p:nvSpPr>
        <p:spPr>
          <a:xfrm>
            <a:off x="5587920" y="4451400"/>
            <a:ext cx="222480" cy="23652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3" name=""/>
          <p:cNvSpPr/>
          <p:nvPr/>
        </p:nvSpPr>
        <p:spPr>
          <a:xfrm>
            <a:off x="1338120" y="4300560"/>
            <a:ext cx="120672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4" name=""/>
          <p:cNvSpPr/>
          <p:nvPr/>
        </p:nvSpPr>
        <p:spPr>
          <a:xfrm>
            <a:off x="2492280" y="4862520"/>
            <a:ext cx="47952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5" name=""/>
          <p:cNvSpPr/>
          <p:nvPr/>
        </p:nvSpPr>
        <p:spPr>
          <a:xfrm>
            <a:off x="2394000" y="5203800"/>
            <a:ext cx="6714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6" name=""/>
          <p:cNvSpPr/>
          <p:nvPr/>
        </p:nvSpPr>
        <p:spPr>
          <a:xfrm>
            <a:off x="1338120" y="4300560"/>
            <a:ext cx="120672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7" name=""/>
          <p:cNvSpPr/>
          <p:nvPr/>
        </p:nvSpPr>
        <p:spPr>
          <a:xfrm>
            <a:off x="2492280" y="4862520"/>
            <a:ext cx="47952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8" name=""/>
          <p:cNvSpPr/>
          <p:nvPr/>
        </p:nvSpPr>
        <p:spPr>
          <a:xfrm>
            <a:off x="2391840" y="537372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Madrid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9" name=""/>
          <p:cNvSpPr/>
          <p:nvPr/>
        </p:nvSpPr>
        <p:spPr>
          <a:xfrm>
            <a:off x="2394000" y="5203800"/>
            <a:ext cx="6714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50" name=""/>
          <p:cNvGrpSpPr/>
          <p:nvPr/>
        </p:nvGrpSpPr>
        <p:grpSpPr>
          <a:xfrm>
            <a:off x="1887480" y="5573880"/>
            <a:ext cx="339480" cy="332640"/>
            <a:chOff x="1887480" y="5573880"/>
            <a:chExt cx="339480" cy="332640"/>
          </a:xfrm>
        </p:grpSpPr>
        <p:sp>
          <p:nvSpPr>
            <p:cNvPr id="7751" name=""/>
            <p:cNvSpPr/>
            <p:nvPr/>
          </p:nvSpPr>
          <p:spPr>
            <a:xfrm>
              <a:off x="1922040" y="5573880"/>
              <a:ext cx="15084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2" name=""/>
            <p:cNvSpPr/>
            <p:nvPr/>
          </p:nvSpPr>
          <p:spPr>
            <a:xfrm>
              <a:off x="1887480" y="5681160"/>
              <a:ext cx="33948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53" name=""/>
          <p:cNvSpPr/>
          <p:nvPr/>
        </p:nvSpPr>
        <p:spPr>
          <a:xfrm>
            <a:off x="2351160" y="5084640"/>
            <a:ext cx="2221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4" name=""/>
          <p:cNvSpPr/>
          <p:nvPr/>
        </p:nvSpPr>
        <p:spPr>
          <a:xfrm>
            <a:off x="3933720" y="4497480"/>
            <a:ext cx="225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5" name=""/>
          <p:cNvSpPr/>
          <p:nvPr/>
        </p:nvSpPr>
        <p:spPr>
          <a:xfrm>
            <a:off x="3676680" y="4272120"/>
            <a:ext cx="225360" cy="2347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6" name=""/>
          <p:cNvSpPr/>
          <p:nvPr/>
        </p:nvSpPr>
        <p:spPr>
          <a:xfrm>
            <a:off x="4600440" y="3822840"/>
            <a:ext cx="2239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7" name=""/>
          <p:cNvSpPr/>
          <p:nvPr/>
        </p:nvSpPr>
        <p:spPr>
          <a:xfrm>
            <a:off x="3835440" y="3718080"/>
            <a:ext cx="2221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8" name=""/>
          <p:cNvSpPr/>
          <p:nvPr/>
        </p:nvSpPr>
        <p:spPr>
          <a:xfrm>
            <a:off x="3222720" y="4032360"/>
            <a:ext cx="225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9" name=""/>
          <p:cNvSpPr/>
          <p:nvPr/>
        </p:nvSpPr>
        <p:spPr>
          <a:xfrm>
            <a:off x="4538520" y="3252960"/>
            <a:ext cx="2239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0" name=""/>
          <p:cNvSpPr/>
          <p:nvPr/>
        </p:nvSpPr>
        <p:spPr>
          <a:xfrm>
            <a:off x="3176640" y="3573360"/>
            <a:ext cx="222120" cy="2350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1" name=""/>
          <p:cNvSpPr/>
          <p:nvPr/>
        </p:nvSpPr>
        <p:spPr>
          <a:xfrm>
            <a:off x="3278160" y="3436920"/>
            <a:ext cx="223920" cy="2350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62" name=""/>
          <p:cNvGrpSpPr/>
          <p:nvPr/>
        </p:nvGrpSpPr>
        <p:grpSpPr>
          <a:xfrm>
            <a:off x="3940200" y="1855800"/>
            <a:ext cx="205920" cy="210600"/>
            <a:chOff x="3940200" y="1855800"/>
            <a:chExt cx="205920" cy="210600"/>
          </a:xfrm>
        </p:grpSpPr>
        <p:sp>
          <p:nvSpPr>
            <p:cNvPr id="7763" name=""/>
            <p:cNvSpPr/>
            <p:nvPr/>
          </p:nvSpPr>
          <p:spPr>
            <a:xfrm>
              <a:off x="3940200" y="1855800"/>
              <a:ext cx="205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4" name=""/>
            <p:cNvSpPr/>
            <p:nvPr/>
          </p:nvSpPr>
          <p:spPr>
            <a:xfrm>
              <a:off x="3940200" y="1855800"/>
              <a:ext cx="205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65" name=""/>
          <p:cNvGrpSpPr/>
          <p:nvPr/>
        </p:nvGrpSpPr>
        <p:grpSpPr>
          <a:xfrm>
            <a:off x="5776920" y="4597560"/>
            <a:ext cx="207720" cy="210600"/>
            <a:chOff x="5776920" y="4597560"/>
            <a:chExt cx="207720" cy="210600"/>
          </a:xfrm>
        </p:grpSpPr>
        <p:sp>
          <p:nvSpPr>
            <p:cNvPr id="7766" name=""/>
            <p:cNvSpPr/>
            <p:nvPr/>
          </p:nvSpPr>
          <p:spPr>
            <a:xfrm>
              <a:off x="5776920" y="4597560"/>
              <a:ext cx="2077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7" name=""/>
            <p:cNvSpPr/>
            <p:nvPr/>
          </p:nvSpPr>
          <p:spPr>
            <a:xfrm>
              <a:off x="5776920" y="4597560"/>
              <a:ext cx="2077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68" name=""/>
          <p:cNvSpPr/>
          <p:nvPr/>
        </p:nvSpPr>
        <p:spPr>
          <a:xfrm>
            <a:off x="5516280" y="1525680"/>
            <a:ext cx="392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Helsinki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9" name=""/>
          <p:cNvSpPr/>
          <p:nvPr/>
        </p:nvSpPr>
        <p:spPr>
          <a:xfrm>
            <a:off x="2145240" y="5486400"/>
            <a:ext cx="6462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Arcos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1,200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0" name=""/>
          <p:cNvSpPr/>
          <p:nvPr/>
        </p:nvSpPr>
        <p:spPr>
          <a:xfrm>
            <a:off x="3384720" y="3325680"/>
            <a:ext cx="222120" cy="23652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71" name=""/>
          <p:cNvGrpSpPr/>
          <p:nvPr/>
        </p:nvGrpSpPr>
        <p:grpSpPr>
          <a:xfrm>
            <a:off x="3529080" y="3489480"/>
            <a:ext cx="213840" cy="210600"/>
            <a:chOff x="3529080" y="3489480"/>
            <a:chExt cx="213840" cy="210600"/>
          </a:xfrm>
        </p:grpSpPr>
        <p:sp>
          <p:nvSpPr>
            <p:cNvPr id="7772" name=""/>
            <p:cNvSpPr/>
            <p:nvPr/>
          </p:nvSpPr>
          <p:spPr>
            <a:xfrm>
              <a:off x="3529080" y="3489480"/>
              <a:ext cx="21384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3" name=""/>
            <p:cNvSpPr/>
            <p:nvPr/>
          </p:nvSpPr>
          <p:spPr>
            <a:xfrm>
              <a:off x="3529080" y="3489480"/>
              <a:ext cx="21384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74" name=""/>
          <p:cNvGrpSpPr/>
          <p:nvPr/>
        </p:nvGrpSpPr>
        <p:grpSpPr>
          <a:xfrm>
            <a:off x="5427720" y="1687680"/>
            <a:ext cx="207720" cy="209160"/>
            <a:chOff x="5427720" y="1687680"/>
            <a:chExt cx="207720" cy="209160"/>
          </a:xfrm>
        </p:grpSpPr>
        <p:sp>
          <p:nvSpPr>
            <p:cNvPr id="7775" name=""/>
            <p:cNvSpPr/>
            <p:nvPr/>
          </p:nvSpPr>
          <p:spPr>
            <a:xfrm>
              <a:off x="5427720" y="1687680"/>
              <a:ext cx="20772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6" name=""/>
            <p:cNvSpPr/>
            <p:nvPr/>
          </p:nvSpPr>
          <p:spPr>
            <a:xfrm>
              <a:off x="5427720" y="1687680"/>
              <a:ext cx="20772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77" name=""/>
          <p:cNvSpPr/>
          <p:nvPr/>
        </p:nvSpPr>
        <p:spPr>
          <a:xfrm>
            <a:off x="3673440" y="1455840"/>
            <a:ext cx="419040" cy="44280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78" name=""/>
          <p:cNvGrpSpPr/>
          <p:nvPr/>
        </p:nvGrpSpPr>
        <p:grpSpPr>
          <a:xfrm>
            <a:off x="4611600" y="4397400"/>
            <a:ext cx="336240" cy="335880"/>
            <a:chOff x="4611600" y="4397400"/>
            <a:chExt cx="336240" cy="335880"/>
          </a:xfrm>
        </p:grpSpPr>
        <p:sp>
          <p:nvSpPr>
            <p:cNvPr id="7779" name=""/>
            <p:cNvSpPr/>
            <p:nvPr/>
          </p:nvSpPr>
          <p:spPr>
            <a:xfrm>
              <a:off x="4645800" y="4397400"/>
              <a:ext cx="149760" cy="148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0" name=""/>
            <p:cNvSpPr/>
            <p:nvPr/>
          </p:nvSpPr>
          <p:spPr>
            <a:xfrm>
              <a:off x="4611600" y="4506480"/>
              <a:ext cx="336240" cy="226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81" name=""/>
          <p:cNvSpPr/>
          <p:nvPr/>
        </p:nvSpPr>
        <p:spPr>
          <a:xfrm>
            <a:off x="5227560" y="1438200"/>
            <a:ext cx="225360" cy="23652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2" name=""/>
          <p:cNvSpPr/>
          <p:nvPr/>
        </p:nvSpPr>
        <p:spPr>
          <a:xfrm>
            <a:off x="4319640" y="1852560"/>
            <a:ext cx="2221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3" name=""/>
          <p:cNvSpPr/>
          <p:nvPr/>
        </p:nvSpPr>
        <p:spPr>
          <a:xfrm>
            <a:off x="3705120" y="2550960"/>
            <a:ext cx="225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4" name=""/>
          <p:cNvSpPr/>
          <p:nvPr/>
        </p:nvSpPr>
        <p:spPr>
          <a:xfrm>
            <a:off x="2333520" y="3156120"/>
            <a:ext cx="419040" cy="44280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85" name=""/>
          <p:cNvGrpSpPr/>
          <p:nvPr/>
        </p:nvGrpSpPr>
        <p:grpSpPr>
          <a:xfrm>
            <a:off x="2438280" y="3263760"/>
            <a:ext cx="209160" cy="210960"/>
            <a:chOff x="2438280" y="3263760"/>
            <a:chExt cx="209160" cy="210960"/>
          </a:xfrm>
        </p:grpSpPr>
        <p:sp>
          <p:nvSpPr>
            <p:cNvPr id="7786" name=""/>
            <p:cNvSpPr/>
            <p:nvPr/>
          </p:nvSpPr>
          <p:spPr>
            <a:xfrm>
              <a:off x="2438280" y="3263760"/>
              <a:ext cx="209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7" name=""/>
            <p:cNvSpPr/>
            <p:nvPr/>
          </p:nvSpPr>
          <p:spPr>
            <a:xfrm>
              <a:off x="2438280" y="3263760"/>
              <a:ext cx="209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88" name=""/>
          <p:cNvSpPr/>
          <p:nvPr/>
        </p:nvSpPr>
        <p:spPr>
          <a:xfrm>
            <a:off x="2681280" y="3200400"/>
            <a:ext cx="419040" cy="44136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9" name=""/>
          <p:cNvSpPr/>
          <p:nvPr/>
        </p:nvSpPr>
        <p:spPr>
          <a:xfrm>
            <a:off x="2511360" y="3576600"/>
            <a:ext cx="198360" cy="2034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90" name=""/>
          <p:cNvGrpSpPr/>
          <p:nvPr/>
        </p:nvGrpSpPr>
        <p:grpSpPr>
          <a:xfrm>
            <a:off x="2584440" y="2727360"/>
            <a:ext cx="210960" cy="209160"/>
            <a:chOff x="2584440" y="2727360"/>
            <a:chExt cx="210960" cy="209160"/>
          </a:xfrm>
        </p:grpSpPr>
        <p:sp>
          <p:nvSpPr>
            <p:cNvPr id="7791" name=""/>
            <p:cNvSpPr/>
            <p:nvPr/>
          </p:nvSpPr>
          <p:spPr>
            <a:xfrm>
              <a:off x="2584440" y="2727360"/>
              <a:ext cx="210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2" name=""/>
            <p:cNvSpPr/>
            <p:nvPr/>
          </p:nvSpPr>
          <p:spPr>
            <a:xfrm>
              <a:off x="2584440" y="2727360"/>
              <a:ext cx="210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93" name=""/>
          <p:cNvGrpSpPr/>
          <p:nvPr/>
        </p:nvGrpSpPr>
        <p:grpSpPr>
          <a:xfrm>
            <a:off x="2211480" y="5280120"/>
            <a:ext cx="207360" cy="207360"/>
            <a:chOff x="2211480" y="5280120"/>
            <a:chExt cx="207360" cy="207360"/>
          </a:xfrm>
        </p:grpSpPr>
        <p:sp>
          <p:nvSpPr>
            <p:cNvPr id="7794" name=""/>
            <p:cNvSpPr/>
            <p:nvPr/>
          </p:nvSpPr>
          <p:spPr>
            <a:xfrm>
              <a:off x="2211480" y="5280120"/>
              <a:ext cx="20736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5" name=""/>
            <p:cNvSpPr/>
            <p:nvPr/>
          </p:nvSpPr>
          <p:spPr>
            <a:xfrm>
              <a:off x="2211480" y="5280120"/>
              <a:ext cx="20736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96" name=""/>
          <p:cNvSpPr/>
          <p:nvPr/>
        </p:nvSpPr>
        <p:spPr>
          <a:xfrm>
            <a:off x="3557520" y="4624560"/>
            <a:ext cx="261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7" name=""/>
          <p:cNvSpPr/>
          <p:nvPr/>
        </p:nvSpPr>
        <p:spPr>
          <a:xfrm>
            <a:off x="2404080" y="3786120"/>
            <a:ext cx="375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8" name=""/>
          <p:cNvSpPr/>
          <p:nvPr/>
        </p:nvSpPr>
        <p:spPr>
          <a:xfrm>
            <a:off x="3196440" y="3665520"/>
            <a:ext cx="432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Brussels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9" name=""/>
          <p:cNvSpPr/>
          <p:nvPr/>
        </p:nvSpPr>
        <p:spPr>
          <a:xfrm>
            <a:off x="2118240" y="333360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Oxford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00" name=""/>
          <p:cNvGrpSpPr/>
          <p:nvPr/>
        </p:nvGrpSpPr>
        <p:grpSpPr>
          <a:xfrm>
            <a:off x="2717640" y="3503520"/>
            <a:ext cx="338040" cy="332640"/>
            <a:chOff x="2717640" y="3503520"/>
            <a:chExt cx="338040" cy="332640"/>
          </a:xfrm>
        </p:grpSpPr>
        <p:sp>
          <p:nvSpPr>
            <p:cNvPr id="7801" name=""/>
            <p:cNvSpPr/>
            <p:nvPr/>
          </p:nvSpPr>
          <p:spPr>
            <a:xfrm>
              <a:off x="2752200" y="3503520"/>
              <a:ext cx="15012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2" name=""/>
            <p:cNvSpPr/>
            <p:nvPr/>
          </p:nvSpPr>
          <p:spPr>
            <a:xfrm>
              <a:off x="2717640" y="3610800"/>
              <a:ext cx="33804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03" name=""/>
          <p:cNvGrpSpPr/>
          <p:nvPr/>
        </p:nvGrpSpPr>
        <p:grpSpPr>
          <a:xfrm>
            <a:off x="2671920" y="3594240"/>
            <a:ext cx="210600" cy="209160"/>
            <a:chOff x="2671920" y="3594240"/>
            <a:chExt cx="210600" cy="209160"/>
          </a:xfrm>
        </p:grpSpPr>
        <p:sp>
          <p:nvSpPr>
            <p:cNvPr id="7804" name=""/>
            <p:cNvSpPr/>
            <p:nvPr/>
          </p:nvSpPr>
          <p:spPr>
            <a:xfrm>
              <a:off x="2671920" y="3594240"/>
              <a:ext cx="210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5" name=""/>
            <p:cNvSpPr/>
            <p:nvPr/>
          </p:nvSpPr>
          <p:spPr>
            <a:xfrm>
              <a:off x="2671920" y="3594240"/>
              <a:ext cx="210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06" name=""/>
          <p:cNvSpPr/>
          <p:nvPr/>
        </p:nvSpPr>
        <p:spPr>
          <a:xfrm>
            <a:off x="4944960" y="4270320"/>
            <a:ext cx="196920" cy="2034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07" name=""/>
          <p:cNvGrpSpPr/>
          <p:nvPr/>
        </p:nvGrpSpPr>
        <p:grpSpPr>
          <a:xfrm>
            <a:off x="5025960" y="4280040"/>
            <a:ext cx="207720" cy="209160"/>
            <a:chOff x="5025960" y="4280040"/>
            <a:chExt cx="207720" cy="209160"/>
          </a:xfrm>
        </p:grpSpPr>
        <p:sp>
          <p:nvSpPr>
            <p:cNvPr id="7808" name=""/>
            <p:cNvSpPr/>
            <p:nvPr/>
          </p:nvSpPr>
          <p:spPr>
            <a:xfrm>
              <a:off x="5025960" y="4280040"/>
              <a:ext cx="207720" cy="2091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9" name=""/>
            <p:cNvSpPr/>
            <p:nvPr/>
          </p:nvSpPr>
          <p:spPr>
            <a:xfrm>
              <a:off x="5025960" y="4280040"/>
              <a:ext cx="207720" cy="2091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10" name=""/>
          <p:cNvSpPr/>
          <p:nvPr/>
        </p:nvSpPr>
        <p:spPr>
          <a:xfrm>
            <a:off x="3197160" y="4292640"/>
            <a:ext cx="312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Zurich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1" name=""/>
          <p:cNvSpPr/>
          <p:nvPr/>
        </p:nvSpPr>
        <p:spPr>
          <a:xfrm>
            <a:off x="2386080" y="2673360"/>
            <a:ext cx="210960" cy="20016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920" bIns="439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2" name=""/>
          <p:cNvSpPr/>
          <p:nvPr/>
        </p:nvSpPr>
        <p:spPr>
          <a:xfrm>
            <a:off x="4122720" y="1652760"/>
            <a:ext cx="214200" cy="1936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3" name=""/>
          <p:cNvSpPr/>
          <p:nvPr/>
        </p:nvSpPr>
        <p:spPr>
          <a:xfrm>
            <a:off x="4081320" y="1614600"/>
            <a:ext cx="358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Pool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4" name=""/>
          <p:cNvSpPr/>
          <p:nvPr/>
        </p:nvSpPr>
        <p:spPr>
          <a:xfrm>
            <a:off x="5565960" y="4832280"/>
            <a:ext cx="500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Bucharest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5" name=""/>
          <p:cNvSpPr/>
          <p:nvPr/>
        </p:nvSpPr>
        <p:spPr>
          <a:xfrm>
            <a:off x="5005080" y="4462560"/>
            <a:ext cx="465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Budapest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16" name=""/>
          <p:cNvGrpSpPr/>
          <p:nvPr/>
        </p:nvGrpSpPr>
        <p:grpSpPr>
          <a:xfrm>
            <a:off x="2401920" y="2522520"/>
            <a:ext cx="109440" cy="158400"/>
            <a:chOff x="2401920" y="2522520"/>
            <a:chExt cx="109440" cy="158400"/>
          </a:xfrm>
        </p:grpSpPr>
        <p:sp>
          <p:nvSpPr>
            <p:cNvPr id="7817" name=""/>
            <p:cNvSpPr/>
            <p:nvPr/>
          </p:nvSpPr>
          <p:spPr>
            <a:xfrm>
              <a:off x="2401920" y="2522520"/>
              <a:ext cx="1094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8" name=""/>
            <p:cNvSpPr/>
            <p:nvPr/>
          </p:nvSpPr>
          <p:spPr>
            <a:xfrm>
              <a:off x="2405880" y="257940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9" name=""/>
            <p:cNvSpPr/>
            <p:nvPr/>
          </p:nvSpPr>
          <p:spPr>
            <a:xfrm>
              <a:off x="2509920" y="257940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20" name=""/>
          <p:cNvSpPr/>
          <p:nvPr/>
        </p:nvSpPr>
        <p:spPr>
          <a:xfrm>
            <a:off x="3639960" y="979560"/>
            <a:ext cx="1854360" cy="60480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1" name=""/>
          <p:cNvSpPr/>
          <p:nvPr/>
        </p:nvSpPr>
        <p:spPr>
          <a:xfrm>
            <a:off x="3625920" y="830880"/>
            <a:ext cx="1886040" cy="88632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Nordic Region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Maker and Largest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Power Marketer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2" name=""/>
          <p:cNvSpPr/>
          <p:nvPr/>
        </p:nvSpPr>
        <p:spPr>
          <a:xfrm>
            <a:off x="2825640" y="5648400"/>
            <a:ext cx="2006640" cy="67608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3" name=""/>
          <p:cNvSpPr/>
          <p:nvPr/>
        </p:nvSpPr>
        <p:spPr>
          <a:xfrm>
            <a:off x="2817720" y="5409360"/>
            <a:ext cx="2016360" cy="113004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Continental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Only Significant New Entrant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4" name=""/>
          <p:cNvSpPr/>
          <p:nvPr/>
        </p:nvSpPr>
        <p:spPr>
          <a:xfrm>
            <a:off x="1457280" y="1355760"/>
            <a:ext cx="1738440" cy="68724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5" name=""/>
          <p:cNvSpPr/>
          <p:nvPr/>
        </p:nvSpPr>
        <p:spPr>
          <a:xfrm>
            <a:off x="1442880" y="1242000"/>
            <a:ext cx="1781280" cy="88632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U.K.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Established Market Leader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6" name=""/>
          <p:cNvSpPr/>
          <p:nvPr/>
        </p:nvSpPr>
        <p:spPr>
          <a:xfrm>
            <a:off x="3490920" y="151920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7" name=""/>
          <p:cNvSpPr/>
          <p:nvPr/>
        </p:nvSpPr>
        <p:spPr>
          <a:xfrm>
            <a:off x="3765600" y="199548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8" name=""/>
          <p:cNvSpPr/>
          <p:nvPr/>
        </p:nvSpPr>
        <p:spPr>
          <a:xfrm>
            <a:off x="4262400" y="2633760"/>
            <a:ext cx="2034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9" name=""/>
          <p:cNvSpPr/>
          <p:nvPr/>
        </p:nvSpPr>
        <p:spPr>
          <a:xfrm>
            <a:off x="4438800" y="241128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0" name=""/>
          <p:cNvSpPr/>
          <p:nvPr/>
        </p:nvSpPr>
        <p:spPr>
          <a:xfrm>
            <a:off x="5632560" y="164160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1" name=""/>
          <p:cNvSpPr/>
          <p:nvPr/>
        </p:nvSpPr>
        <p:spPr>
          <a:xfrm>
            <a:off x="3460680" y="4386240"/>
            <a:ext cx="2034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2" name=""/>
          <p:cNvSpPr/>
          <p:nvPr/>
        </p:nvSpPr>
        <p:spPr>
          <a:xfrm>
            <a:off x="3854520" y="449100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33" name=""/>
          <p:cNvGrpSpPr/>
          <p:nvPr/>
        </p:nvGrpSpPr>
        <p:grpSpPr>
          <a:xfrm>
            <a:off x="3414600" y="4317840"/>
            <a:ext cx="207720" cy="210960"/>
            <a:chOff x="3414600" y="4317840"/>
            <a:chExt cx="207720" cy="210960"/>
          </a:xfrm>
        </p:grpSpPr>
        <p:sp>
          <p:nvSpPr>
            <p:cNvPr id="7834" name=""/>
            <p:cNvSpPr/>
            <p:nvPr/>
          </p:nvSpPr>
          <p:spPr>
            <a:xfrm>
              <a:off x="3414600" y="4317840"/>
              <a:ext cx="2077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5" name=""/>
            <p:cNvSpPr/>
            <p:nvPr/>
          </p:nvSpPr>
          <p:spPr>
            <a:xfrm>
              <a:off x="3414600" y="4317840"/>
              <a:ext cx="2077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36" name=""/>
          <p:cNvSpPr/>
          <p:nvPr/>
        </p:nvSpPr>
        <p:spPr>
          <a:xfrm>
            <a:off x="2333520" y="3005280"/>
            <a:ext cx="190440" cy="20448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7" name=""/>
          <p:cNvSpPr/>
          <p:nvPr/>
        </p:nvSpPr>
        <p:spPr>
          <a:xfrm>
            <a:off x="2216160" y="3033720"/>
            <a:ext cx="19044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8" name=""/>
          <p:cNvSpPr/>
          <p:nvPr/>
        </p:nvSpPr>
        <p:spPr>
          <a:xfrm>
            <a:off x="4629240" y="2843280"/>
            <a:ext cx="190440" cy="20484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39" name=""/>
          <p:cNvGrpSpPr/>
          <p:nvPr/>
        </p:nvGrpSpPr>
        <p:grpSpPr>
          <a:xfrm>
            <a:off x="5861160" y="3022560"/>
            <a:ext cx="210600" cy="209160"/>
            <a:chOff x="5861160" y="3022560"/>
            <a:chExt cx="210600" cy="209160"/>
          </a:xfrm>
        </p:grpSpPr>
        <p:sp>
          <p:nvSpPr>
            <p:cNvPr id="7840" name=""/>
            <p:cNvSpPr/>
            <p:nvPr/>
          </p:nvSpPr>
          <p:spPr>
            <a:xfrm>
              <a:off x="5861160" y="3022560"/>
              <a:ext cx="210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1" name=""/>
            <p:cNvSpPr/>
            <p:nvPr/>
          </p:nvSpPr>
          <p:spPr>
            <a:xfrm>
              <a:off x="5861160" y="3022560"/>
              <a:ext cx="210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42" name=""/>
          <p:cNvSpPr/>
          <p:nvPr/>
        </p:nvSpPr>
        <p:spPr>
          <a:xfrm>
            <a:off x="5799960" y="3251160"/>
            <a:ext cx="403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Moscow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43" name=""/>
          <p:cNvGrpSpPr/>
          <p:nvPr/>
        </p:nvGrpSpPr>
        <p:grpSpPr>
          <a:xfrm>
            <a:off x="3794040" y="4599000"/>
            <a:ext cx="207720" cy="210600"/>
            <a:chOff x="3794040" y="4599000"/>
            <a:chExt cx="207720" cy="210600"/>
          </a:xfrm>
        </p:grpSpPr>
        <p:sp>
          <p:nvSpPr>
            <p:cNvPr id="7844" name=""/>
            <p:cNvSpPr/>
            <p:nvPr/>
          </p:nvSpPr>
          <p:spPr>
            <a:xfrm>
              <a:off x="3794040" y="4599000"/>
              <a:ext cx="2077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5" name=""/>
            <p:cNvSpPr/>
            <p:nvPr/>
          </p:nvSpPr>
          <p:spPr>
            <a:xfrm>
              <a:off x="3794040" y="4599000"/>
              <a:ext cx="2077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46" name=""/>
          <p:cNvSpPr/>
          <p:nvPr/>
        </p:nvSpPr>
        <p:spPr>
          <a:xfrm>
            <a:off x="3402000" y="178128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7" name=""/>
          <p:cNvSpPr/>
          <p:nvPr/>
        </p:nvSpPr>
        <p:spPr>
          <a:xfrm>
            <a:off x="4295880" y="216360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8" name=""/>
          <p:cNvSpPr/>
          <p:nvPr/>
        </p:nvSpPr>
        <p:spPr>
          <a:xfrm>
            <a:off x="5194440" y="162576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9" name=""/>
          <p:cNvSpPr/>
          <p:nvPr/>
        </p:nvSpPr>
        <p:spPr>
          <a:xfrm>
            <a:off x="7601040" y="5300640"/>
            <a:ext cx="355680" cy="38088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0" name=""/>
          <p:cNvSpPr/>
          <p:nvPr/>
        </p:nvSpPr>
        <p:spPr>
          <a:xfrm>
            <a:off x="7740720" y="5538960"/>
            <a:ext cx="154080" cy="14256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1" name=""/>
          <p:cNvSpPr/>
          <p:nvPr/>
        </p:nvSpPr>
        <p:spPr>
          <a:xfrm>
            <a:off x="7770960" y="5205240"/>
            <a:ext cx="596880" cy="52560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2" name=""/>
          <p:cNvSpPr/>
          <p:nvPr/>
        </p:nvSpPr>
        <p:spPr>
          <a:xfrm>
            <a:off x="7183440" y="4948200"/>
            <a:ext cx="773280" cy="39996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3" name=""/>
          <p:cNvSpPr/>
          <p:nvPr/>
        </p:nvSpPr>
        <p:spPr>
          <a:xfrm>
            <a:off x="6586560" y="5504040"/>
            <a:ext cx="9396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4" name=""/>
          <p:cNvSpPr/>
          <p:nvPr/>
        </p:nvSpPr>
        <p:spPr>
          <a:xfrm>
            <a:off x="6586560" y="5504040"/>
            <a:ext cx="9396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5" name=""/>
          <p:cNvSpPr/>
          <p:nvPr/>
        </p:nvSpPr>
        <p:spPr>
          <a:xfrm>
            <a:off x="6345360" y="1712880"/>
            <a:ext cx="2630520" cy="3957840"/>
          </a:xfrm>
          <a:custGeom>
            <a:avLst/>
            <a:gdLst>
              <a:gd name="textAreaLeft" fmla="*/ 128160 w 2630520"/>
              <a:gd name="textAreaRight" fmla="*/ 2502360 w 2630520"/>
              <a:gd name="textAreaTop" fmla="*/ 128160 h 3957840"/>
              <a:gd name="textAreaBottom" fmla="*/ 3829680 h 3957840"/>
            </a:gdLst>
            <a:ahLst/>
            <a:cxnLst/>
            <a:rect l="textAreaLeft" t="textAreaTop" r="textAreaRight" b="textAreaBottom"/>
            <a:pathLst>
              <a:path w="21600" h="32498">
                <a:moveTo>
                  <a:pt x="3600" y="0"/>
                </a:moveTo>
                <a:arcTo wR="3600" hR="3600" stAng="16200000" swAng="-5400000"/>
                <a:lnTo>
                  <a:pt x="0" y="28898"/>
                </a:lnTo>
                <a:arcTo wR="3600" hR="3600" stAng="10800000" swAng="-5400000"/>
                <a:lnTo>
                  <a:pt x="18000" y="3249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856" name=""/>
          <p:cNvGraphicFramePr/>
          <p:nvPr/>
        </p:nvGraphicFramePr>
        <p:xfrm>
          <a:off x="6508800" y="1582560"/>
          <a:ext cx="2295360" cy="4168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8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508800" y="1582560"/>
                    <a:ext cx="2295360" cy="416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58" name=""/>
          <p:cNvSpPr/>
          <p:nvPr/>
        </p:nvSpPr>
        <p:spPr>
          <a:xfrm>
            <a:off x="6775560" y="5392800"/>
            <a:ext cx="66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1Q99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9" name=""/>
          <p:cNvSpPr/>
          <p:nvPr/>
        </p:nvSpPr>
        <p:spPr>
          <a:xfrm>
            <a:off x="7829640" y="5392800"/>
            <a:ext cx="745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1Q00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0" name=""/>
          <p:cNvSpPr/>
          <p:nvPr/>
        </p:nvSpPr>
        <p:spPr>
          <a:xfrm>
            <a:off x="6753240" y="3473280"/>
            <a:ext cx="66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1,825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1" name=""/>
          <p:cNvSpPr/>
          <p:nvPr/>
        </p:nvSpPr>
        <p:spPr>
          <a:xfrm>
            <a:off x="7856640" y="2201760"/>
            <a:ext cx="66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3,243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2" name=""/>
          <p:cNvSpPr/>
          <p:nvPr/>
        </p:nvSpPr>
        <p:spPr>
          <a:xfrm>
            <a:off x="6943680" y="1738440"/>
            <a:ext cx="1290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Volumes 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3" name=""/>
          <p:cNvSpPr/>
          <p:nvPr/>
        </p:nvSpPr>
        <p:spPr>
          <a:xfrm>
            <a:off x="7367760" y="4416480"/>
            <a:ext cx="566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4" name=""/>
          <p:cNvSpPr/>
          <p:nvPr/>
        </p:nvSpPr>
        <p:spPr>
          <a:xfrm>
            <a:off x="7323120" y="4441680"/>
            <a:ext cx="668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+78%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5" name=""/>
          <p:cNvSpPr/>
          <p:nvPr/>
        </p:nvSpPr>
        <p:spPr>
          <a:xfrm>
            <a:off x="6519960" y="2778120"/>
            <a:ext cx="128520" cy="11592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6" name=""/>
          <p:cNvSpPr/>
          <p:nvPr/>
        </p:nvSpPr>
        <p:spPr>
          <a:xfrm>
            <a:off x="6519960" y="2440080"/>
            <a:ext cx="128520" cy="11592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7" name=""/>
          <p:cNvSpPr/>
          <p:nvPr/>
        </p:nvSpPr>
        <p:spPr>
          <a:xfrm>
            <a:off x="6648480" y="2730600"/>
            <a:ext cx="668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8" name=""/>
          <p:cNvSpPr/>
          <p:nvPr/>
        </p:nvSpPr>
        <p:spPr>
          <a:xfrm>
            <a:off x="6648480" y="2379600"/>
            <a:ext cx="9270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and Other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9" name=""/>
          <p:cNvSpPr/>
          <p:nvPr/>
        </p:nvSpPr>
        <p:spPr>
          <a:xfrm>
            <a:off x="314280" y="2176560"/>
            <a:ext cx="1503360" cy="3713040"/>
          </a:xfrm>
          <a:custGeom>
            <a:avLst/>
            <a:gdLst>
              <a:gd name="textAreaLeft" fmla="*/ 73080 w 1503360"/>
              <a:gd name="textAreaRight" fmla="*/ 1430280 w 1503360"/>
              <a:gd name="textAreaTop" fmla="*/ 73080 h 3713040"/>
              <a:gd name="textAreaBottom" fmla="*/ 3639960 h 3713040"/>
            </a:gdLst>
            <a:ahLst/>
            <a:cxnLst/>
            <a:rect l="textAreaLeft" t="textAreaTop" r="textAreaRight" b="textAreaBottom"/>
            <a:pathLst>
              <a:path w="21600" h="53341">
                <a:moveTo>
                  <a:pt x="3600" y="0"/>
                </a:moveTo>
                <a:arcTo wR="3600" hR="3600" stAng="16200000" swAng="-5400000"/>
                <a:lnTo>
                  <a:pt x="0" y="49741"/>
                </a:lnTo>
                <a:arcTo wR="3600" hR="3600" stAng="10800000" swAng="-5400000"/>
                <a:lnTo>
                  <a:pt x="18000" y="533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0" name=""/>
          <p:cNvSpPr/>
          <p:nvPr/>
        </p:nvSpPr>
        <p:spPr>
          <a:xfrm>
            <a:off x="973080" y="3519360"/>
            <a:ext cx="5302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1" name=""/>
          <p:cNvSpPr/>
          <p:nvPr/>
        </p:nvSpPr>
        <p:spPr>
          <a:xfrm>
            <a:off x="492120" y="3121200"/>
            <a:ext cx="111240" cy="13464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66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72" name=""/>
          <p:cNvGrpSpPr/>
          <p:nvPr/>
        </p:nvGrpSpPr>
        <p:grpSpPr>
          <a:xfrm>
            <a:off x="492120" y="2770200"/>
            <a:ext cx="111240" cy="158400"/>
            <a:chOff x="492120" y="2770200"/>
            <a:chExt cx="111240" cy="158400"/>
          </a:xfrm>
        </p:grpSpPr>
        <p:sp>
          <p:nvSpPr>
            <p:cNvPr id="7873" name=""/>
            <p:cNvSpPr/>
            <p:nvPr/>
          </p:nvSpPr>
          <p:spPr>
            <a:xfrm>
              <a:off x="492120" y="2770200"/>
              <a:ext cx="1112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4" name=""/>
            <p:cNvSpPr/>
            <p:nvPr/>
          </p:nvSpPr>
          <p:spPr>
            <a:xfrm>
              <a:off x="496080" y="282708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5" name=""/>
            <p:cNvSpPr/>
            <p:nvPr/>
          </p:nvSpPr>
          <p:spPr>
            <a:xfrm>
              <a:off x="601920" y="282708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76" name=""/>
          <p:cNvSpPr/>
          <p:nvPr/>
        </p:nvSpPr>
        <p:spPr>
          <a:xfrm>
            <a:off x="492120" y="2268360"/>
            <a:ext cx="111240" cy="12384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7" name=""/>
          <p:cNvSpPr/>
          <p:nvPr/>
        </p:nvSpPr>
        <p:spPr>
          <a:xfrm>
            <a:off x="675720" y="3973680"/>
            <a:ext cx="718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726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8" name=""/>
          <p:cNvSpPr/>
          <p:nvPr/>
        </p:nvSpPr>
        <p:spPr>
          <a:xfrm>
            <a:off x="685800" y="4116240"/>
            <a:ext cx="1171440" cy="8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79" name=""/>
          <p:cNvGrpSpPr/>
          <p:nvPr/>
        </p:nvGrpSpPr>
        <p:grpSpPr>
          <a:xfrm>
            <a:off x="488880" y="4340160"/>
            <a:ext cx="122400" cy="142560"/>
            <a:chOff x="488880" y="4340160"/>
            <a:chExt cx="122400" cy="142560"/>
          </a:xfrm>
        </p:grpSpPr>
        <p:sp>
          <p:nvSpPr>
            <p:cNvPr id="7880" name=""/>
            <p:cNvSpPr/>
            <p:nvPr/>
          </p:nvSpPr>
          <p:spPr>
            <a:xfrm>
              <a:off x="501480" y="4340160"/>
              <a:ext cx="53640" cy="626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1" name=""/>
            <p:cNvSpPr/>
            <p:nvPr/>
          </p:nvSpPr>
          <p:spPr>
            <a:xfrm>
              <a:off x="488880" y="4386240"/>
              <a:ext cx="122400" cy="96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82" name=""/>
          <p:cNvGrpSpPr/>
          <p:nvPr/>
        </p:nvGrpSpPr>
        <p:grpSpPr>
          <a:xfrm>
            <a:off x="488880" y="4137120"/>
            <a:ext cx="122400" cy="141120"/>
            <a:chOff x="488880" y="4137120"/>
            <a:chExt cx="122400" cy="141120"/>
          </a:xfrm>
        </p:grpSpPr>
        <p:sp>
          <p:nvSpPr>
            <p:cNvPr id="7883" name=""/>
            <p:cNvSpPr/>
            <p:nvPr/>
          </p:nvSpPr>
          <p:spPr>
            <a:xfrm>
              <a:off x="501480" y="4137120"/>
              <a:ext cx="53640" cy="619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4" name=""/>
            <p:cNvSpPr/>
            <p:nvPr/>
          </p:nvSpPr>
          <p:spPr>
            <a:xfrm>
              <a:off x="488880" y="4182840"/>
              <a:ext cx="122400" cy="954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85" name=""/>
          <p:cNvSpPr/>
          <p:nvPr/>
        </p:nvSpPr>
        <p:spPr>
          <a:xfrm>
            <a:off x="688320" y="477360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Energy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6" name=""/>
          <p:cNvSpPr/>
          <p:nvPr/>
        </p:nvSpPr>
        <p:spPr>
          <a:xfrm>
            <a:off x="488880" y="2529000"/>
            <a:ext cx="122400" cy="9504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87" name=""/>
          <p:cNvGrpSpPr/>
          <p:nvPr/>
        </p:nvGrpSpPr>
        <p:grpSpPr>
          <a:xfrm>
            <a:off x="488880" y="4530600"/>
            <a:ext cx="122400" cy="142560"/>
            <a:chOff x="488880" y="4530600"/>
            <a:chExt cx="122400" cy="142560"/>
          </a:xfrm>
        </p:grpSpPr>
        <p:sp>
          <p:nvSpPr>
            <p:cNvPr id="7888" name=""/>
            <p:cNvSpPr/>
            <p:nvPr/>
          </p:nvSpPr>
          <p:spPr>
            <a:xfrm>
              <a:off x="501480" y="4530600"/>
              <a:ext cx="53640" cy="626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9" name=""/>
            <p:cNvSpPr/>
            <p:nvPr/>
          </p:nvSpPr>
          <p:spPr>
            <a:xfrm>
              <a:off x="488880" y="4576680"/>
              <a:ext cx="122400" cy="96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90" name=""/>
          <p:cNvSpPr/>
          <p:nvPr/>
        </p:nvSpPr>
        <p:spPr>
          <a:xfrm>
            <a:off x="678960" y="5126040"/>
            <a:ext cx="34380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1" name=""/>
          <p:cNvSpPr/>
          <p:nvPr/>
        </p:nvSpPr>
        <p:spPr>
          <a:xfrm>
            <a:off x="479520" y="5102280"/>
            <a:ext cx="129960" cy="14616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2" name=""/>
          <p:cNvSpPr/>
          <p:nvPr/>
        </p:nvSpPr>
        <p:spPr>
          <a:xfrm>
            <a:off x="479520" y="5330880"/>
            <a:ext cx="129960" cy="14616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3" name=""/>
          <p:cNvSpPr/>
          <p:nvPr/>
        </p:nvSpPr>
        <p:spPr>
          <a:xfrm>
            <a:off x="473040" y="3718080"/>
            <a:ext cx="138240" cy="13968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4" name=""/>
          <p:cNvSpPr/>
          <p:nvPr/>
        </p:nvSpPr>
        <p:spPr>
          <a:xfrm>
            <a:off x="474840" y="3630600"/>
            <a:ext cx="144360" cy="0"/>
          </a:xfrm>
          <a:prstGeom prst="line">
            <a:avLst/>
          </a:prstGeom>
          <a:ln w="1260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5" name=""/>
          <p:cNvSpPr/>
          <p:nvPr/>
        </p:nvSpPr>
        <p:spPr>
          <a:xfrm>
            <a:off x="455760" y="3316320"/>
            <a:ext cx="161640" cy="182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4040" bIns="14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6" name=""/>
          <p:cNvSpPr/>
          <p:nvPr/>
        </p:nvSpPr>
        <p:spPr>
          <a:xfrm>
            <a:off x="476280" y="5564160"/>
            <a:ext cx="162000" cy="18252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7" name=""/>
          <p:cNvSpPr/>
          <p:nvPr/>
        </p:nvSpPr>
        <p:spPr>
          <a:xfrm>
            <a:off x="685800" y="2228760"/>
            <a:ext cx="1208160" cy="16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Exchange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Project 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90000"/>
              </a:lnSpc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Partnerships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Services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1023840" y="4987800"/>
            <a:ext cx="2971800" cy="1032120"/>
          </a:xfrm>
          <a:prstGeom prst="rect">
            <a:avLst/>
          </a:prstGeom>
          <a:solidFill>
            <a:srgbClr val="ffff99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Transition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4000680" y="4444920"/>
            <a:ext cx="3352680" cy="1575000"/>
          </a:xfrm>
          <a:prstGeom prst="rect">
            <a:avLst/>
          </a:prstGeom>
          <a:solidFill>
            <a:srgbClr val="ccffcc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 of New 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353360" y="1371600"/>
            <a:ext cx="1562040" cy="4648320"/>
          </a:xfrm>
          <a:prstGeom prst="rect">
            <a:avLst/>
          </a:prstGeom>
          <a:solidFill>
            <a:srgbClr val="cc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Extension of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Model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Stock Value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128520" y="1066680"/>
          <a:ext cx="8886960" cy="5505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8520" y="1066680"/>
                    <a:ext cx="8886960" cy="550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8" name=""/>
          <p:cNvSpPr/>
          <p:nvPr/>
        </p:nvSpPr>
        <p:spPr>
          <a:xfrm>
            <a:off x="6195960" y="3562200"/>
            <a:ext cx="1847880" cy="112572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9" name=""/>
          <p:cNvSpPr/>
          <p:nvPr/>
        </p:nvSpPr>
        <p:spPr>
          <a:xfrm>
            <a:off x="6195960" y="5238720"/>
            <a:ext cx="1847880" cy="112572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0" name=""/>
          <p:cNvSpPr/>
          <p:nvPr/>
        </p:nvSpPr>
        <p:spPr>
          <a:xfrm>
            <a:off x="6195960" y="2006640"/>
            <a:ext cx="1847880" cy="112536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1" name=""/>
          <p:cNvSpPr/>
          <p:nvPr/>
        </p:nvSpPr>
        <p:spPr>
          <a:xfrm>
            <a:off x="892080" y="1273320"/>
            <a:ext cx="15130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Traditional Suppliers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2" name=""/>
          <p:cNvSpPr/>
          <p:nvPr/>
        </p:nvSpPr>
        <p:spPr>
          <a:xfrm>
            <a:off x="3787920" y="5240160"/>
            <a:ext cx="1082520" cy="1109880"/>
          </a:xfrm>
          <a:custGeom>
            <a:avLst/>
            <a:gdLst/>
            <a:ahLst/>
            <a:rect l="l" t="t" r="r" b="b"/>
            <a:pathLst>
              <a:path w="600" h="654">
                <a:moveTo>
                  <a:pt x="0" y="62"/>
                </a:moveTo>
                <a:lnTo>
                  <a:pt x="0" y="654"/>
                </a:lnTo>
                <a:lnTo>
                  <a:pt x="600" y="654"/>
                </a:lnTo>
                <a:lnTo>
                  <a:pt x="60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3" name=""/>
          <p:cNvSpPr/>
          <p:nvPr/>
        </p:nvSpPr>
        <p:spPr>
          <a:xfrm>
            <a:off x="3787920" y="4564080"/>
            <a:ext cx="1082520" cy="1173240"/>
          </a:xfrm>
          <a:custGeom>
            <a:avLst/>
            <a:gdLst/>
            <a:ahLst/>
            <a:rect l="l" t="t" r="r" b="b"/>
            <a:pathLst>
              <a:path w="600" h="690">
                <a:moveTo>
                  <a:pt x="0" y="0"/>
                </a:moveTo>
                <a:lnTo>
                  <a:pt x="0" y="505"/>
                </a:lnTo>
                <a:lnTo>
                  <a:pt x="141" y="516"/>
                </a:lnTo>
                <a:cubicBezTo>
                  <a:pt x="141" y="516"/>
                  <a:pt x="170" y="513"/>
                  <a:pt x="177" y="543"/>
                </a:cubicBezTo>
                <a:cubicBezTo>
                  <a:pt x="177" y="572"/>
                  <a:pt x="160" y="594"/>
                  <a:pt x="160" y="594"/>
                </a:cubicBezTo>
                <a:cubicBezTo>
                  <a:pt x="160" y="594"/>
                  <a:pt x="146" y="618"/>
                  <a:pt x="153" y="639"/>
                </a:cubicBezTo>
                <a:cubicBezTo>
                  <a:pt x="158" y="666"/>
                  <a:pt x="184" y="677"/>
                  <a:pt x="184" y="677"/>
                </a:cubicBezTo>
                <a:cubicBezTo>
                  <a:pt x="184" y="677"/>
                  <a:pt x="230" y="690"/>
                  <a:pt x="270" y="684"/>
                </a:cubicBezTo>
                <a:cubicBezTo>
                  <a:pt x="308" y="683"/>
                  <a:pt x="330" y="666"/>
                  <a:pt x="330" y="666"/>
                </a:cubicBezTo>
                <a:cubicBezTo>
                  <a:pt x="344" y="656"/>
                  <a:pt x="356" y="643"/>
                  <a:pt x="354" y="625"/>
                </a:cubicBezTo>
                <a:cubicBezTo>
                  <a:pt x="352" y="607"/>
                  <a:pt x="325" y="576"/>
                  <a:pt x="320" y="560"/>
                </a:cubicBezTo>
                <a:cubicBezTo>
                  <a:pt x="320" y="560"/>
                  <a:pt x="314" y="545"/>
                  <a:pt x="322" y="528"/>
                </a:cubicBezTo>
                <a:cubicBezTo>
                  <a:pt x="338" y="510"/>
                  <a:pt x="356" y="509"/>
                  <a:pt x="356" y="509"/>
                </a:cubicBezTo>
                <a:lnTo>
                  <a:pt x="600" y="514"/>
                </a:lnTo>
                <a:lnTo>
                  <a:pt x="60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4" name=""/>
          <p:cNvSpPr/>
          <p:nvPr/>
        </p:nvSpPr>
        <p:spPr>
          <a:xfrm>
            <a:off x="3787920" y="3728880"/>
            <a:ext cx="1082520" cy="1195560"/>
          </a:xfrm>
          <a:custGeom>
            <a:avLst/>
            <a:gdLst/>
            <a:ahLst/>
            <a:rect l="l" t="t" r="r" b="b"/>
            <a:pathLst>
              <a:path w="602" h="704">
                <a:moveTo>
                  <a:pt x="0" y="63"/>
                </a:moveTo>
                <a:lnTo>
                  <a:pt x="0" y="522"/>
                </a:lnTo>
                <a:lnTo>
                  <a:pt x="143" y="536"/>
                </a:lnTo>
                <a:cubicBezTo>
                  <a:pt x="143" y="536"/>
                  <a:pt x="173" y="545"/>
                  <a:pt x="180" y="564"/>
                </a:cubicBezTo>
                <a:cubicBezTo>
                  <a:pt x="187" y="575"/>
                  <a:pt x="192" y="588"/>
                  <a:pt x="184" y="601"/>
                </a:cubicBezTo>
                <a:cubicBezTo>
                  <a:pt x="181" y="612"/>
                  <a:pt x="165" y="618"/>
                  <a:pt x="162" y="630"/>
                </a:cubicBezTo>
                <a:cubicBezTo>
                  <a:pt x="154" y="651"/>
                  <a:pt x="162" y="664"/>
                  <a:pt x="168" y="675"/>
                </a:cubicBezTo>
                <a:cubicBezTo>
                  <a:pt x="168" y="675"/>
                  <a:pt x="176" y="689"/>
                  <a:pt x="196" y="696"/>
                </a:cubicBezTo>
                <a:cubicBezTo>
                  <a:pt x="228" y="704"/>
                  <a:pt x="264" y="702"/>
                  <a:pt x="264" y="702"/>
                </a:cubicBezTo>
                <a:cubicBezTo>
                  <a:pt x="264" y="702"/>
                  <a:pt x="312" y="701"/>
                  <a:pt x="342" y="678"/>
                </a:cubicBezTo>
                <a:cubicBezTo>
                  <a:pt x="361" y="660"/>
                  <a:pt x="361" y="639"/>
                  <a:pt x="362" y="634"/>
                </a:cubicBezTo>
                <a:cubicBezTo>
                  <a:pt x="360" y="619"/>
                  <a:pt x="333" y="600"/>
                  <a:pt x="327" y="586"/>
                </a:cubicBezTo>
                <a:cubicBezTo>
                  <a:pt x="321" y="572"/>
                  <a:pt x="320" y="561"/>
                  <a:pt x="326" y="552"/>
                </a:cubicBezTo>
                <a:cubicBezTo>
                  <a:pt x="336" y="529"/>
                  <a:pt x="362" y="531"/>
                  <a:pt x="362" y="531"/>
                </a:cubicBezTo>
                <a:lnTo>
                  <a:pt x="602" y="540"/>
                </a:lnTo>
                <a:lnTo>
                  <a:pt x="602" y="0"/>
                </a:lnTo>
                <a:lnTo>
                  <a:pt x="0" y="63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5" name=""/>
          <p:cNvSpPr/>
          <p:nvPr/>
        </p:nvSpPr>
        <p:spPr>
          <a:xfrm>
            <a:off x="3787920" y="2538360"/>
            <a:ext cx="1083960" cy="1573200"/>
          </a:xfrm>
          <a:custGeom>
            <a:avLst/>
            <a:gdLst/>
            <a:ahLst/>
            <a:rect l="l" t="t" r="r" b="b"/>
            <a:pathLst>
              <a:path w="599" h="927">
                <a:moveTo>
                  <a:pt x="0" y="0"/>
                </a:moveTo>
                <a:lnTo>
                  <a:pt x="0" y="774"/>
                </a:lnTo>
                <a:lnTo>
                  <a:pt x="148" y="771"/>
                </a:lnTo>
                <a:cubicBezTo>
                  <a:pt x="148" y="771"/>
                  <a:pt x="172" y="769"/>
                  <a:pt x="184" y="781"/>
                </a:cubicBezTo>
                <a:cubicBezTo>
                  <a:pt x="190" y="793"/>
                  <a:pt x="187" y="807"/>
                  <a:pt x="187" y="807"/>
                </a:cubicBezTo>
                <a:lnTo>
                  <a:pt x="163" y="846"/>
                </a:lnTo>
                <a:cubicBezTo>
                  <a:pt x="159" y="860"/>
                  <a:pt x="157" y="877"/>
                  <a:pt x="165" y="889"/>
                </a:cubicBezTo>
                <a:cubicBezTo>
                  <a:pt x="180" y="906"/>
                  <a:pt x="208" y="917"/>
                  <a:pt x="208" y="917"/>
                </a:cubicBezTo>
                <a:cubicBezTo>
                  <a:pt x="224" y="927"/>
                  <a:pt x="257" y="926"/>
                  <a:pt x="257" y="926"/>
                </a:cubicBezTo>
                <a:cubicBezTo>
                  <a:pt x="307" y="924"/>
                  <a:pt x="330" y="894"/>
                  <a:pt x="330" y="894"/>
                </a:cubicBezTo>
                <a:cubicBezTo>
                  <a:pt x="345" y="882"/>
                  <a:pt x="350" y="864"/>
                  <a:pt x="345" y="848"/>
                </a:cubicBezTo>
                <a:cubicBezTo>
                  <a:pt x="334" y="826"/>
                  <a:pt x="312" y="805"/>
                  <a:pt x="312" y="805"/>
                </a:cubicBezTo>
                <a:cubicBezTo>
                  <a:pt x="305" y="793"/>
                  <a:pt x="297" y="799"/>
                  <a:pt x="300" y="778"/>
                </a:cubicBezTo>
                <a:cubicBezTo>
                  <a:pt x="300" y="764"/>
                  <a:pt x="321" y="761"/>
                  <a:pt x="321" y="761"/>
                </a:cubicBezTo>
                <a:lnTo>
                  <a:pt x="599" y="752"/>
                </a:lnTo>
                <a:lnTo>
                  <a:pt x="599" y="3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6" name=""/>
          <p:cNvSpPr/>
          <p:nvPr/>
        </p:nvSpPr>
        <p:spPr>
          <a:xfrm>
            <a:off x="3787920" y="2021040"/>
            <a:ext cx="1082520" cy="938160"/>
          </a:xfrm>
          <a:custGeom>
            <a:avLst/>
            <a:gdLst/>
            <a:ahLst/>
            <a:rect l="l" t="t" r="r" b="b"/>
            <a:pathLst>
              <a:path w="597" h="552">
                <a:moveTo>
                  <a:pt x="0" y="0"/>
                </a:moveTo>
                <a:lnTo>
                  <a:pt x="0" y="516"/>
                </a:lnTo>
                <a:lnTo>
                  <a:pt x="180" y="503"/>
                </a:lnTo>
                <a:cubicBezTo>
                  <a:pt x="216" y="498"/>
                  <a:pt x="209" y="496"/>
                  <a:pt x="216" y="488"/>
                </a:cubicBezTo>
                <a:cubicBezTo>
                  <a:pt x="225" y="482"/>
                  <a:pt x="231" y="465"/>
                  <a:pt x="225" y="455"/>
                </a:cubicBezTo>
                <a:cubicBezTo>
                  <a:pt x="223" y="426"/>
                  <a:pt x="205" y="426"/>
                  <a:pt x="213" y="393"/>
                </a:cubicBezTo>
                <a:cubicBezTo>
                  <a:pt x="217" y="369"/>
                  <a:pt x="237" y="360"/>
                  <a:pt x="237" y="360"/>
                </a:cubicBezTo>
                <a:cubicBezTo>
                  <a:pt x="253" y="352"/>
                  <a:pt x="273" y="339"/>
                  <a:pt x="307" y="343"/>
                </a:cubicBezTo>
                <a:cubicBezTo>
                  <a:pt x="352" y="346"/>
                  <a:pt x="363" y="358"/>
                  <a:pt x="379" y="369"/>
                </a:cubicBezTo>
                <a:cubicBezTo>
                  <a:pt x="395" y="380"/>
                  <a:pt x="399" y="393"/>
                  <a:pt x="400" y="407"/>
                </a:cubicBezTo>
                <a:cubicBezTo>
                  <a:pt x="402" y="423"/>
                  <a:pt x="401" y="436"/>
                  <a:pt x="387" y="451"/>
                </a:cubicBezTo>
                <a:cubicBezTo>
                  <a:pt x="353" y="468"/>
                  <a:pt x="348" y="494"/>
                  <a:pt x="348" y="494"/>
                </a:cubicBezTo>
                <a:cubicBezTo>
                  <a:pt x="344" y="508"/>
                  <a:pt x="355" y="526"/>
                  <a:pt x="364" y="536"/>
                </a:cubicBezTo>
                <a:cubicBezTo>
                  <a:pt x="379" y="552"/>
                  <a:pt x="405" y="552"/>
                  <a:pt x="405" y="552"/>
                </a:cubicBezTo>
                <a:lnTo>
                  <a:pt x="597" y="539"/>
                </a:lnTo>
                <a:lnTo>
                  <a:pt x="5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7" name=""/>
          <p:cNvSpPr/>
          <p:nvPr/>
        </p:nvSpPr>
        <p:spPr>
          <a:xfrm rot="16203600">
            <a:off x="3213000" y="3825720"/>
            <a:ext cx="4208400" cy="70308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4d4d4d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8" name=""/>
          <p:cNvSpPr/>
          <p:nvPr/>
        </p:nvSpPr>
        <p:spPr>
          <a:xfrm>
            <a:off x="3949200" y="21668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9" name=""/>
          <p:cNvSpPr/>
          <p:nvPr/>
        </p:nvSpPr>
        <p:spPr>
          <a:xfrm>
            <a:off x="3909960" y="3144960"/>
            <a:ext cx="84636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Information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0" name=""/>
          <p:cNvSpPr/>
          <p:nvPr/>
        </p:nvSpPr>
        <p:spPr>
          <a:xfrm>
            <a:off x="3942720" y="588492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Capital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1" name=""/>
          <p:cNvSpPr/>
          <p:nvPr/>
        </p:nvSpPr>
        <p:spPr>
          <a:xfrm>
            <a:off x="3930120" y="4195800"/>
            <a:ext cx="8092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Asset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2" name=""/>
          <p:cNvSpPr/>
          <p:nvPr/>
        </p:nvSpPr>
        <p:spPr>
          <a:xfrm>
            <a:off x="3949200" y="50198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3" name=""/>
          <p:cNvSpPr/>
          <p:nvPr/>
        </p:nvSpPr>
        <p:spPr>
          <a:xfrm>
            <a:off x="6673680" y="2338560"/>
            <a:ext cx="8827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4" name=""/>
          <p:cNvSpPr/>
          <p:nvPr/>
        </p:nvSpPr>
        <p:spPr>
          <a:xfrm>
            <a:off x="860400" y="5073480"/>
            <a:ext cx="1584360" cy="26208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5" name=""/>
          <p:cNvSpPr/>
          <p:nvPr/>
        </p:nvSpPr>
        <p:spPr>
          <a:xfrm>
            <a:off x="1202040" y="5111640"/>
            <a:ext cx="8964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Consultants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6" name=""/>
          <p:cNvSpPr/>
          <p:nvPr/>
        </p:nvSpPr>
        <p:spPr>
          <a:xfrm>
            <a:off x="860400" y="2370240"/>
            <a:ext cx="1584360" cy="261720"/>
          </a:xfrm>
          <a:prstGeom prst="rect">
            <a:avLst/>
          </a:prstGeom>
          <a:solidFill>
            <a:srgbClr val="004be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7" name=""/>
          <p:cNvSpPr/>
          <p:nvPr/>
        </p:nvSpPr>
        <p:spPr>
          <a:xfrm>
            <a:off x="1030320" y="2395440"/>
            <a:ext cx="12409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Software Vendors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8" name=""/>
          <p:cNvSpPr/>
          <p:nvPr/>
        </p:nvSpPr>
        <p:spPr>
          <a:xfrm>
            <a:off x="860400" y="2705040"/>
            <a:ext cx="158436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9" name=""/>
          <p:cNvSpPr/>
          <p:nvPr/>
        </p:nvSpPr>
        <p:spPr>
          <a:xfrm>
            <a:off x="911520" y="2728800"/>
            <a:ext cx="1522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Control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0" name=""/>
          <p:cNvSpPr/>
          <p:nvPr/>
        </p:nvSpPr>
        <p:spPr>
          <a:xfrm>
            <a:off x="860400" y="3049560"/>
            <a:ext cx="158436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1" name=""/>
          <p:cNvSpPr/>
          <p:nvPr/>
        </p:nvSpPr>
        <p:spPr>
          <a:xfrm>
            <a:off x="1224000" y="3087720"/>
            <a:ext cx="784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Architects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2" name=""/>
          <p:cNvSpPr/>
          <p:nvPr/>
        </p:nvSpPr>
        <p:spPr>
          <a:xfrm>
            <a:off x="860400" y="3382920"/>
            <a:ext cx="158436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3" name=""/>
          <p:cNvSpPr/>
          <p:nvPr/>
        </p:nvSpPr>
        <p:spPr>
          <a:xfrm>
            <a:off x="1271880" y="3421080"/>
            <a:ext cx="7772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Engineers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4" name=""/>
          <p:cNvSpPr/>
          <p:nvPr/>
        </p:nvSpPr>
        <p:spPr>
          <a:xfrm>
            <a:off x="860400" y="4052880"/>
            <a:ext cx="158436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5" name=""/>
          <p:cNvSpPr/>
          <p:nvPr/>
        </p:nvSpPr>
        <p:spPr>
          <a:xfrm>
            <a:off x="870480" y="4076640"/>
            <a:ext cx="15994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Mechanical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6" name=""/>
          <p:cNvSpPr/>
          <p:nvPr/>
        </p:nvSpPr>
        <p:spPr>
          <a:xfrm>
            <a:off x="860400" y="4726080"/>
            <a:ext cx="1584360" cy="2617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7" name=""/>
          <p:cNvSpPr/>
          <p:nvPr/>
        </p:nvSpPr>
        <p:spPr>
          <a:xfrm>
            <a:off x="904320" y="4764240"/>
            <a:ext cx="15012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HVAC Svc Companies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8" name=""/>
          <p:cNvSpPr/>
          <p:nvPr/>
        </p:nvSpPr>
        <p:spPr>
          <a:xfrm>
            <a:off x="860400" y="3722760"/>
            <a:ext cx="1584360" cy="2602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9" name=""/>
          <p:cNvSpPr/>
          <p:nvPr/>
        </p:nvSpPr>
        <p:spPr>
          <a:xfrm>
            <a:off x="792000" y="3751200"/>
            <a:ext cx="17258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Equipment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0" name=""/>
          <p:cNvSpPr/>
          <p:nvPr/>
        </p:nvSpPr>
        <p:spPr>
          <a:xfrm>
            <a:off x="860400" y="5416560"/>
            <a:ext cx="158436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1" name=""/>
          <p:cNvSpPr/>
          <p:nvPr/>
        </p:nvSpPr>
        <p:spPr>
          <a:xfrm>
            <a:off x="919080" y="5442120"/>
            <a:ext cx="14731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Specialty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2" name=""/>
          <p:cNvSpPr/>
          <p:nvPr/>
        </p:nvSpPr>
        <p:spPr>
          <a:xfrm>
            <a:off x="858960" y="2035080"/>
            <a:ext cx="1585800" cy="262080"/>
          </a:xfrm>
          <a:prstGeom prst="rect">
            <a:avLst/>
          </a:prstGeom>
          <a:solidFill>
            <a:srgbClr val="91168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3" name=""/>
          <p:cNvSpPr/>
          <p:nvPr/>
        </p:nvSpPr>
        <p:spPr>
          <a:xfrm>
            <a:off x="1339920" y="2073240"/>
            <a:ext cx="6224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4" name=""/>
          <p:cNvSpPr/>
          <p:nvPr/>
        </p:nvSpPr>
        <p:spPr>
          <a:xfrm>
            <a:off x="860400" y="6094440"/>
            <a:ext cx="1584360" cy="262080"/>
          </a:xfrm>
          <a:prstGeom prst="rect">
            <a:avLst/>
          </a:prstGeom>
          <a:solidFill>
            <a:srgbClr val="00822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5" name=""/>
          <p:cNvSpPr/>
          <p:nvPr/>
        </p:nvSpPr>
        <p:spPr>
          <a:xfrm>
            <a:off x="1068480" y="6118200"/>
            <a:ext cx="119196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Internal Treasury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6" name=""/>
          <p:cNvSpPr/>
          <p:nvPr/>
        </p:nvSpPr>
        <p:spPr>
          <a:xfrm>
            <a:off x="860400" y="5757840"/>
            <a:ext cx="1584360" cy="262080"/>
          </a:xfrm>
          <a:prstGeom prst="rect">
            <a:avLst/>
          </a:prstGeom>
          <a:solidFill>
            <a:srgbClr val="00822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7" name=""/>
          <p:cNvSpPr/>
          <p:nvPr/>
        </p:nvSpPr>
        <p:spPr>
          <a:xfrm>
            <a:off x="1329480" y="5783400"/>
            <a:ext cx="6577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Lenders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8" name=""/>
          <p:cNvSpPr/>
          <p:nvPr/>
        </p:nvSpPr>
        <p:spPr>
          <a:xfrm>
            <a:off x="860400" y="4386240"/>
            <a:ext cx="158436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9" name=""/>
          <p:cNvSpPr/>
          <p:nvPr/>
        </p:nvSpPr>
        <p:spPr>
          <a:xfrm>
            <a:off x="918720" y="4424400"/>
            <a:ext cx="14803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0" name=""/>
          <p:cNvSpPr/>
          <p:nvPr/>
        </p:nvSpPr>
        <p:spPr>
          <a:xfrm rot="16203600">
            <a:off x="743040" y="3817800"/>
            <a:ext cx="4381200" cy="80316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4d4d4d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1" name=""/>
          <p:cNvSpPr/>
          <p:nvPr/>
        </p:nvSpPr>
        <p:spPr>
          <a:xfrm>
            <a:off x="6431040" y="3835440"/>
            <a:ext cx="13669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Conditioned Air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2" name=""/>
          <p:cNvSpPr/>
          <p:nvPr/>
        </p:nvSpPr>
        <p:spPr>
          <a:xfrm>
            <a:off x="6431040" y="5494320"/>
            <a:ext cx="13669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Managed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3" name=""/>
          <p:cNvSpPr/>
          <p:nvPr/>
        </p:nvSpPr>
        <p:spPr>
          <a:xfrm>
            <a:off x="3468600" y="1565280"/>
            <a:ext cx="17449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4" name=""/>
          <p:cNvSpPr/>
          <p:nvPr/>
        </p:nvSpPr>
        <p:spPr>
          <a:xfrm>
            <a:off x="6246720" y="1218960"/>
            <a:ext cx="174492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5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Energy Outsourcing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Energy Services -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 Network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47" name="" descr=""/>
          <p:cNvPicPr/>
          <p:nvPr/>
        </p:nvPicPr>
        <p:blipFill>
          <a:blip r:embed="rId1"/>
          <a:srcRect l="0" t="0" r="0" b="26925"/>
          <a:stretch/>
        </p:blipFill>
        <p:spPr>
          <a:xfrm>
            <a:off x="1042920" y="990720"/>
            <a:ext cx="7061400" cy="483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48" name=""/>
          <p:cNvSpPr/>
          <p:nvPr/>
        </p:nvSpPr>
        <p:spPr>
          <a:xfrm>
            <a:off x="2025720" y="5699160"/>
            <a:ext cx="1220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9" name=""/>
          <p:cNvSpPr/>
          <p:nvPr/>
        </p:nvSpPr>
        <p:spPr>
          <a:xfrm>
            <a:off x="415800" y="5083200"/>
            <a:ext cx="108000" cy="120600"/>
          </a:xfrm>
          <a:custGeom>
            <a:avLst/>
            <a:gdLst/>
            <a:ahLst/>
            <a:rect l="l" t="t" r="r" b="b"/>
            <a:pathLst>
              <a:path w="76" h="76">
                <a:moveTo>
                  <a:pt x="32" y="0"/>
                </a:moveTo>
                <a:lnTo>
                  <a:pt x="0" y="76"/>
                </a:lnTo>
                <a:lnTo>
                  <a:pt x="76" y="76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0" name=""/>
          <p:cNvSpPr/>
          <p:nvPr/>
        </p:nvSpPr>
        <p:spPr>
          <a:xfrm>
            <a:off x="384120" y="5315040"/>
            <a:ext cx="152280" cy="171360"/>
          </a:xfrm>
          <a:custGeom>
            <a:avLst/>
            <a:gdLst/>
            <a:ahLst/>
            <a:rect l="l" t="t" r="r" b="b"/>
            <a:pathLst>
              <a:path w="108" h="108">
                <a:moveTo>
                  <a:pt x="108" y="54"/>
                </a:moveTo>
                <a:lnTo>
                  <a:pt x="97" y="44"/>
                </a:lnTo>
                <a:lnTo>
                  <a:pt x="108" y="33"/>
                </a:lnTo>
                <a:lnTo>
                  <a:pt x="87" y="33"/>
                </a:lnTo>
                <a:lnTo>
                  <a:pt x="97" y="11"/>
                </a:lnTo>
                <a:lnTo>
                  <a:pt x="76" y="22"/>
                </a:lnTo>
                <a:lnTo>
                  <a:pt x="76" y="0"/>
                </a:lnTo>
                <a:lnTo>
                  <a:pt x="65" y="11"/>
                </a:lnTo>
                <a:lnTo>
                  <a:pt x="54" y="0"/>
                </a:lnTo>
                <a:lnTo>
                  <a:pt x="54" y="11"/>
                </a:lnTo>
                <a:lnTo>
                  <a:pt x="33" y="0"/>
                </a:lnTo>
                <a:lnTo>
                  <a:pt x="33" y="22"/>
                </a:lnTo>
                <a:lnTo>
                  <a:pt x="22" y="11"/>
                </a:lnTo>
                <a:lnTo>
                  <a:pt x="22" y="33"/>
                </a:lnTo>
                <a:lnTo>
                  <a:pt x="11" y="33"/>
                </a:lnTo>
                <a:lnTo>
                  <a:pt x="22" y="44"/>
                </a:lnTo>
                <a:lnTo>
                  <a:pt x="0" y="54"/>
                </a:lnTo>
                <a:lnTo>
                  <a:pt x="22" y="65"/>
                </a:lnTo>
                <a:lnTo>
                  <a:pt x="11" y="76"/>
                </a:lnTo>
                <a:lnTo>
                  <a:pt x="22" y="76"/>
                </a:lnTo>
                <a:lnTo>
                  <a:pt x="22" y="97"/>
                </a:lnTo>
                <a:lnTo>
                  <a:pt x="33" y="87"/>
                </a:lnTo>
                <a:lnTo>
                  <a:pt x="33" y="108"/>
                </a:lnTo>
                <a:lnTo>
                  <a:pt x="54" y="97"/>
                </a:lnTo>
                <a:lnTo>
                  <a:pt x="54" y="108"/>
                </a:lnTo>
                <a:lnTo>
                  <a:pt x="65" y="97"/>
                </a:lnTo>
                <a:lnTo>
                  <a:pt x="76" y="108"/>
                </a:lnTo>
                <a:lnTo>
                  <a:pt x="76" y="87"/>
                </a:lnTo>
                <a:lnTo>
                  <a:pt x="97" y="97"/>
                </a:lnTo>
                <a:lnTo>
                  <a:pt x="87" y="76"/>
                </a:lnTo>
                <a:lnTo>
                  <a:pt x="108" y="76"/>
                </a:lnTo>
                <a:lnTo>
                  <a:pt x="97" y="65"/>
                </a:lnTo>
                <a:lnTo>
                  <a:pt x="108" y="54"/>
                </a:lnTo>
                <a:close/>
              </a:path>
            </a:pathLst>
          </a:custGeom>
          <a:solidFill>
            <a:srgbClr val="9900cc"/>
          </a:solidFill>
          <a:ln cap="rnd"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1" name=""/>
          <p:cNvSpPr/>
          <p:nvPr/>
        </p:nvSpPr>
        <p:spPr>
          <a:xfrm>
            <a:off x="384120" y="5627520"/>
            <a:ext cx="136440" cy="154080"/>
          </a:xfrm>
          <a:prstGeom prst="rect">
            <a:avLst/>
          </a:prstGeom>
          <a:solidFill>
            <a:srgbClr val="00cc99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2" name=""/>
          <p:cNvSpPr/>
          <p:nvPr/>
        </p:nvSpPr>
        <p:spPr>
          <a:xfrm>
            <a:off x="369720" y="4792680"/>
            <a:ext cx="196920" cy="222120"/>
          </a:xfrm>
          <a:custGeom>
            <a:avLst/>
            <a:gdLst/>
            <a:ahLst/>
            <a:rect l="l" t="t" r="r" b="b"/>
            <a:pathLst>
              <a:path w="140" h="140">
                <a:moveTo>
                  <a:pt x="75" y="0"/>
                </a:moveTo>
                <a:lnTo>
                  <a:pt x="53" y="54"/>
                </a:lnTo>
                <a:lnTo>
                  <a:pt x="0" y="54"/>
                </a:lnTo>
                <a:lnTo>
                  <a:pt x="43" y="86"/>
                </a:lnTo>
                <a:lnTo>
                  <a:pt x="21" y="140"/>
                </a:lnTo>
                <a:lnTo>
                  <a:pt x="75" y="108"/>
                </a:lnTo>
                <a:lnTo>
                  <a:pt x="118" y="140"/>
                </a:lnTo>
                <a:lnTo>
                  <a:pt x="97" y="86"/>
                </a:lnTo>
                <a:lnTo>
                  <a:pt x="140" y="54"/>
                </a:lnTo>
                <a:lnTo>
                  <a:pt x="86" y="54"/>
                </a:lnTo>
                <a:lnTo>
                  <a:pt x="75" y="0"/>
                </a:lnTo>
                <a:close/>
              </a:path>
            </a:pathLst>
          </a:custGeom>
          <a:solidFill>
            <a:srgbClr val="ccccff"/>
          </a:solidFill>
          <a:ln cap="rnd"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3" name=""/>
          <p:cNvSpPr/>
          <p:nvPr/>
        </p:nvSpPr>
        <p:spPr>
          <a:xfrm>
            <a:off x="592920" y="4843440"/>
            <a:ext cx="767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4" name=""/>
          <p:cNvSpPr/>
          <p:nvPr/>
        </p:nvSpPr>
        <p:spPr>
          <a:xfrm>
            <a:off x="575640" y="5100480"/>
            <a:ext cx="8442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HVAC  Service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5" name=""/>
          <p:cNvSpPr/>
          <p:nvPr/>
        </p:nvSpPr>
        <p:spPr>
          <a:xfrm>
            <a:off x="590760" y="5340240"/>
            <a:ext cx="11678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6" name=""/>
          <p:cNvSpPr/>
          <p:nvPr/>
        </p:nvSpPr>
        <p:spPr>
          <a:xfrm>
            <a:off x="561240" y="5557680"/>
            <a:ext cx="1406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System Design &amp;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7" name=""/>
          <p:cNvSpPr/>
          <p:nvPr/>
        </p:nvSpPr>
        <p:spPr>
          <a:xfrm>
            <a:off x="603000" y="5716440"/>
            <a:ext cx="6055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8" name=""/>
          <p:cNvSpPr/>
          <p:nvPr/>
        </p:nvSpPr>
        <p:spPr>
          <a:xfrm>
            <a:off x="582480" y="5940360"/>
            <a:ext cx="86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Sites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9" name=""/>
          <p:cNvSpPr/>
          <p:nvPr/>
        </p:nvSpPr>
        <p:spPr>
          <a:xfrm>
            <a:off x="390600" y="5931000"/>
            <a:ext cx="141120" cy="149040"/>
          </a:xfrm>
          <a:prstGeom prst="ellipse">
            <a:avLst/>
          </a:prstGeom>
          <a:solidFill>
            <a:srgbClr val="e9ad17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0" name=""/>
          <p:cNvSpPr/>
          <p:nvPr/>
        </p:nvSpPr>
        <p:spPr>
          <a:xfrm>
            <a:off x="271440" y="4724280"/>
            <a:ext cx="1738440" cy="146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1" name=""/>
          <p:cNvSpPr/>
          <p:nvPr/>
        </p:nvSpPr>
        <p:spPr>
          <a:xfrm rot="2700000">
            <a:off x="2769120" y="5850720"/>
            <a:ext cx="136440" cy="1220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2" name=""/>
          <p:cNvSpPr/>
          <p:nvPr/>
        </p:nvSpPr>
        <p:spPr>
          <a:xfrm>
            <a:off x="2887560" y="5715000"/>
            <a:ext cx="5079960" cy="105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$16 Billion in contracts expected by YE-2000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16,500 total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 billion square feet of managed space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3" name=""/>
          <p:cNvSpPr/>
          <p:nvPr/>
        </p:nvSpPr>
        <p:spPr>
          <a:xfrm rot="2700000">
            <a:off x="2769120" y="6176160"/>
            <a:ext cx="136440" cy="1220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4" name=""/>
          <p:cNvSpPr/>
          <p:nvPr/>
        </p:nvSpPr>
        <p:spPr>
          <a:xfrm rot="2700000">
            <a:off x="2769120" y="6501600"/>
            <a:ext cx="136440" cy="1220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5" name=""/>
          <p:cNvSpPr/>
          <p:nvPr/>
        </p:nvSpPr>
        <p:spPr>
          <a:xfrm>
            <a:off x="1162080" y="6073920"/>
            <a:ext cx="7000920" cy="67140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6" name=""/>
          <p:cNvSpPr/>
          <p:nvPr/>
        </p:nvSpPr>
        <p:spPr>
          <a:xfrm>
            <a:off x="5581800" y="2141640"/>
            <a:ext cx="2947680" cy="2201760"/>
          </a:xfrm>
          <a:prstGeom prst="ellipse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7" name=""/>
          <p:cNvSpPr/>
          <p:nvPr/>
        </p:nvSpPr>
        <p:spPr>
          <a:xfrm>
            <a:off x="654120" y="2144880"/>
            <a:ext cx="2946240" cy="2201760"/>
          </a:xfrm>
          <a:prstGeom prst="ellipse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8" name=""/>
          <p:cNvSpPr/>
          <p:nvPr/>
        </p:nvSpPr>
        <p:spPr>
          <a:xfrm>
            <a:off x="3112920" y="1523880"/>
            <a:ext cx="2946600" cy="2202120"/>
          </a:xfrm>
          <a:prstGeom prst="ellipse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9" name=""/>
          <p:cNvSpPr/>
          <p:nvPr/>
        </p:nvSpPr>
        <p:spPr>
          <a:xfrm>
            <a:off x="3114720" y="2217600"/>
            <a:ext cx="30132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0" name=""/>
          <p:cNvSpPr/>
          <p:nvPr/>
        </p:nvSpPr>
        <p:spPr>
          <a:xfrm>
            <a:off x="3807000" y="728640"/>
            <a:ext cx="1554120" cy="919080"/>
          </a:xfrm>
          <a:prstGeom prst="bevel">
            <a:avLst>
              <a:gd name="adj" fmla="val 12500"/>
            </a:avLst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1" name=""/>
          <p:cNvSpPr/>
          <p:nvPr/>
        </p:nvSpPr>
        <p:spPr>
          <a:xfrm>
            <a:off x="3944520" y="74448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2" name=""/>
          <p:cNvSpPr/>
          <p:nvPr/>
        </p:nvSpPr>
        <p:spPr>
          <a:xfrm>
            <a:off x="3402000" y="1954080"/>
            <a:ext cx="234144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3" name=""/>
          <p:cNvSpPr/>
          <p:nvPr/>
        </p:nvSpPr>
        <p:spPr>
          <a:xfrm>
            <a:off x="6345360" y="1689120"/>
            <a:ext cx="1550880" cy="915840"/>
          </a:xfrm>
          <a:prstGeom prst="bevel">
            <a:avLst>
              <a:gd name="adj" fmla="val 12500"/>
            </a:avLst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4" name=""/>
          <p:cNvSpPr/>
          <p:nvPr/>
        </p:nvSpPr>
        <p:spPr>
          <a:xfrm>
            <a:off x="6594840" y="187956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Content</a:t>
            </a:r>
            <a:br>
              <a:rPr sz="1700"/>
            </a:b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5" name=""/>
          <p:cNvSpPr/>
          <p:nvPr/>
        </p:nvSpPr>
        <p:spPr>
          <a:xfrm>
            <a:off x="1322280" y="1690560"/>
            <a:ext cx="1554120" cy="919440"/>
          </a:xfrm>
          <a:prstGeom prst="bevel">
            <a:avLst>
              <a:gd name="adj" fmla="val 12500"/>
            </a:avLst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6" name=""/>
          <p:cNvSpPr/>
          <p:nvPr/>
        </p:nvSpPr>
        <p:spPr>
          <a:xfrm>
            <a:off x="1256400" y="187488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Bandwidth</a:t>
            </a:r>
            <a:br>
              <a:rPr sz="1700"/>
            </a:b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7" name=""/>
          <p:cNvSpPr/>
          <p:nvPr/>
        </p:nvSpPr>
        <p:spPr>
          <a:xfrm>
            <a:off x="876240" y="2811600"/>
            <a:ext cx="242424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8" name=""/>
          <p:cNvSpPr/>
          <p:nvPr/>
        </p:nvSpPr>
        <p:spPr>
          <a:xfrm>
            <a:off x="5873760" y="2600280"/>
            <a:ext cx="242568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9" name=""/>
          <p:cNvSpPr/>
          <p:nvPr/>
        </p:nvSpPr>
        <p:spPr>
          <a:xfrm>
            <a:off x="4027320" y="3867120"/>
            <a:ext cx="4243680" cy="20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Software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0" name=""/>
          <p:cNvSpPr/>
          <p:nvPr/>
        </p:nvSpPr>
        <p:spPr>
          <a:xfrm>
            <a:off x="3921120" y="3963960"/>
            <a:ext cx="1047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1" name=""/>
          <p:cNvSpPr/>
          <p:nvPr/>
        </p:nvSpPr>
        <p:spPr>
          <a:xfrm>
            <a:off x="3921120" y="4319640"/>
            <a:ext cx="1047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2" name=""/>
          <p:cNvSpPr/>
          <p:nvPr/>
        </p:nvSpPr>
        <p:spPr>
          <a:xfrm>
            <a:off x="3921120" y="4668840"/>
            <a:ext cx="1047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3" name=""/>
          <p:cNvSpPr/>
          <p:nvPr/>
        </p:nvSpPr>
        <p:spPr>
          <a:xfrm>
            <a:off x="3921120" y="5011560"/>
            <a:ext cx="1047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4" name=""/>
          <p:cNvSpPr/>
          <p:nvPr/>
        </p:nvSpPr>
        <p:spPr>
          <a:xfrm>
            <a:off x="1235160" y="4416480"/>
            <a:ext cx="2463840" cy="16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Marketing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Comprehensive</a:t>
            </a:r>
            <a:br>
              <a:rPr sz="18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br>
              <a:rPr sz="18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5" name=""/>
          <p:cNvSpPr/>
          <p:nvPr/>
        </p:nvSpPr>
        <p:spPr>
          <a:xfrm>
            <a:off x="1116000" y="4521240"/>
            <a:ext cx="1047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6" name=""/>
          <p:cNvSpPr/>
          <p:nvPr/>
        </p:nvSpPr>
        <p:spPr>
          <a:xfrm>
            <a:off x="1116000" y="4940280"/>
            <a:ext cx="1047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7" name=""/>
          <p:cNvSpPr/>
          <p:nvPr/>
        </p:nvSpPr>
        <p:spPr>
          <a:xfrm>
            <a:off x="6080040" y="4416480"/>
            <a:ext cx="2643120" cy="12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of Streaming</a:t>
            </a:r>
            <a:br>
              <a:rPr sz="18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Management </a:t>
            </a:r>
            <a:br>
              <a:rPr sz="18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8" name=""/>
          <p:cNvSpPr/>
          <p:nvPr/>
        </p:nvSpPr>
        <p:spPr>
          <a:xfrm>
            <a:off x="5961240" y="4524480"/>
            <a:ext cx="1029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9" name=""/>
          <p:cNvSpPr/>
          <p:nvPr/>
        </p:nvSpPr>
        <p:spPr>
          <a:xfrm>
            <a:off x="5961240" y="5151600"/>
            <a:ext cx="1029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0" name=""/>
          <p:cNvSpPr/>
          <p:nvPr/>
        </p:nvSpPr>
        <p:spPr>
          <a:xfrm>
            <a:off x="1427040" y="6093000"/>
            <a:ext cx="650880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Replicating Enron’s Wholesale Energy Experience and Skill Base in a Highly Scalable, Efficient Broadband Strategy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1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Broadband Services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2" name=""/>
          <p:cNvGraphicFramePr/>
          <p:nvPr/>
        </p:nvGraphicFramePr>
        <p:xfrm>
          <a:off x="4524480" y="1444680"/>
          <a:ext cx="4146480" cy="2019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24480" y="1444680"/>
                    <a:ext cx="4146480" cy="201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994" name=""/>
          <p:cNvSpPr/>
          <p:nvPr/>
        </p:nvSpPr>
        <p:spPr>
          <a:xfrm>
            <a:off x="5455440" y="773280"/>
            <a:ext cx="2301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Fiber Route Miles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5" name=""/>
          <p:cNvSpPr/>
          <p:nvPr/>
        </p:nvSpPr>
        <p:spPr>
          <a:xfrm>
            <a:off x="6311880" y="320364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6" name=""/>
          <p:cNvSpPr/>
          <p:nvPr/>
        </p:nvSpPr>
        <p:spPr>
          <a:xfrm>
            <a:off x="6895080" y="163980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7" name=""/>
          <p:cNvSpPr/>
          <p:nvPr/>
        </p:nvSpPr>
        <p:spPr>
          <a:xfrm>
            <a:off x="7599960" y="139212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8" name=""/>
          <p:cNvSpPr/>
          <p:nvPr/>
        </p:nvSpPr>
        <p:spPr>
          <a:xfrm>
            <a:off x="6207480" y="184320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12,325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9" name=""/>
          <p:cNvSpPr/>
          <p:nvPr/>
        </p:nvSpPr>
        <p:spPr>
          <a:xfrm>
            <a:off x="7639200" y="320004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0" name=""/>
          <p:cNvSpPr/>
          <p:nvPr/>
        </p:nvSpPr>
        <p:spPr>
          <a:xfrm>
            <a:off x="6919200" y="320364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1" name=""/>
          <p:cNvSpPr/>
          <p:nvPr/>
        </p:nvSpPr>
        <p:spPr>
          <a:xfrm>
            <a:off x="5536080" y="24019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5,538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2" name=""/>
          <p:cNvSpPr/>
          <p:nvPr/>
        </p:nvSpPr>
        <p:spPr>
          <a:xfrm>
            <a:off x="4832640" y="27018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1,755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3" name=""/>
          <p:cNvSpPr/>
          <p:nvPr/>
        </p:nvSpPr>
        <p:spPr>
          <a:xfrm>
            <a:off x="5567040" y="320364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4" name=""/>
          <p:cNvSpPr/>
          <p:nvPr/>
        </p:nvSpPr>
        <p:spPr>
          <a:xfrm>
            <a:off x="4848120" y="320364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5" name=""/>
          <p:cNvSpPr/>
          <p:nvPr/>
        </p:nvSpPr>
        <p:spPr>
          <a:xfrm flipH="1">
            <a:off x="6945480" y="1255680"/>
            <a:ext cx="1440" cy="189216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06" name=""/>
          <p:cNvGraphicFramePr/>
          <p:nvPr/>
        </p:nvGraphicFramePr>
        <p:xfrm>
          <a:off x="4516560" y="4478400"/>
          <a:ext cx="4146480" cy="2019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00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516560" y="4478400"/>
                    <a:ext cx="4146480" cy="201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08" name=""/>
          <p:cNvSpPr/>
          <p:nvPr/>
        </p:nvSpPr>
        <p:spPr>
          <a:xfrm>
            <a:off x="7085160" y="541008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9" name=""/>
          <p:cNvSpPr/>
          <p:nvPr/>
        </p:nvSpPr>
        <p:spPr>
          <a:xfrm>
            <a:off x="5617440" y="3762360"/>
            <a:ext cx="1962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Pooling Points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0" name=""/>
          <p:cNvSpPr/>
          <p:nvPr/>
        </p:nvSpPr>
        <p:spPr>
          <a:xfrm>
            <a:off x="6273720" y="62373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1" name=""/>
          <p:cNvSpPr/>
          <p:nvPr/>
        </p:nvSpPr>
        <p:spPr>
          <a:xfrm>
            <a:off x="7809120" y="443880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2" name=""/>
          <p:cNvSpPr/>
          <p:nvPr/>
        </p:nvSpPr>
        <p:spPr>
          <a:xfrm>
            <a:off x="7624800" y="623844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3" name=""/>
          <p:cNvSpPr/>
          <p:nvPr/>
        </p:nvSpPr>
        <p:spPr>
          <a:xfrm>
            <a:off x="6844680" y="624204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4" name=""/>
          <p:cNvSpPr/>
          <p:nvPr/>
        </p:nvSpPr>
        <p:spPr>
          <a:xfrm>
            <a:off x="6470640" y="577836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5" name=""/>
          <p:cNvSpPr/>
          <p:nvPr/>
        </p:nvSpPr>
        <p:spPr>
          <a:xfrm>
            <a:off x="5729400" y="588168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6" name=""/>
          <p:cNvSpPr/>
          <p:nvPr/>
        </p:nvSpPr>
        <p:spPr>
          <a:xfrm>
            <a:off x="4938480" y="622764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7" name=""/>
          <p:cNvSpPr/>
          <p:nvPr/>
        </p:nvSpPr>
        <p:spPr>
          <a:xfrm>
            <a:off x="5126040" y="588168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8" name=""/>
          <p:cNvSpPr/>
          <p:nvPr/>
        </p:nvSpPr>
        <p:spPr>
          <a:xfrm>
            <a:off x="5554440" y="622764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9" name=""/>
          <p:cNvSpPr/>
          <p:nvPr/>
        </p:nvSpPr>
        <p:spPr>
          <a:xfrm flipH="1">
            <a:off x="6936840" y="4340160"/>
            <a:ext cx="1800" cy="189252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0" name=""/>
          <p:cNvSpPr/>
          <p:nvPr/>
        </p:nvSpPr>
        <p:spPr>
          <a:xfrm>
            <a:off x="1927800" y="3762360"/>
            <a:ext cx="1114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21" name=""/>
          <p:cNvGraphicFramePr/>
          <p:nvPr/>
        </p:nvGraphicFramePr>
        <p:xfrm>
          <a:off x="533520" y="4394160"/>
          <a:ext cx="3693960" cy="20923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02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33520" y="4394160"/>
                    <a:ext cx="3693960" cy="209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23" name=""/>
          <p:cNvSpPr/>
          <p:nvPr/>
        </p:nvSpPr>
        <p:spPr>
          <a:xfrm>
            <a:off x="2122200" y="62262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4" name=""/>
          <p:cNvSpPr/>
          <p:nvPr/>
        </p:nvSpPr>
        <p:spPr>
          <a:xfrm>
            <a:off x="3473640" y="622260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5" name=""/>
          <p:cNvSpPr/>
          <p:nvPr/>
        </p:nvSpPr>
        <p:spPr>
          <a:xfrm>
            <a:off x="2768040" y="622620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6" name=""/>
          <p:cNvSpPr/>
          <p:nvPr/>
        </p:nvSpPr>
        <p:spPr>
          <a:xfrm>
            <a:off x="2789640" y="51786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1,500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7" name=""/>
          <p:cNvSpPr/>
          <p:nvPr/>
        </p:nvSpPr>
        <p:spPr>
          <a:xfrm>
            <a:off x="3497760" y="44719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8" name=""/>
          <p:cNvSpPr/>
          <p:nvPr/>
        </p:nvSpPr>
        <p:spPr>
          <a:xfrm>
            <a:off x="2200320" y="578016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9" name=""/>
          <p:cNvSpPr/>
          <p:nvPr/>
        </p:nvSpPr>
        <p:spPr>
          <a:xfrm>
            <a:off x="684000" y="62262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0" name=""/>
          <p:cNvSpPr/>
          <p:nvPr/>
        </p:nvSpPr>
        <p:spPr>
          <a:xfrm>
            <a:off x="855720" y="588312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1" name=""/>
          <p:cNvSpPr/>
          <p:nvPr/>
        </p:nvSpPr>
        <p:spPr>
          <a:xfrm>
            <a:off x="1554120" y="588312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2" name=""/>
          <p:cNvSpPr/>
          <p:nvPr/>
        </p:nvSpPr>
        <p:spPr>
          <a:xfrm>
            <a:off x="1384200" y="62262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3" name=""/>
          <p:cNvSpPr/>
          <p:nvPr/>
        </p:nvSpPr>
        <p:spPr>
          <a:xfrm flipH="1">
            <a:off x="2806200" y="4278240"/>
            <a:ext cx="1800" cy="189252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34" name=""/>
          <p:cNvGraphicFramePr/>
          <p:nvPr/>
        </p:nvGraphicFramePr>
        <p:xfrm>
          <a:off x="380880" y="1479600"/>
          <a:ext cx="4141800" cy="20192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8035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80880" y="1479600"/>
                    <a:ext cx="4141800" cy="201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36" name=""/>
          <p:cNvSpPr/>
          <p:nvPr/>
        </p:nvSpPr>
        <p:spPr>
          <a:xfrm>
            <a:off x="1348920" y="803160"/>
            <a:ext cx="2174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Headcount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7" name=""/>
          <p:cNvSpPr/>
          <p:nvPr/>
        </p:nvSpPr>
        <p:spPr>
          <a:xfrm>
            <a:off x="2092320" y="32385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8" name=""/>
          <p:cNvSpPr/>
          <p:nvPr/>
        </p:nvSpPr>
        <p:spPr>
          <a:xfrm>
            <a:off x="3435480" y="323964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9" name=""/>
          <p:cNvSpPr/>
          <p:nvPr/>
        </p:nvSpPr>
        <p:spPr>
          <a:xfrm>
            <a:off x="2721960" y="324324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0" name=""/>
          <p:cNvSpPr/>
          <p:nvPr/>
        </p:nvSpPr>
        <p:spPr>
          <a:xfrm>
            <a:off x="3539160" y="140184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1" name=""/>
          <p:cNvSpPr/>
          <p:nvPr/>
        </p:nvSpPr>
        <p:spPr>
          <a:xfrm>
            <a:off x="2894040" y="184320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775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2" name=""/>
          <p:cNvSpPr/>
          <p:nvPr/>
        </p:nvSpPr>
        <p:spPr>
          <a:xfrm>
            <a:off x="2202120" y="222732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3" name=""/>
          <p:cNvSpPr/>
          <p:nvPr/>
        </p:nvSpPr>
        <p:spPr>
          <a:xfrm>
            <a:off x="1548000" y="276084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4" name=""/>
          <p:cNvSpPr/>
          <p:nvPr/>
        </p:nvSpPr>
        <p:spPr>
          <a:xfrm>
            <a:off x="841320" y="285588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5" name=""/>
          <p:cNvSpPr/>
          <p:nvPr/>
        </p:nvSpPr>
        <p:spPr>
          <a:xfrm>
            <a:off x="1373040" y="32385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6" name=""/>
          <p:cNvSpPr/>
          <p:nvPr/>
        </p:nvSpPr>
        <p:spPr>
          <a:xfrm>
            <a:off x="666720" y="32385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7" name=""/>
          <p:cNvSpPr/>
          <p:nvPr/>
        </p:nvSpPr>
        <p:spPr>
          <a:xfrm flipH="1">
            <a:off x="2817360" y="1341360"/>
            <a:ext cx="1800" cy="189252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8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EBS Metrics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9" name=""/>
          <p:cNvSpPr/>
          <p:nvPr/>
        </p:nvSpPr>
        <p:spPr>
          <a:xfrm>
            <a:off x="890640" y="1189080"/>
            <a:ext cx="7362720" cy="416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spcBef>
                <a:spcPts val="134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Core Products must have Commodity-like Attributes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Grade (index)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Fungibility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 Points Based on Price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Intensive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 Sums Invested and at 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Reliability of Delivery and Product Spec is Customer Concern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Complex Distribution / Logistic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Scale and Scope Matters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Expensive to Replicate Network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Slow Moving Incumbents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Playing Defense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0" name=""/>
          <p:cNvSpPr/>
          <p:nvPr/>
        </p:nvSpPr>
        <p:spPr>
          <a:xfrm>
            <a:off x="2427480" y="5311800"/>
            <a:ext cx="18306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1" name=""/>
          <p:cNvSpPr/>
          <p:nvPr/>
        </p:nvSpPr>
        <p:spPr>
          <a:xfrm>
            <a:off x="4824360" y="5311800"/>
            <a:ext cx="19432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Credit/Finance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Storage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Settlements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2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Candidates for Market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3" name=""/>
          <p:cNvSpPr/>
          <p:nvPr/>
        </p:nvSpPr>
        <p:spPr>
          <a:xfrm rot="16200000">
            <a:off x="7291440" y="566280"/>
            <a:ext cx="1546200" cy="1879560"/>
          </a:xfrm>
          <a:prstGeom prst="flowChartOffpageConnector">
            <a:avLst/>
          </a:prstGeom>
          <a:solidFill>
            <a:srgbClr val="63e1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4" name=""/>
          <p:cNvSpPr/>
          <p:nvPr/>
        </p:nvSpPr>
        <p:spPr>
          <a:xfrm rot="16200000">
            <a:off x="5905440" y="566280"/>
            <a:ext cx="1546200" cy="1879560"/>
          </a:xfrm>
          <a:prstGeom prst="flowChartOffpageConnector">
            <a:avLst/>
          </a:prstGeom>
          <a:solidFill>
            <a:srgbClr val="00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5" name=""/>
          <p:cNvSpPr/>
          <p:nvPr/>
        </p:nvSpPr>
        <p:spPr>
          <a:xfrm rot="16200000">
            <a:off x="4519440" y="565920"/>
            <a:ext cx="1546200" cy="1879920"/>
          </a:xfrm>
          <a:prstGeom prst="flowChartOffpageConnector">
            <a:avLst/>
          </a:prstGeom>
          <a:solidFill>
            <a:srgbClr val="63e1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6" name=""/>
          <p:cNvSpPr/>
          <p:nvPr/>
        </p:nvSpPr>
        <p:spPr>
          <a:xfrm rot="16200000">
            <a:off x="3133800" y="566280"/>
            <a:ext cx="1546200" cy="1879560"/>
          </a:xfrm>
          <a:prstGeom prst="flowChartOffpageConnector">
            <a:avLst/>
          </a:prstGeom>
          <a:solidFill>
            <a:srgbClr val="00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7" name=""/>
          <p:cNvSpPr/>
          <p:nvPr/>
        </p:nvSpPr>
        <p:spPr>
          <a:xfrm rot="16200000">
            <a:off x="1747800" y="566280"/>
            <a:ext cx="1546200" cy="1879560"/>
          </a:xfrm>
          <a:prstGeom prst="flowChartOffpageConnector">
            <a:avLst/>
          </a:prstGeom>
          <a:solidFill>
            <a:srgbClr val="63e1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8" name=""/>
          <p:cNvSpPr/>
          <p:nvPr/>
        </p:nvSpPr>
        <p:spPr>
          <a:xfrm rot="16200000">
            <a:off x="360360" y="566280"/>
            <a:ext cx="1546200" cy="1879560"/>
          </a:xfrm>
          <a:prstGeom prst="flowChartOffpageConnector">
            <a:avLst/>
          </a:prstGeom>
          <a:solidFill>
            <a:srgbClr val="00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9" name=""/>
          <p:cNvSpPr/>
          <p:nvPr/>
        </p:nvSpPr>
        <p:spPr>
          <a:xfrm>
            <a:off x="341280" y="909720"/>
            <a:ext cx="16304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Define Product Standards and Contracts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0" name=""/>
          <p:cNvSpPr/>
          <p:nvPr/>
        </p:nvSpPr>
        <p:spPr>
          <a:xfrm>
            <a:off x="2013120" y="988920"/>
            <a:ext cx="16300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Obtain Physical 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1" name=""/>
          <p:cNvSpPr/>
          <p:nvPr/>
        </p:nvSpPr>
        <p:spPr>
          <a:xfrm>
            <a:off x="3419640" y="988920"/>
            <a:ext cx="16300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Physical 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2" name=""/>
          <p:cNvSpPr/>
          <p:nvPr/>
        </p:nvSpPr>
        <p:spPr>
          <a:xfrm>
            <a:off x="4789440" y="909720"/>
            <a:ext cx="16304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Making Establishes Liquidity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3" name=""/>
          <p:cNvSpPr/>
          <p:nvPr/>
        </p:nvSpPr>
        <p:spPr>
          <a:xfrm>
            <a:off x="6100920" y="1182600"/>
            <a:ext cx="1630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4" name=""/>
          <p:cNvSpPr/>
          <p:nvPr/>
        </p:nvSpPr>
        <p:spPr>
          <a:xfrm>
            <a:off x="7664400" y="1128600"/>
            <a:ext cx="1479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Innovation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5" name=""/>
          <p:cNvSpPr/>
          <p:nvPr/>
        </p:nvSpPr>
        <p:spPr>
          <a:xfrm>
            <a:off x="794880" y="2987640"/>
            <a:ext cx="305244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Transformed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United Kingdom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United Kingdom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Continental Europe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6" name=""/>
          <p:cNvSpPr/>
          <p:nvPr/>
        </p:nvSpPr>
        <p:spPr>
          <a:xfrm>
            <a:off x="5384520" y="2987640"/>
            <a:ext cx="307692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 in Process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7" name=""/>
          <p:cNvSpPr/>
          <p:nvPr/>
        </p:nvSpPr>
        <p:spPr>
          <a:xfrm>
            <a:off x="258840" y="71280"/>
            <a:ext cx="8208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Components of Transformation Process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8" name="" descr=""/>
          <p:cNvPicPr/>
          <p:nvPr/>
        </p:nvPicPr>
        <p:blipFill>
          <a:blip r:embed="rId1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6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Putting the Energy into e-commerce™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71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Internet-based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Transaction  System Which Allows Counterparties to View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Time Prices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From Enron’s Traders and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 Instantly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Online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072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8073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8074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075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4" spid="">
                <p:embed/>
                <p:pic>
                  <p:nvPicPr>
                    <p:cNvPr id="8076" name="" descr=""/>
                    <p:cNvPicPr/>
                    <p:nvPr/>
                  </p:nvPicPr>
                  <p:blipFill>
                    <a:blip r:embed="rId5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077" name="PlaceHolder 2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is EnronOnline?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79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of EnronOnline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 of Charge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Best Prices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Real-Time Pricing Information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Faster than Traditional Channels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Complementary Markets </a:t>
            </a: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Product Information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 Access via the Internet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Easy to Use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82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of EnronOnline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Secure Execution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News and Quotes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Limit Orders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Publications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Insights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Advance Customization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Downloadable Transactions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Floating Windows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473040" y="2298600"/>
            <a:ext cx="7532640" cy="2167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Liberalization of Energy Markets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85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 Available on EnronOnline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6" name="PlaceHolder 2"/>
          <p:cNvSpPr>
            <a:spLocks noGrp="1"/>
          </p:cNvSpPr>
          <p:nvPr>
            <p:ph/>
          </p:nvPr>
        </p:nvSpPr>
        <p:spPr>
          <a:xfrm>
            <a:off x="685440" y="1980720"/>
            <a:ext cx="3063960" cy="311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49120" indent="-249120">
              <a:spcBef>
                <a:spcPts val="476"/>
              </a:spcBef>
              <a:spcAft>
                <a:spcPts val="9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Types 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Argentine Natural Gas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Crude &amp; Products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&amp; Japanese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Austrian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Belgian Natural Gas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Natural Gas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Derivatives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37960" indent="0">
              <a:spcBef>
                <a:spcPts val="476"/>
              </a:spcBef>
              <a:spcAft>
                <a:spcPts val="9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 Freight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Spanish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Swiss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Natural Gas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Pipeline Capacity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Lumber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Metals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Natural Gas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Steel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Weather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5000" lnSpcReduction="9999"/>
          </a:bodyPr>
          <a:p>
            <a:pPr marL="249120" indent="-24912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Japanese Aluminum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LPG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&amp; Refined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91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Statistics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9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Life to Date Transactions &gt; 427,000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Daily Transactions &gt; 2,900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 to Date Notional Value of Transactions &gt; $235 billion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Notional Value Approximately $2.0 billion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Products Offered: Approximately 1,150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Currencies Traded in = 13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Version 1.0 Launch Date: November 29, 1999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Version 2.0 Launch Date: September 18, 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9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95" name=""/>
          <p:cNvGraphicFramePr/>
          <p:nvPr/>
        </p:nvGraphicFramePr>
        <p:xfrm>
          <a:off x="2631960" y="2371680"/>
          <a:ext cx="3886200" cy="34210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0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631960" y="2371680"/>
                    <a:ext cx="3886200" cy="342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97" name=""/>
          <p:cNvSpPr/>
          <p:nvPr/>
        </p:nvSpPr>
        <p:spPr>
          <a:xfrm>
            <a:off x="3601440" y="1370160"/>
            <a:ext cx="19285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98" name=""/>
          <p:cNvGrpSpPr/>
          <p:nvPr/>
        </p:nvGrpSpPr>
        <p:grpSpPr>
          <a:xfrm>
            <a:off x="2484360" y="5791320"/>
            <a:ext cx="2493360" cy="351000"/>
            <a:chOff x="2484360" y="5791320"/>
            <a:chExt cx="2493360" cy="351000"/>
          </a:xfrm>
        </p:grpSpPr>
        <p:sp>
          <p:nvSpPr>
            <p:cNvPr id="8099" name=""/>
            <p:cNvSpPr/>
            <p:nvPr/>
          </p:nvSpPr>
          <p:spPr>
            <a:xfrm>
              <a:off x="2809080" y="5791320"/>
              <a:ext cx="216864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0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810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10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vs. Traditional Channels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5" name=""/>
          <p:cNvSpPr/>
          <p:nvPr/>
        </p:nvSpPr>
        <p:spPr>
          <a:xfrm>
            <a:off x="473040" y="2298600"/>
            <a:ext cx="7532640" cy="2167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6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Conclusion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7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Conclusion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0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Culture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Systems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9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Culture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Tolerance for failure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Embrace/drive change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Challenge conventional wisdom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“sacred cows”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Move people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1" name=""/>
          <p:cNvSpPr/>
          <p:nvPr/>
        </p:nvSpPr>
        <p:spPr>
          <a:xfrm>
            <a:off x="5219640" y="2595600"/>
            <a:ext cx="2656080" cy="1697040"/>
          </a:xfrm>
          <a:custGeom>
            <a:avLst/>
            <a:gdLst/>
            <a:ahLst/>
            <a:rect l="l" t="t" r="r" b="b"/>
            <a:pathLst>
              <a:path w="1882" h="1069">
                <a:moveTo>
                  <a:pt x="542" y="0"/>
                </a:moveTo>
                <a:lnTo>
                  <a:pt x="0" y="1069"/>
                </a:lnTo>
                <a:lnTo>
                  <a:pt x="107" y="1069"/>
                </a:lnTo>
                <a:lnTo>
                  <a:pt x="1882" y="863"/>
                </a:lnTo>
                <a:lnTo>
                  <a:pt x="542" y="0"/>
                </a:lnTo>
                <a:close/>
              </a:path>
            </a:pathLst>
          </a:custGeom>
          <a:solidFill>
            <a:srgbClr val="901687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2" name=""/>
          <p:cNvSpPr/>
          <p:nvPr/>
        </p:nvSpPr>
        <p:spPr>
          <a:xfrm>
            <a:off x="3932280" y="1500120"/>
            <a:ext cx="2922480" cy="2765520"/>
          </a:xfrm>
          <a:custGeom>
            <a:avLst/>
            <a:gdLst/>
            <a:ahLst/>
            <a:rect l="l" t="t" r="r" b="b"/>
            <a:pathLst>
              <a:path w="2071" h="1742">
                <a:moveTo>
                  <a:pt x="0" y="0"/>
                </a:moveTo>
                <a:lnTo>
                  <a:pt x="715" y="1742"/>
                </a:lnTo>
                <a:lnTo>
                  <a:pt x="830" y="1742"/>
                </a:lnTo>
                <a:lnTo>
                  <a:pt x="20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0c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3" name=""/>
          <p:cNvSpPr/>
          <p:nvPr/>
        </p:nvSpPr>
        <p:spPr>
          <a:xfrm>
            <a:off x="1009800" y="1069920"/>
            <a:ext cx="3860640" cy="3195720"/>
          </a:xfrm>
          <a:custGeom>
            <a:avLst/>
            <a:gdLst/>
            <a:ahLst/>
            <a:rect l="l" t="t" r="r" b="b"/>
            <a:pathLst>
              <a:path w="2737" h="2013">
                <a:moveTo>
                  <a:pt x="0" y="526"/>
                </a:moveTo>
                <a:lnTo>
                  <a:pt x="2639" y="2013"/>
                </a:lnTo>
                <a:lnTo>
                  <a:pt x="2737" y="2013"/>
                </a:lnTo>
                <a:lnTo>
                  <a:pt x="1874" y="0"/>
                </a:lnTo>
                <a:lnTo>
                  <a:pt x="0" y="526"/>
                </a:lnTo>
                <a:close/>
              </a:path>
            </a:pathLst>
          </a:custGeom>
          <a:solidFill>
            <a:srgbClr val="e9ad17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4" name=""/>
          <p:cNvSpPr/>
          <p:nvPr/>
        </p:nvSpPr>
        <p:spPr>
          <a:xfrm>
            <a:off x="1971720" y="3170160"/>
            <a:ext cx="2574720" cy="1422360"/>
          </a:xfrm>
          <a:custGeom>
            <a:avLst/>
            <a:gdLst/>
            <a:ahLst/>
            <a:rect l="l" t="t" r="r" b="b"/>
            <a:pathLst>
              <a:path w="1825" h="896">
                <a:moveTo>
                  <a:pt x="1792" y="797"/>
                </a:moveTo>
                <a:lnTo>
                  <a:pt x="0" y="896"/>
                </a:lnTo>
                <a:lnTo>
                  <a:pt x="773" y="0"/>
                </a:lnTo>
                <a:lnTo>
                  <a:pt x="1825" y="740"/>
                </a:lnTo>
                <a:lnTo>
                  <a:pt x="1792" y="797"/>
                </a:lnTo>
                <a:close/>
              </a:path>
            </a:pathLst>
          </a:custGeom>
          <a:solidFill>
            <a:srgbClr val="cccc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5" name=""/>
          <p:cNvSpPr/>
          <p:nvPr/>
        </p:nvSpPr>
        <p:spPr>
          <a:xfrm>
            <a:off x="4511520" y="4254480"/>
            <a:ext cx="3616560" cy="2381400"/>
          </a:xfrm>
          <a:prstGeom prst="bevel">
            <a:avLst>
              <a:gd name="adj" fmla="val 0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6" name=""/>
          <p:cNvSpPr/>
          <p:nvPr/>
        </p:nvSpPr>
        <p:spPr>
          <a:xfrm>
            <a:off x="2284560" y="4487760"/>
            <a:ext cx="2239920" cy="1357560"/>
          </a:xfrm>
          <a:custGeom>
            <a:avLst/>
            <a:gdLst/>
            <a:ahLst/>
            <a:rect l="l" t="t" r="r" b="b"/>
            <a:pathLst>
              <a:path w="1587" h="855">
                <a:moveTo>
                  <a:pt x="1266" y="855"/>
                </a:moveTo>
                <a:lnTo>
                  <a:pt x="1579" y="123"/>
                </a:lnTo>
                <a:lnTo>
                  <a:pt x="1587" y="0"/>
                </a:lnTo>
                <a:lnTo>
                  <a:pt x="0" y="123"/>
                </a:lnTo>
                <a:lnTo>
                  <a:pt x="1266" y="855"/>
                </a:lnTo>
                <a:close/>
              </a:path>
            </a:pathLst>
          </a:custGeom>
          <a:solidFill>
            <a:srgbClr val="3333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7" name=""/>
          <p:cNvSpPr/>
          <p:nvPr/>
        </p:nvSpPr>
        <p:spPr>
          <a:xfrm>
            <a:off x="3838680" y="77760"/>
            <a:ext cx="3114720" cy="2133720"/>
          </a:xfrm>
          <a:prstGeom prst="ellipse">
            <a:avLst/>
          </a:prstGeom>
          <a:solidFill>
            <a:srgbClr val="00a0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Open Up the Market for Talent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8" name=""/>
          <p:cNvSpPr/>
          <p:nvPr/>
        </p:nvSpPr>
        <p:spPr>
          <a:xfrm>
            <a:off x="984240" y="4668840"/>
            <a:ext cx="3114720" cy="213372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Listen to New Voices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9" name=""/>
          <p:cNvSpPr/>
          <p:nvPr/>
        </p:nvSpPr>
        <p:spPr>
          <a:xfrm>
            <a:off x="71280" y="2567160"/>
            <a:ext cx="3116520" cy="2133360"/>
          </a:xfrm>
          <a:prstGeom prst="ellipse">
            <a:avLst/>
          </a:prstGeom>
          <a:solidFill>
            <a:srgbClr val="cc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Design an Open Market for Ideas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0" name=""/>
          <p:cNvSpPr/>
          <p:nvPr/>
        </p:nvSpPr>
        <p:spPr>
          <a:xfrm>
            <a:off x="690480" y="219240"/>
            <a:ext cx="3114720" cy="2133360"/>
          </a:xfrm>
          <a:prstGeom prst="ellipse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Offer an Open Market for Capital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1" name=""/>
          <p:cNvSpPr/>
          <p:nvPr/>
        </p:nvSpPr>
        <p:spPr>
          <a:xfrm>
            <a:off x="5715000" y="1876320"/>
            <a:ext cx="3429000" cy="2133720"/>
          </a:xfrm>
          <a:prstGeom prst="ellipse">
            <a:avLst/>
          </a:prstGeom>
          <a:solidFill>
            <a:srgbClr val="90168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Lower the Risks of Experimentation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2" name=""/>
          <p:cNvSpPr/>
          <p:nvPr/>
        </p:nvSpPr>
        <p:spPr>
          <a:xfrm>
            <a:off x="4573440" y="4303800"/>
            <a:ext cx="3616560" cy="2381040"/>
          </a:xfrm>
          <a:prstGeom prst="bevel">
            <a:avLst>
              <a:gd name="adj" fmla="val 0"/>
            </a:avLst>
          </a:prstGeom>
          <a:solidFill>
            <a:srgbClr val="00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3" name=""/>
          <p:cNvSpPr/>
          <p:nvPr/>
        </p:nvSpPr>
        <p:spPr>
          <a:xfrm>
            <a:off x="5124600" y="4843440"/>
            <a:ext cx="2425680" cy="12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Corporate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Culture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4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Control:  Tight and Loose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25" name=""/>
          <p:cNvSpPr/>
          <p:nvPr/>
        </p:nvSpPr>
        <p:spPr>
          <a:xfrm>
            <a:off x="1263600" y="1643040"/>
            <a:ext cx="130320" cy="142920"/>
          </a:xfrm>
          <a:prstGeom prst="diamond">
            <a:avLst/>
          </a:prstGeom>
          <a:solidFill>
            <a:srgbClr val="d6a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6" name=""/>
          <p:cNvSpPr/>
          <p:nvPr/>
        </p:nvSpPr>
        <p:spPr>
          <a:xfrm>
            <a:off x="1252440" y="3819600"/>
            <a:ext cx="130320" cy="142920"/>
          </a:xfrm>
          <a:prstGeom prst="diamond">
            <a:avLst/>
          </a:prstGeom>
          <a:solidFill>
            <a:srgbClr val="d6a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7" name=""/>
          <p:cNvSpPr/>
          <p:nvPr/>
        </p:nvSpPr>
        <p:spPr>
          <a:xfrm>
            <a:off x="1252080" y="1495440"/>
            <a:ext cx="226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Tight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8" name=""/>
          <p:cNvSpPr/>
          <p:nvPr/>
        </p:nvSpPr>
        <p:spPr>
          <a:xfrm>
            <a:off x="1202040" y="3670200"/>
            <a:ext cx="2415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Loose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9" name=""/>
          <p:cNvSpPr/>
          <p:nvPr/>
        </p:nvSpPr>
        <p:spPr>
          <a:xfrm>
            <a:off x="1346400" y="1895040"/>
            <a:ext cx="3041640" cy="13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accounting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reviews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Legal obligations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0" name=""/>
          <p:cNvSpPr/>
          <p:nvPr/>
        </p:nvSpPr>
        <p:spPr>
          <a:xfrm>
            <a:off x="1516680" y="4085640"/>
            <a:ext cx="420372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Creativity/new business ideas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schedules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Working environment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Dress code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Floor design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1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Systems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3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 – A/A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evaluation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Compensation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3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 Your Innovators Well -- 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Really Well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34" name=""/>
          <p:cNvSpPr/>
          <p:nvPr/>
        </p:nvSpPr>
        <p:spPr>
          <a:xfrm>
            <a:off x="920880" y="3655440"/>
            <a:ext cx="7300800" cy="25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[Enron] has created a custom-made compensation scheme that gives the startup team an outsized stake in the new venture’s success.  It is not unusual for a young team member to end up with $1 million in Enron stock for helping to build a new business.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    </a:t>
            </a:r>
            <a:r>
              <a:rPr b="1" lang="en-US" sz="24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Gary Hamel, </a:t>
            </a: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Fortune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5" name=""/>
          <p:cNvSpPr/>
          <p:nvPr/>
        </p:nvSpPr>
        <p:spPr>
          <a:xfrm>
            <a:off x="596880" y="1398600"/>
            <a:ext cx="8242200" cy="22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salary and benefits: industry average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Bonus: pay for performance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Equity: company ownership/long term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254160" y="71280"/>
            <a:ext cx="7315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Liberalization of Energy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1887480" y="1603440"/>
            <a:ext cx="604368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19999"/>
          </a:bodyPr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Economic and Legal Structure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Policy Decisions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Transition Issues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Strategies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6" name=""/>
          <p:cNvSpPr/>
          <p:nvPr/>
        </p:nvSpPr>
        <p:spPr>
          <a:xfrm>
            <a:off x="677880" y="1523880"/>
            <a:ext cx="7788240" cy="4343400"/>
          </a:xfrm>
          <a:prstGeom prst="bevel">
            <a:avLst>
              <a:gd name="adj" fmla="val 2704"/>
            </a:avLst>
          </a:prstGeom>
          <a:solidFill>
            <a:srgbClr val="336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38275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“Somewhere out there is a bullet with your company’s name on it.  Somewhere out there is a competitor, unborn and unknown, that will render your strategy obsolete. You can’t dodge the bullet—</a:t>
            </a:r>
            <a:br>
              <a:rPr sz="2600"/>
            </a:br>
            <a:r>
              <a:rPr b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you’re going to have to shoot first.  You’re going to have to out-innovate the innovators.”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38275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6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Gary Hamel, </a:t>
            </a:r>
            <a:r>
              <a:rPr b="1" lang="en-US" sz="18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Leading the Revolution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7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Challenge of Tomorrow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8" name="WC-Elogo" descr=""/>
          <p:cNvPicPr/>
          <p:nvPr/>
        </p:nvPicPr>
        <p:blipFill>
          <a:blip r:embed="rId1"/>
          <a:stretch/>
        </p:blipFill>
        <p:spPr>
          <a:xfrm>
            <a:off x="3098880" y="1968480"/>
            <a:ext cx="2952720" cy="2952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27160" y="78840"/>
            <a:ext cx="77896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 of U.S. Industry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977760" y="1697040"/>
            <a:ext cx="74851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7160" indent="-227160">
              <a:spcBef>
                <a:spcPts val="60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 industry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Multi-party ownership of interconnected grids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Mix of "natural monopoly" and competitive business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60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Dual jurisdiction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Federal: interstate transmission; wholesale sales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State: local distribution; retail sales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60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Increasingly continental in scope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2000-11-14T15:23:07Z</dcterms:created>
  <dc:creator>Alhamd Alkhayat</dc:creator>
  <dc:description/>
  <dc:language>en-US</dc:language>
  <cp:lastModifiedBy>mmcvick</cp:lastModifiedBy>
  <cp:lastPrinted>2000-11-14T17:07:07Z</cp:lastPrinted>
  <dcterms:modified xsi:type="dcterms:W3CDTF">2000-11-15T13:57:22Z</dcterms:modified>
  <cp:revision>25</cp:revision>
  <dc:subject/>
  <dc:title>PowerPoint Presentation</dc:title>
</cp:coreProperties>
</file>