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694FB8-8773-4694-B2DA-EBD771156E9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8C2F7B-BBC4-4B39-A7DC-45831F47EA4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2001-09-20T13:49:12Z</dcterms:created>
  <dc:creator>sbolton</dc:creator>
  <dc:description/>
  <dc:language>en-US</dc:language>
  <cp:lastModifiedBy>sbolton</cp:lastModifiedBy>
  <dcterms:modified xsi:type="dcterms:W3CDTF">2001-09-20T13:49:37Z</dcterms:modified>
  <cp:revision>1</cp:revision>
  <dc:subject/>
  <dc:title>PowerPoint Presentation</dc:title>
</cp:coreProperties>
</file>