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0.png" ContentType="image/png"/>
  <Override PartName="/ppt/media/image1.png" ContentType="image/png"/>
  <Override PartName="/ppt/media/image13.png" ContentType="image/png"/>
  <Override PartName="/ppt/media/image9.png" ContentType="image/png"/>
  <Override PartName="/ppt/media/image17.wmf" ContentType="image/x-wmf"/>
  <Override PartName="/ppt/media/image16.wmf" ContentType="image/x-wmf"/>
  <Override PartName="/ppt/media/image14.png" ContentType="image/png"/>
  <Override PartName="/ppt/media/image5.jpeg" ContentType="image/jpeg"/>
  <Override PartName="/ppt/media/image15.png" ContentType="image/png"/>
  <Override PartName="/ppt/media/image3.jpeg" ContentType="image/jpeg"/>
  <Override PartName="/ppt/media/image4.wmf" ContentType="image/x-wmf"/>
  <Override PartName="/ppt/media/image6.wmf" ContentType="image/x-wmf"/>
  <Override PartName="/ppt/media/image7.png" ContentType="image/png"/>
  <Override PartName="/ppt/media/image2.png" ContentType="image/png"/>
  <Override PartName="/ppt/media/image11.png" ContentType="image/png"/>
  <Override PartName="/ppt/media/image8.png" ContentType="image/png"/>
  <Override PartName="/ppt/media/image12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dt" idx="1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move the slide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ftr" idx="2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sldNum" idx="3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5FAE85D-453B-4FC8-876E-68EDAB6995F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1220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Net economy has already begun to transform business. The EIN is a platform for accelerating that transformation.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invite you to participate with us.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invite you to share the rewards.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invite you to get ePowered.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600200" y="-360"/>
            <a:ext cx="6989760" cy="83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1358640" y="1333080"/>
            <a:ext cx="7435800" cy="490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1358640" y="1333080"/>
            <a:ext cx="7435800" cy="490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600200" y="-360"/>
            <a:ext cx="6989760" cy="83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358640" y="1333080"/>
            <a:ext cx="7435800" cy="490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600200" y="-360"/>
            <a:ext cx="6989760" cy="83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358640" y="1333080"/>
            <a:ext cx="7435800" cy="490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1358640" y="1333080"/>
            <a:ext cx="7435800" cy="490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Second Outline Level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Third Outline Level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Fourth Outline Level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Fifth Outline Level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Sixth Outline Level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Seventh Outline Level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"/>
          <p:cNvSpPr/>
          <p:nvPr/>
        </p:nvSpPr>
        <p:spPr>
          <a:xfrm>
            <a:off x="-123840" y="6676920"/>
            <a:ext cx="144936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 BS-2050156-allied-</a:t>
            </a:r>
            <a:fld id="{D1DAB882-3A66-49BB-8C5D-E6E8FA9270DF}" type="slidenum">
              <a:rPr b="0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47040" y="6103800"/>
            <a:ext cx="696960" cy="70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" name="blue" descr=""/>
          <p:cNvPicPr/>
          <p:nvPr/>
        </p:nvPicPr>
        <p:blipFill>
          <a:blip r:embed="rId3"/>
          <a:srcRect l="0" t="0" r="0" b="2944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1600200" y="-360"/>
            <a:ext cx="6989760" cy="839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"/>
          <p:cNvSpPr/>
          <p:nvPr/>
        </p:nvSpPr>
        <p:spPr>
          <a:xfrm>
            <a:off x="1692360" y="677880"/>
            <a:ext cx="6568920" cy="0"/>
          </a:xfrm>
          <a:prstGeom prst="line">
            <a:avLst/>
          </a:prstGeom>
          <a:ln w="34920">
            <a:solidFill>
              <a:srgbClr val="00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50880" y="6477120"/>
            <a:ext cx="7608960" cy="0"/>
          </a:xfrm>
          <a:prstGeom prst="line">
            <a:avLst/>
          </a:prstGeom>
          <a:ln w="34920">
            <a:solidFill>
              <a:srgbClr val="00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613560"/>
            <a:ext cx="743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9/13/2000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72880" y="6548400"/>
            <a:ext cx="917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CE93B9-827C-44D9-9748-849AD858B3B2}" type="slidenum"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54240" y="6586560"/>
            <a:ext cx="261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 txBox="1"/>
          <p:nvPr/>
        </p:nvSpPr>
        <p:spPr>
          <a:xfrm rot="16200000">
            <a:off x="-1442160" y="3651840"/>
            <a:ext cx="4508640" cy="4050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3" strike="noStrike" u="none">
                <a:ln w="9360">
                  <a:solidFill>
                    <a:srgbClr val="ffffff"/>
                  </a:solidFill>
                  <a:miter/>
                </a:ln>
                <a:solidFill>
                  <a:srgbClr val="0091ff"/>
                </a:solidFill>
                <a:uFillTx/>
                <a:latin typeface="Frutiger 55 Roman"/>
              </a:rPr>
              <a:t>Broadband Services</a:t>
            </a:r>
            <a:endParaRPr b="1" lang="en-US" sz="2400" spc="3" strike="noStrike" u="none">
              <a:ln w="9360">
                <a:solidFill>
                  <a:srgbClr val="ffffff"/>
                </a:solidFill>
                <a:miter/>
              </a:ln>
              <a:solidFill>
                <a:srgbClr val="0091ff"/>
              </a:solidFill>
              <a:uFillTx/>
              <a:latin typeface="Frutiger 55 Roman"/>
              <a:ea typeface="Frutiger 55 Roman"/>
            </a:endParaRPr>
          </a:p>
        </p:txBody>
      </p:sp>
      <p:sp>
        <p:nvSpPr>
          <p:cNvPr id="11" name=""/>
          <p:cNvSpPr txBox="1"/>
          <p:nvPr/>
        </p:nvSpPr>
        <p:spPr>
          <a:xfrm rot="16200000">
            <a:off x="-460080" y="5184360"/>
            <a:ext cx="1273320" cy="3524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3" strike="noStrike" u="none">
                <a:ln w="9360">
                  <a:solidFill>
                    <a:srgbClr val="ffffff"/>
                  </a:solidFill>
                  <a:miter/>
                </a:ln>
                <a:solidFill>
                  <a:srgbClr val="0091ff"/>
                </a:solidFill>
                <a:uFillTx/>
                <a:latin typeface="Frutiger 55 Roman"/>
              </a:rPr>
              <a:t>Enron</a:t>
            </a:r>
            <a:endParaRPr b="1" lang="en-US" sz="2400" spc="3" strike="noStrike" u="none">
              <a:ln w="9360">
                <a:solidFill>
                  <a:srgbClr val="ffffff"/>
                </a:solidFill>
                <a:miter/>
              </a:ln>
              <a:solidFill>
                <a:srgbClr val="0091ff"/>
              </a:solidFill>
              <a:uFillTx/>
              <a:latin typeface="Frutiger 55 Roman"/>
              <a:ea typeface="Frutiger 55 Roman"/>
            </a:endParaRPr>
          </a:p>
        </p:txBody>
      </p:sp>
      <p:pic>
        <p:nvPicPr>
          <p:cNvPr id="12" name="ENE_C_WHI" descr=""/>
          <p:cNvPicPr/>
          <p:nvPr/>
        </p:nvPicPr>
        <p:blipFill>
          <a:blip r:embed="rId4"/>
          <a:stretch/>
        </p:blipFill>
        <p:spPr>
          <a:xfrm>
            <a:off x="8305920" y="6019920"/>
            <a:ext cx="655560" cy="65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152280" y="6172200"/>
            <a:ext cx="106704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Govt Affairs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 meeting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6.wmf"/><Relationship Id="rId2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subTitle"/>
          </p:nvPr>
        </p:nvSpPr>
        <p:spPr>
          <a:xfrm>
            <a:off x="1371600" y="34290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"/>
          <p:cNvSpPr/>
          <p:nvPr/>
        </p:nvSpPr>
        <p:spPr>
          <a:xfrm>
            <a:off x="5241960" y="5813280"/>
            <a:ext cx="349200" cy="48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mission_NEW" descr=""/>
          <p:cNvPicPr/>
          <p:nvPr/>
        </p:nvPicPr>
        <p:blipFill>
          <a:blip r:embed="rId1"/>
          <a:srcRect l="37780" t="0" r="0" b="0"/>
          <a:stretch/>
        </p:blipFill>
        <p:spPr>
          <a:xfrm>
            <a:off x="3936960" y="1295280"/>
            <a:ext cx="4417920" cy="4953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PlaceHolder 2"/>
          <p:cNvSpPr>
            <a:spLocks noGrp="1"/>
          </p:cNvSpPr>
          <p:nvPr>
            <p:ph type="title"/>
          </p:nvPr>
        </p:nvSpPr>
        <p:spPr>
          <a:xfrm>
            <a:off x="685800" y="1466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EBS -- Global Regulatory Update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bandwidth trading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PlaceHolder 1"/>
          <p:cNvSpPr>
            <a:spLocks noGrp="1"/>
          </p:cNvSpPr>
          <p:nvPr>
            <p:ph type="title"/>
          </p:nvPr>
        </p:nvSpPr>
        <p:spPr>
          <a:xfrm>
            <a:off x="76212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Asian 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990720" y="1395360"/>
            <a:ext cx="7947000" cy="546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2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1001"/>
              </a:spcBef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Current: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1006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Tokyo, Japan - IP Media Cast network connectivity to EIN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   via direct circuit (in work)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1006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Hong Kong, China - IP Transport network</a:t>
            </a:r>
            <a:br>
              <a:rPr sz="1600"/>
            </a:b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Future: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1006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Singapore - IP Transport network -- Possible future Asian headquarter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1006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Sydney, Australia - IP Transport network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1006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Melbourne, Australia - IP Transport network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1006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Mumbai, India - IP Transport network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10063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Enron is utilizing existing infrastructure and interest driven by NTT (Japan) and HKTel (Hong Kong)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PlaceHolder 1"/>
          <p:cNvSpPr>
            <a:spLocks noGrp="1"/>
          </p:cNvSpPr>
          <p:nvPr>
            <p:ph type="title"/>
          </p:nvPr>
        </p:nvSpPr>
        <p:spPr>
          <a:xfrm>
            <a:off x="76212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New Hot Spots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08" name="PlaceHolder 2"/>
          <p:cNvSpPr>
            <a:spLocks noGrp="1"/>
          </p:cNvSpPr>
          <p:nvPr>
            <p:ph/>
          </p:nvPr>
        </p:nvSpPr>
        <p:spPr>
          <a:xfrm>
            <a:off x="11430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Regional Infrastructure &amp; development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Asian region capacity at terabit level by 2002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C2C submarine cable (7.5 terabits)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APCN2 (8 Asian countries)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AJC (Japan to Australia)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Deregulation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Tele-houses &amp; data centers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High Internet penetration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" name="PlaceHolder 1"/>
          <p:cNvSpPr>
            <a:spLocks noGrp="1"/>
          </p:cNvSpPr>
          <p:nvPr>
            <p:ph type="title"/>
          </p:nvPr>
        </p:nvSpPr>
        <p:spPr>
          <a:xfrm>
            <a:off x="76212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Licenses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010" name="PlaceHolder 2"/>
          <p:cNvSpPr>
            <a:spLocks noGrp="1"/>
          </p:cNvSpPr>
          <p:nvPr>
            <p:ph/>
          </p:nvPr>
        </p:nvSpPr>
        <p:spPr>
          <a:xfrm>
            <a:off x="114300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Japan 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Hong Kong, China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Singapore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Taiwan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Korea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1" name=""/>
          <p:cNvGrpSpPr/>
          <p:nvPr/>
        </p:nvGrpSpPr>
        <p:grpSpPr>
          <a:xfrm>
            <a:off x="3625920" y="2224080"/>
            <a:ext cx="3065400" cy="4459320"/>
            <a:chOff x="3625920" y="2224080"/>
            <a:chExt cx="3065400" cy="4459320"/>
          </a:xfrm>
        </p:grpSpPr>
        <p:sp>
          <p:nvSpPr>
            <p:cNvPr id="1012" name=""/>
            <p:cNvSpPr/>
            <p:nvPr/>
          </p:nvSpPr>
          <p:spPr>
            <a:xfrm>
              <a:off x="4130640" y="2670120"/>
              <a:ext cx="2560680" cy="2476440"/>
            </a:xfrm>
            <a:custGeom>
              <a:avLst/>
              <a:gdLst/>
              <a:ahLst/>
              <a:rect l="l" t="t" r="r" b="b"/>
              <a:pathLst>
                <a:path w="1613" h="1560">
                  <a:moveTo>
                    <a:pt x="148" y="238"/>
                  </a:moveTo>
                  <a:lnTo>
                    <a:pt x="148" y="354"/>
                  </a:lnTo>
                  <a:lnTo>
                    <a:pt x="143" y="365"/>
                  </a:lnTo>
                  <a:lnTo>
                    <a:pt x="137" y="375"/>
                  </a:lnTo>
                  <a:lnTo>
                    <a:pt x="79" y="391"/>
                  </a:lnTo>
                  <a:lnTo>
                    <a:pt x="37" y="412"/>
                  </a:lnTo>
                  <a:lnTo>
                    <a:pt x="16" y="454"/>
                  </a:lnTo>
                  <a:lnTo>
                    <a:pt x="21" y="476"/>
                  </a:lnTo>
                  <a:lnTo>
                    <a:pt x="0" y="502"/>
                  </a:lnTo>
                  <a:lnTo>
                    <a:pt x="0" y="534"/>
                  </a:lnTo>
                  <a:lnTo>
                    <a:pt x="16" y="550"/>
                  </a:lnTo>
                  <a:lnTo>
                    <a:pt x="26" y="576"/>
                  </a:lnTo>
                  <a:lnTo>
                    <a:pt x="26" y="597"/>
                  </a:lnTo>
                  <a:lnTo>
                    <a:pt x="53" y="587"/>
                  </a:lnTo>
                  <a:lnTo>
                    <a:pt x="69" y="608"/>
                  </a:lnTo>
                  <a:lnTo>
                    <a:pt x="100" y="608"/>
                  </a:lnTo>
                  <a:lnTo>
                    <a:pt x="121" y="592"/>
                  </a:lnTo>
                  <a:lnTo>
                    <a:pt x="143" y="661"/>
                  </a:lnTo>
                  <a:lnTo>
                    <a:pt x="174" y="666"/>
                  </a:lnTo>
                  <a:lnTo>
                    <a:pt x="238" y="650"/>
                  </a:lnTo>
                  <a:lnTo>
                    <a:pt x="291" y="624"/>
                  </a:lnTo>
                  <a:lnTo>
                    <a:pt x="328" y="592"/>
                  </a:lnTo>
                  <a:lnTo>
                    <a:pt x="365" y="629"/>
                  </a:lnTo>
                  <a:lnTo>
                    <a:pt x="370" y="661"/>
                  </a:lnTo>
                  <a:lnTo>
                    <a:pt x="370" y="687"/>
                  </a:lnTo>
                  <a:lnTo>
                    <a:pt x="418" y="714"/>
                  </a:lnTo>
                  <a:lnTo>
                    <a:pt x="449" y="708"/>
                  </a:lnTo>
                  <a:lnTo>
                    <a:pt x="497" y="740"/>
                  </a:lnTo>
                  <a:lnTo>
                    <a:pt x="545" y="756"/>
                  </a:lnTo>
                  <a:lnTo>
                    <a:pt x="576" y="788"/>
                  </a:lnTo>
                  <a:lnTo>
                    <a:pt x="571" y="862"/>
                  </a:lnTo>
                  <a:lnTo>
                    <a:pt x="651" y="862"/>
                  </a:lnTo>
                  <a:lnTo>
                    <a:pt x="656" y="904"/>
                  </a:lnTo>
                  <a:lnTo>
                    <a:pt x="672" y="931"/>
                  </a:lnTo>
                  <a:lnTo>
                    <a:pt x="672" y="973"/>
                  </a:lnTo>
                  <a:lnTo>
                    <a:pt x="656" y="1010"/>
                  </a:lnTo>
                  <a:lnTo>
                    <a:pt x="672" y="1042"/>
                  </a:lnTo>
                  <a:lnTo>
                    <a:pt x="672" y="1079"/>
                  </a:lnTo>
                  <a:lnTo>
                    <a:pt x="666" y="1121"/>
                  </a:lnTo>
                  <a:lnTo>
                    <a:pt x="698" y="1121"/>
                  </a:lnTo>
                  <a:lnTo>
                    <a:pt x="740" y="1121"/>
                  </a:lnTo>
                  <a:lnTo>
                    <a:pt x="751" y="1126"/>
                  </a:lnTo>
                  <a:lnTo>
                    <a:pt x="772" y="1142"/>
                  </a:lnTo>
                  <a:lnTo>
                    <a:pt x="783" y="1184"/>
                  </a:lnTo>
                  <a:lnTo>
                    <a:pt x="799" y="1179"/>
                  </a:lnTo>
                  <a:lnTo>
                    <a:pt x="809" y="1258"/>
                  </a:lnTo>
                  <a:lnTo>
                    <a:pt x="815" y="1264"/>
                  </a:lnTo>
                  <a:lnTo>
                    <a:pt x="820" y="1269"/>
                  </a:lnTo>
                  <a:lnTo>
                    <a:pt x="836" y="1296"/>
                  </a:lnTo>
                  <a:lnTo>
                    <a:pt x="825" y="1327"/>
                  </a:lnTo>
                  <a:lnTo>
                    <a:pt x="777" y="1348"/>
                  </a:lnTo>
                  <a:lnTo>
                    <a:pt x="730" y="1391"/>
                  </a:lnTo>
                  <a:lnTo>
                    <a:pt x="709" y="1407"/>
                  </a:lnTo>
                  <a:lnTo>
                    <a:pt x="709" y="1454"/>
                  </a:lnTo>
                  <a:lnTo>
                    <a:pt x="730" y="1465"/>
                  </a:lnTo>
                  <a:lnTo>
                    <a:pt x="730" y="1497"/>
                  </a:lnTo>
                  <a:lnTo>
                    <a:pt x="767" y="1491"/>
                  </a:lnTo>
                  <a:lnTo>
                    <a:pt x="809" y="1518"/>
                  </a:lnTo>
                  <a:lnTo>
                    <a:pt x="852" y="1560"/>
                  </a:lnTo>
                  <a:lnTo>
                    <a:pt x="873" y="1544"/>
                  </a:lnTo>
                  <a:lnTo>
                    <a:pt x="899" y="1518"/>
                  </a:lnTo>
                  <a:lnTo>
                    <a:pt x="910" y="1481"/>
                  </a:lnTo>
                  <a:lnTo>
                    <a:pt x="926" y="1465"/>
                  </a:lnTo>
                  <a:lnTo>
                    <a:pt x="936" y="1459"/>
                  </a:lnTo>
                  <a:lnTo>
                    <a:pt x="947" y="1444"/>
                  </a:lnTo>
                  <a:lnTo>
                    <a:pt x="968" y="1428"/>
                  </a:lnTo>
                  <a:lnTo>
                    <a:pt x="1005" y="1380"/>
                  </a:lnTo>
                  <a:lnTo>
                    <a:pt x="1005" y="1296"/>
                  </a:lnTo>
                  <a:lnTo>
                    <a:pt x="1016" y="1274"/>
                  </a:lnTo>
                  <a:lnTo>
                    <a:pt x="1037" y="1258"/>
                  </a:lnTo>
                  <a:lnTo>
                    <a:pt x="1063" y="1258"/>
                  </a:lnTo>
                  <a:lnTo>
                    <a:pt x="1079" y="1237"/>
                  </a:lnTo>
                  <a:lnTo>
                    <a:pt x="1105" y="1237"/>
                  </a:lnTo>
                  <a:lnTo>
                    <a:pt x="1143" y="1216"/>
                  </a:lnTo>
                  <a:lnTo>
                    <a:pt x="1143" y="1211"/>
                  </a:lnTo>
                  <a:lnTo>
                    <a:pt x="1190" y="1195"/>
                  </a:lnTo>
                  <a:lnTo>
                    <a:pt x="1211" y="1190"/>
                  </a:lnTo>
                  <a:lnTo>
                    <a:pt x="1243" y="1211"/>
                  </a:lnTo>
                  <a:lnTo>
                    <a:pt x="1275" y="1184"/>
                  </a:lnTo>
                  <a:lnTo>
                    <a:pt x="1280" y="1169"/>
                  </a:lnTo>
                  <a:lnTo>
                    <a:pt x="1328" y="1121"/>
                  </a:lnTo>
                  <a:lnTo>
                    <a:pt x="1344" y="1095"/>
                  </a:lnTo>
                  <a:lnTo>
                    <a:pt x="1359" y="1084"/>
                  </a:lnTo>
                  <a:lnTo>
                    <a:pt x="1386" y="1068"/>
                  </a:lnTo>
                  <a:lnTo>
                    <a:pt x="1381" y="1042"/>
                  </a:lnTo>
                  <a:lnTo>
                    <a:pt x="1386" y="999"/>
                  </a:lnTo>
                  <a:lnTo>
                    <a:pt x="1402" y="989"/>
                  </a:lnTo>
                  <a:lnTo>
                    <a:pt x="1402" y="968"/>
                  </a:lnTo>
                  <a:lnTo>
                    <a:pt x="1412" y="936"/>
                  </a:lnTo>
                  <a:lnTo>
                    <a:pt x="1423" y="894"/>
                  </a:lnTo>
                  <a:lnTo>
                    <a:pt x="1423" y="862"/>
                  </a:lnTo>
                  <a:lnTo>
                    <a:pt x="1428" y="830"/>
                  </a:lnTo>
                  <a:lnTo>
                    <a:pt x="1433" y="798"/>
                  </a:lnTo>
                  <a:lnTo>
                    <a:pt x="1444" y="788"/>
                  </a:lnTo>
                  <a:lnTo>
                    <a:pt x="1449" y="788"/>
                  </a:lnTo>
                  <a:lnTo>
                    <a:pt x="1460" y="798"/>
                  </a:lnTo>
                  <a:lnTo>
                    <a:pt x="1486" y="740"/>
                  </a:lnTo>
                  <a:lnTo>
                    <a:pt x="1523" y="714"/>
                  </a:lnTo>
                  <a:lnTo>
                    <a:pt x="1550" y="687"/>
                  </a:lnTo>
                  <a:lnTo>
                    <a:pt x="1566" y="666"/>
                  </a:lnTo>
                  <a:lnTo>
                    <a:pt x="1582" y="640"/>
                  </a:lnTo>
                  <a:lnTo>
                    <a:pt x="1613" y="613"/>
                  </a:lnTo>
                  <a:lnTo>
                    <a:pt x="1613" y="544"/>
                  </a:lnTo>
                  <a:lnTo>
                    <a:pt x="1608" y="529"/>
                  </a:lnTo>
                  <a:lnTo>
                    <a:pt x="1603" y="502"/>
                  </a:lnTo>
                  <a:lnTo>
                    <a:pt x="1603" y="492"/>
                  </a:lnTo>
                  <a:lnTo>
                    <a:pt x="1587" y="476"/>
                  </a:lnTo>
                  <a:lnTo>
                    <a:pt x="1529" y="454"/>
                  </a:lnTo>
                  <a:lnTo>
                    <a:pt x="1508" y="444"/>
                  </a:lnTo>
                  <a:lnTo>
                    <a:pt x="1486" y="423"/>
                  </a:lnTo>
                  <a:lnTo>
                    <a:pt x="1433" y="354"/>
                  </a:lnTo>
                  <a:lnTo>
                    <a:pt x="1386" y="354"/>
                  </a:lnTo>
                  <a:lnTo>
                    <a:pt x="1264" y="317"/>
                  </a:lnTo>
                  <a:lnTo>
                    <a:pt x="1254" y="328"/>
                  </a:lnTo>
                  <a:lnTo>
                    <a:pt x="1232" y="338"/>
                  </a:lnTo>
                  <a:lnTo>
                    <a:pt x="1211" y="328"/>
                  </a:lnTo>
                  <a:lnTo>
                    <a:pt x="1217" y="301"/>
                  </a:lnTo>
                  <a:lnTo>
                    <a:pt x="1227" y="285"/>
                  </a:lnTo>
                  <a:lnTo>
                    <a:pt x="1201" y="285"/>
                  </a:lnTo>
                  <a:lnTo>
                    <a:pt x="1195" y="264"/>
                  </a:lnTo>
                  <a:lnTo>
                    <a:pt x="1164" y="253"/>
                  </a:lnTo>
                  <a:lnTo>
                    <a:pt x="1132" y="243"/>
                  </a:lnTo>
                  <a:lnTo>
                    <a:pt x="1105" y="238"/>
                  </a:lnTo>
                  <a:lnTo>
                    <a:pt x="1079" y="259"/>
                  </a:lnTo>
                  <a:lnTo>
                    <a:pt x="1063" y="248"/>
                  </a:lnTo>
                  <a:lnTo>
                    <a:pt x="1079" y="216"/>
                  </a:lnTo>
                  <a:lnTo>
                    <a:pt x="1000" y="206"/>
                  </a:lnTo>
                  <a:lnTo>
                    <a:pt x="989" y="216"/>
                  </a:lnTo>
                  <a:lnTo>
                    <a:pt x="968" y="211"/>
                  </a:lnTo>
                  <a:lnTo>
                    <a:pt x="915" y="227"/>
                  </a:lnTo>
                  <a:lnTo>
                    <a:pt x="1005" y="142"/>
                  </a:lnTo>
                  <a:lnTo>
                    <a:pt x="968" y="100"/>
                  </a:lnTo>
                  <a:lnTo>
                    <a:pt x="968" y="95"/>
                  </a:lnTo>
                  <a:lnTo>
                    <a:pt x="957" y="63"/>
                  </a:lnTo>
                  <a:lnTo>
                    <a:pt x="931" y="37"/>
                  </a:lnTo>
                  <a:lnTo>
                    <a:pt x="899" y="63"/>
                  </a:lnTo>
                  <a:lnTo>
                    <a:pt x="862" y="121"/>
                  </a:lnTo>
                  <a:lnTo>
                    <a:pt x="836" y="127"/>
                  </a:lnTo>
                  <a:lnTo>
                    <a:pt x="804" y="111"/>
                  </a:lnTo>
                  <a:lnTo>
                    <a:pt x="772" y="111"/>
                  </a:lnTo>
                  <a:lnTo>
                    <a:pt x="746" y="132"/>
                  </a:lnTo>
                  <a:lnTo>
                    <a:pt x="714" y="132"/>
                  </a:lnTo>
                  <a:lnTo>
                    <a:pt x="698" y="142"/>
                  </a:lnTo>
                  <a:lnTo>
                    <a:pt x="661" y="142"/>
                  </a:lnTo>
                  <a:lnTo>
                    <a:pt x="619" y="148"/>
                  </a:lnTo>
                  <a:lnTo>
                    <a:pt x="608" y="164"/>
                  </a:lnTo>
                  <a:lnTo>
                    <a:pt x="587" y="132"/>
                  </a:lnTo>
                  <a:lnTo>
                    <a:pt x="587" y="47"/>
                  </a:lnTo>
                  <a:lnTo>
                    <a:pt x="576" y="37"/>
                  </a:lnTo>
                  <a:lnTo>
                    <a:pt x="555" y="21"/>
                  </a:lnTo>
                  <a:lnTo>
                    <a:pt x="539" y="0"/>
                  </a:lnTo>
                  <a:lnTo>
                    <a:pt x="524" y="21"/>
                  </a:lnTo>
                  <a:lnTo>
                    <a:pt x="497" y="21"/>
                  </a:lnTo>
                  <a:lnTo>
                    <a:pt x="471" y="31"/>
                  </a:lnTo>
                  <a:lnTo>
                    <a:pt x="397" y="31"/>
                  </a:lnTo>
                  <a:lnTo>
                    <a:pt x="381" y="26"/>
                  </a:lnTo>
                  <a:lnTo>
                    <a:pt x="349" y="15"/>
                  </a:lnTo>
                  <a:lnTo>
                    <a:pt x="354" y="31"/>
                  </a:lnTo>
                  <a:lnTo>
                    <a:pt x="365" y="58"/>
                  </a:lnTo>
                  <a:lnTo>
                    <a:pt x="381" y="89"/>
                  </a:lnTo>
                  <a:lnTo>
                    <a:pt x="402" y="111"/>
                  </a:lnTo>
                  <a:lnTo>
                    <a:pt x="375" y="132"/>
                  </a:lnTo>
                  <a:lnTo>
                    <a:pt x="360" y="142"/>
                  </a:lnTo>
                  <a:lnTo>
                    <a:pt x="354" y="153"/>
                  </a:lnTo>
                  <a:lnTo>
                    <a:pt x="338" y="164"/>
                  </a:lnTo>
                  <a:lnTo>
                    <a:pt x="323" y="169"/>
                  </a:lnTo>
                  <a:lnTo>
                    <a:pt x="275" y="153"/>
                  </a:lnTo>
                  <a:lnTo>
                    <a:pt x="243" y="127"/>
                  </a:lnTo>
                  <a:lnTo>
                    <a:pt x="233" y="105"/>
                  </a:lnTo>
                  <a:lnTo>
                    <a:pt x="222" y="121"/>
                  </a:lnTo>
                  <a:lnTo>
                    <a:pt x="211" y="111"/>
                  </a:lnTo>
                  <a:lnTo>
                    <a:pt x="148" y="142"/>
                  </a:lnTo>
                  <a:lnTo>
                    <a:pt x="153" y="158"/>
                  </a:lnTo>
                  <a:lnTo>
                    <a:pt x="190" y="179"/>
                  </a:lnTo>
                  <a:lnTo>
                    <a:pt x="143" y="185"/>
                  </a:lnTo>
                  <a:lnTo>
                    <a:pt x="132" y="227"/>
                  </a:lnTo>
                  <a:lnTo>
                    <a:pt x="148" y="238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3735360" y="2224080"/>
              <a:ext cx="839880" cy="1041480"/>
            </a:xfrm>
            <a:custGeom>
              <a:avLst/>
              <a:gdLst/>
              <a:ahLst/>
              <a:rect l="l" t="t" r="r" b="b"/>
              <a:pathLst>
                <a:path w="529" h="656">
                  <a:moveTo>
                    <a:pt x="318" y="11"/>
                  </a:moveTo>
                  <a:lnTo>
                    <a:pt x="286" y="43"/>
                  </a:lnTo>
                  <a:lnTo>
                    <a:pt x="270" y="64"/>
                  </a:lnTo>
                  <a:lnTo>
                    <a:pt x="259" y="106"/>
                  </a:lnTo>
                  <a:lnTo>
                    <a:pt x="265" y="138"/>
                  </a:lnTo>
                  <a:lnTo>
                    <a:pt x="302" y="196"/>
                  </a:lnTo>
                  <a:lnTo>
                    <a:pt x="397" y="212"/>
                  </a:lnTo>
                  <a:lnTo>
                    <a:pt x="434" y="233"/>
                  </a:lnTo>
                  <a:lnTo>
                    <a:pt x="460" y="228"/>
                  </a:lnTo>
                  <a:lnTo>
                    <a:pt x="482" y="238"/>
                  </a:lnTo>
                  <a:lnTo>
                    <a:pt x="476" y="259"/>
                  </a:lnTo>
                  <a:lnTo>
                    <a:pt x="460" y="270"/>
                  </a:lnTo>
                  <a:lnTo>
                    <a:pt x="460" y="291"/>
                  </a:lnTo>
                  <a:lnTo>
                    <a:pt x="482" y="328"/>
                  </a:lnTo>
                  <a:lnTo>
                    <a:pt x="519" y="370"/>
                  </a:lnTo>
                  <a:lnTo>
                    <a:pt x="529" y="434"/>
                  </a:lnTo>
                  <a:lnTo>
                    <a:pt x="492" y="402"/>
                  </a:lnTo>
                  <a:lnTo>
                    <a:pt x="482" y="386"/>
                  </a:lnTo>
                  <a:lnTo>
                    <a:pt x="471" y="402"/>
                  </a:lnTo>
                  <a:lnTo>
                    <a:pt x="460" y="392"/>
                  </a:lnTo>
                  <a:lnTo>
                    <a:pt x="397" y="423"/>
                  </a:lnTo>
                  <a:lnTo>
                    <a:pt x="402" y="439"/>
                  </a:lnTo>
                  <a:lnTo>
                    <a:pt x="418" y="450"/>
                  </a:lnTo>
                  <a:lnTo>
                    <a:pt x="439" y="460"/>
                  </a:lnTo>
                  <a:lnTo>
                    <a:pt x="392" y="460"/>
                  </a:lnTo>
                  <a:lnTo>
                    <a:pt x="381" y="508"/>
                  </a:lnTo>
                  <a:lnTo>
                    <a:pt x="402" y="519"/>
                  </a:lnTo>
                  <a:lnTo>
                    <a:pt x="392" y="646"/>
                  </a:lnTo>
                  <a:lnTo>
                    <a:pt x="386" y="656"/>
                  </a:lnTo>
                  <a:lnTo>
                    <a:pt x="360" y="646"/>
                  </a:lnTo>
                  <a:lnTo>
                    <a:pt x="360" y="587"/>
                  </a:lnTo>
                  <a:lnTo>
                    <a:pt x="370" y="577"/>
                  </a:lnTo>
                  <a:lnTo>
                    <a:pt x="360" y="566"/>
                  </a:lnTo>
                  <a:lnTo>
                    <a:pt x="349" y="561"/>
                  </a:lnTo>
                  <a:lnTo>
                    <a:pt x="302" y="561"/>
                  </a:lnTo>
                  <a:lnTo>
                    <a:pt x="281" y="566"/>
                  </a:lnTo>
                  <a:lnTo>
                    <a:pt x="259" y="550"/>
                  </a:lnTo>
                  <a:lnTo>
                    <a:pt x="233" y="540"/>
                  </a:lnTo>
                  <a:lnTo>
                    <a:pt x="201" y="529"/>
                  </a:lnTo>
                  <a:lnTo>
                    <a:pt x="201" y="497"/>
                  </a:lnTo>
                  <a:lnTo>
                    <a:pt x="169" y="497"/>
                  </a:lnTo>
                  <a:lnTo>
                    <a:pt x="74" y="455"/>
                  </a:lnTo>
                  <a:lnTo>
                    <a:pt x="0" y="460"/>
                  </a:lnTo>
                  <a:lnTo>
                    <a:pt x="69" y="349"/>
                  </a:lnTo>
                  <a:lnTo>
                    <a:pt x="69" y="222"/>
                  </a:lnTo>
                  <a:lnTo>
                    <a:pt x="106" y="164"/>
                  </a:lnTo>
                  <a:lnTo>
                    <a:pt x="127" y="127"/>
                  </a:lnTo>
                  <a:lnTo>
                    <a:pt x="148" y="117"/>
                  </a:lnTo>
                  <a:lnTo>
                    <a:pt x="180" y="48"/>
                  </a:lnTo>
                  <a:lnTo>
                    <a:pt x="196" y="58"/>
                  </a:lnTo>
                  <a:lnTo>
                    <a:pt x="212" y="32"/>
                  </a:lnTo>
                  <a:lnTo>
                    <a:pt x="302" y="0"/>
                  </a:lnTo>
                  <a:lnTo>
                    <a:pt x="318" y="1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4146480" y="2266920"/>
              <a:ext cx="916200" cy="671400"/>
            </a:xfrm>
            <a:custGeom>
              <a:avLst/>
              <a:gdLst/>
              <a:ahLst/>
              <a:rect l="l" t="t" r="r" b="b"/>
              <a:pathLst>
                <a:path w="577" h="423">
                  <a:moveTo>
                    <a:pt x="27" y="16"/>
                  </a:moveTo>
                  <a:lnTo>
                    <a:pt x="43" y="42"/>
                  </a:lnTo>
                  <a:lnTo>
                    <a:pt x="43" y="79"/>
                  </a:lnTo>
                  <a:lnTo>
                    <a:pt x="59" y="95"/>
                  </a:lnTo>
                  <a:lnTo>
                    <a:pt x="85" y="90"/>
                  </a:lnTo>
                  <a:lnTo>
                    <a:pt x="85" y="21"/>
                  </a:lnTo>
                  <a:lnTo>
                    <a:pt x="138" y="0"/>
                  </a:lnTo>
                  <a:lnTo>
                    <a:pt x="191" y="5"/>
                  </a:lnTo>
                  <a:lnTo>
                    <a:pt x="223" y="21"/>
                  </a:lnTo>
                  <a:lnTo>
                    <a:pt x="275" y="21"/>
                  </a:lnTo>
                  <a:lnTo>
                    <a:pt x="307" y="31"/>
                  </a:lnTo>
                  <a:lnTo>
                    <a:pt x="471" y="10"/>
                  </a:lnTo>
                  <a:lnTo>
                    <a:pt x="450" y="31"/>
                  </a:lnTo>
                  <a:lnTo>
                    <a:pt x="471" y="42"/>
                  </a:lnTo>
                  <a:lnTo>
                    <a:pt x="492" y="63"/>
                  </a:lnTo>
                  <a:lnTo>
                    <a:pt x="519" y="68"/>
                  </a:lnTo>
                  <a:lnTo>
                    <a:pt x="519" y="100"/>
                  </a:lnTo>
                  <a:lnTo>
                    <a:pt x="577" y="111"/>
                  </a:lnTo>
                  <a:lnTo>
                    <a:pt x="535" y="142"/>
                  </a:lnTo>
                  <a:lnTo>
                    <a:pt x="535" y="148"/>
                  </a:lnTo>
                  <a:lnTo>
                    <a:pt x="545" y="164"/>
                  </a:lnTo>
                  <a:lnTo>
                    <a:pt x="535" y="174"/>
                  </a:lnTo>
                  <a:lnTo>
                    <a:pt x="519" y="169"/>
                  </a:lnTo>
                  <a:lnTo>
                    <a:pt x="508" y="190"/>
                  </a:lnTo>
                  <a:lnTo>
                    <a:pt x="508" y="211"/>
                  </a:lnTo>
                  <a:lnTo>
                    <a:pt x="524" y="238"/>
                  </a:lnTo>
                  <a:lnTo>
                    <a:pt x="540" y="238"/>
                  </a:lnTo>
                  <a:lnTo>
                    <a:pt x="529" y="254"/>
                  </a:lnTo>
                  <a:lnTo>
                    <a:pt x="524" y="259"/>
                  </a:lnTo>
                  <a:lnTo>
                    <a:pt x="514" y="275"/>
                  </a:lnTo>
                  <a:lnTo>
                    <a:pt x="487" y="275"/>
                  </a:lnTo>
                  <a:lnTo>
                    <a:pt x="455" y="285"/>
                  </a:lnTo>
                  <a:lnTo>
                    <a:pt x="387" y="285"/>
                  </a:lnTo>
                  <a:lnTo>
                    <a:pt x="365" y="280"/>
                  </a:lnTo>
                  <a:lnTo>
                    <a:pt x="344" y="264"/>
                  </a:lnTo>
                  <a:lnTo>
                    <a:pt x="344" y="275"/>
                  </a:lnTo>
                  <a:lnTo>
                    <a:pt x="355" y="312"/>
                  </a:lnTo>
                  <a:lnTo>
                    <a:pt x="376" y="343"/>
                  </a:lnTo>
                  <a:lnTo>
                    <a:pt x="392" y="365"/>
                  </a:lnTo>
                  <a:lnTo>
                    <a:pt x="365" y="386"/>
                  </a:lnTo>
                  <a:lnTo>
                    <a:pt x="350" y="396"/>
                  </a:lnTo>
                  <a:lnTo>
                    <a:pt x="344" y="407"/>
                  </a:lnTo>
                  <a:lnTo>
                    <a:pt x="328" y="418"/>
                  </a:lnTo>
                  <a:lnTo>
                    <a:pt x="313" y="423"/>
                  </a:lnTo>
                  <a:lnTo>
                    <a:pt x="270" y="407"/>
                  </a:lnTo>
                  <a:lnTo>
                    <a:pt x="260" y="349"/>
                  </a:lnTo>
                  <a:lnTo>
                    <a:pt x="223" y="301"/>
                  </a:lnTo>
                  <a:lnTo>
                    <a:pt x="196" y="264"/>
                  </a:lnTo>
                  <a:lnTo>
                    <a:pt x="201" y="243"/>
                  </a:lnTo>
                  <a:lnTo>
                    <a:pt x="217" y="232"/>
                  </a:lnTo>
                  <a:lnTo>
                    <a:pt x="217" y="211"/>
                  </a:lnTo>
                  <a:lnTo>
                    <a:pt x="196" y="201"/>
                  </a:lnTo>
                  <a:lnTo>
                    <a:pt x="170" y="206"/>
                  </a:lnTo>
                  <a:lnTo>
                    <a:pt x="138" y="185"/>
                  </a:lnTo>
                  <a:lnTo>
                    <a:pt x="43" y="169"/>
                  </a:lnTo>
                  <a:lnTo>
                    <a:pt x="6" y="111"/>
                  </a:lnTo>
                  <a:lnTo>
                    <a:pt x="0" y="79"/>
                  </a:lnTo>
                  <a:lnTo>
                    <a:pt x="11" y="37"/>
                  </a:lnTo>
                  <a:lnTo>
                    <a:pt x="27" y="1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5" name=""/>
            <p:cNvSpPr/>
            <p:nvPr/>
          </p:nvSpPr>
          <p:spPr>
            <a:xfrm>
              <a:off x="3625920" y="2946240"/>
              <a:ext cx="377640" cy="411480"/>
            </a:xfrm>
            <a:custGeom>
              <a:avLst/>
              <a:gdLst/>
              <a:ahLst/>
              <a:rect l="l" t="t" r="r" b="b"/>
              <a:pathLst>
                <a:path w="238" h="259">
                  <a:moveTo>
                    <a:pt x="74" y="5"/>
                  </a:moveTo>
                  <a:lnTo>
                    <a:pt x="32" y="11"/>
                  </a:lnTo>
                  <a:lnTo>
                    <a:pt x="32" y="53"/>
                  </a:lnTo>
                  <a:lnTo>
                    <a:pt x="0" y="116"/>
                  </a:lnTo>
                  <a:lnTo>
                    <a:pt x="16" y="159"/>
                  </a:lnTo>
                  <a:lnTo>
                    <a:pt x="43" y="159"/>
                  </a:lnTo>
                  <a:lnTo>
                    <a:pt x="48" y="206"/>
                  </a:lnTo>
                  <a:lnTo>
                    <a:pt x="48" y="222"/>
                  </a:lnTo>
                  <a:lnTo>
                    <a:pt x="69" y="259"/>
                  </a:lnTo>
                  <a:lnTo>
                    <a:pt x="90" y="249"/>
                  </a:lnTo>
                  <a:lnTo>
                    <a:pt x="122" y="217"/>
                  </a:lnTo>
                  <a:lnTo>
                    <a:pt x="143" y="164"/>
                  </a:lnTo>
                  <a:lnTo>
                    <a:pt x="186" y="154"/>
                  </a:lnTo>
                  <a:lnTo>
                    <a:pt x="196" y="111"/>
                  </a:lnTo>
                  <a:lnTo>
                    <a:pt x="238" y="69"/>
                  </a:lnTo>
                  <a:lnTo>
                    <a:pt x="238" y="42"/>
                  </a:lnTo>
                  <a:lnTo>
                    <a:pt x="149" y="0"/>
                  </a:lnTo>
                  <a:lnTo>
                    <a:pt x="74" y="5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6" name=""/>
            <p:cNvSpPr/>
            <p:nvPr/>
          </p:nvSpPr>
          <p:spPr>
            <a:xfrm>
              <a:off x="3651120" y="3013200"/>
              <a:ext cx="849600" cy="1184040"/>
            </a:xfrm>
            <a:custGeom>
              <a:avLst/>
              <a:gdLst/>
              <a:ahLst/>
              <a:rect l="l" t="t" r="r" b="b"/>
              <a:pathLst>
                <a:path w="535" h="746">
                  <a:moveTo>
                    <a:pt x="170" y="112"/>
                  </a:moveTo>
                  <a:lnTo>
                    <a:pt x="127" y="122"/>
                  </a:lnTo>
                  <a:lnTo>
                    <a:pt x="106" y="175"/>
                  </a:lnTo>
                  <a:lnTo>
                    <a:pt x="74" y="212"/>
                  </a:lnTo>
                  <a:lnTo>
                    <a:pt x="53" y="217"/>
                  </a:lnTo>
                  <a:lnTo>
                    <a:pt x="37" y="180"/>
                  </a:lnTo>
                  <a:lnTo>
                    <a:pt x="32" y="164"/>
                  </a:lnTo>
                  <a:lnTo>
                    <a:pt x="16" y="159"/>
                  </a:lnTo>
                  <a:lnTo>
                    <a:pt x="0" y="191"/>
                  </a:lnTo>
                  <a:lnTo>
                    <a:pt x="0" y="260"/>
                  </a:lnTo>
                  <a:lnTo>
                    <a:pt x="11" y="276"/>
                  </a:lnTo>
                  <a:lnTo>
                    <a:pt x="32" y="291"/>
                  </a:lnTo>
                  <a:lnTo>
                    <a:pt x="101" y="371"/>
                  </a:lnTo>
                  <a:lnTo>
                    <a:pt x="106" y="387"/>
                  </a:lnTo>
                  <a:lnTo>
                    <a:pt x="133" y="445"/>
                  </a:lnTo>
                  <a:lnTo>
                    <a:pt x="164" y="477"/>
                  </a:lnTo>
                  <a:lnTo>
                    <a:pt x="185" y="503"/>
                  </a:lnTo>
                  <a:lnTo>
                    <a:pt x="196" y="514"/>
                  </a:lnTo>
                  <a:lnTo>
                    <a:pt x="207" y="556"/>
                  </a:lnTo>
                  <a:lnTo>
                    <a:pt x="233" y="598"/>
                  </a:lnTo>
                  <a:lnTo>
                    <a:pt x="275" y="625"/>
                  </a:lnTo>
                  <a:lnTo>
                    <a:pt x="339" y="667"/>
                  </a:lnTo>
                  <a:lnTo>
                    <a:pt x="418" y="704"/>
                  </a:lnTo>
                  <a:lnTo>
                    <a:pt x="466" y="746"/>
                  </a:lnTo>
                  <a:lnTo>
                    <a:pt x="503" y="699"/>
                  </a:lnTo>
                  <a:lnTo>
                    <a:pt x="508" y="715"/>
                  </a:lnTo>
                  <a:lnTo>
                    <a:pt x="519" y="709"/>
                  </a:lnTo>
                  <a:lnTo>
                    <a:pt x="535" y="667"/>
                  </a:lnTo>
                  <a:lnTo>
                    <a:pt x="529" y="651"/>
                  </a:lnTo>
                  <a:lnTo>
                    <a:pt x="519" y="640"/>
                  </a:lnTo>
                  <a:lnTo>
                    <a:pt x="519" y="619"/>
                  </a:lnTo>
                  <a:lnTo>
                    <a:pt x="529" y="588"/>
                  </a:lnTo>
                  <a:lnTo>
                    <a:pt x="529" y="535"/>
                  </a:lnTo>
                  <a:lnTo>
                    <a:pt x="519" y="503"/>
                  </a:lnTo>
                  <a:lnTo>
                    <a:pt x="519" y="477"/>
                  </a:lnTo>
                  <a:lnTo>
                    <a:pt x="476" y="450"/>
                  </a:lnTo>
                  <a:lnTo>
                    <a:pt x="445" y="445"/>
                  </a:lnTo>
                  <a:lnTo>
                    <a:pt x="429" y="376"/>
                  </a:lnTo>
                  <a:lnTo>
                    <a:pt x="402" y="392"/>
                  </a:lnTo>
                  <a:lnTo>
                    <a:pt x="376" y="392"/>
                  </a:lnTo>
                  <a:lnTo>
                    <a:pt x="355" y="376"/>
                  </a:lnTo>
                  <a:lnTo>
                    <a:pt x="328" y="381"/>
                  </a:lnTo>
                  <a:lnTo>
                    <a:pt x="328" y="360"/>
                  </a:lnTo>
                  <a:lnTo>
                    <a:pt x="323" y="334"/>
                  </a:lnTo>
                  <a:lnTo>
                    <a:pt x="302" y="318"/>
                  </a:lnTo>
                  <a:lnTo>
                    <a:pt x="302" y="286"/>
                  </a:lnTo>
                  <a:lnTo>
                    <a:pt x="323" y="260"/>
                  </a:lnTo>
                  <a:lnTo>
                    <a:pt x="318" y="238"/>
                  </a:lnTo>
                  <a:lnTo>
                    <a:pt x="334" y="212"/>
                  </a:lnTo>
                  <a:lnTo>
                    <a:pt x="339" y="196"/>
                  </a:lnTo>
                  <a:lnTo>
                    <a:pt x="376" y="180"/>
                  </a:lnTo>
                  <a:lnTo>
                    <a:pt x="439" y="159"/>
                  </a:lnTo>
                  <a:lnTo>
                    <a:pt x="413" y="149"/>
                  </a:lnTo>
                  <a:lnTo>
                    <a:pt x="413" y="90"/>
                  </a:lnTo>
                  <a:lnTo>
                    <a:pt x="418" y="85"/>
                  </a:lnTo>
                  <a:lnTo>
                    <a:pt x="418" y="69"/>
                  </a:lnTo>
                  <a:lnTo>
                    <a:pt x="402" y="59"/>
                  </a:lnTo>
                  <a:lnTo>
                    <a:pt x="355" y="59"/>
                  </a:lnTo>
                  <a:lnTo>
                    <a:pt x="334" y="74"/>
                  </a:lnTo>
                  <a:lnTo>
                    <a:pt x="318" y="53"/>
                  </a:lnTo>
                  <a:lnTo>
                    <a:pt x="286" y="43"/>
                  </a:lnTo>
                  <a:lnTo>
                    <a:pt x="254" y="32"/>
                  </a:lnTo>
                  <a:lnTo>
                    <a:pt x="254" y="0"/>
                  </a:lnTo>
                  <a:lnTo>
                    <a:pt x="222" y="0"/>
                  </a:lnTo>
                  <a:lnTo>
                    <a:pt x="222" y="27"/>
                  </a:lnTo>
                  <a:lnTo>
                    <a:pt x="180" y="74"/>
                  </a:lnTo>
                  <a:lnTo>
                    <a:pt x="170" y="11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4398840" y="3610080"/>
              <a:ext cx="798480" cy="865080"/>
            </a:xfrm>
            <a:custGeom>
              <a:avLst/>
              <a:gdLst/>
              <a:ahLst/>
              <a:rect l="l" t="t" r="r" b="b"/>
              <a:pathLst>
                <a:path w="503" h="545">
                  <a:moveTo>
                    <a:pt x="0" y="74"/>
                  </a:moveTo>
                  <a:lnTo>
                    <a:pt x="79" y="48"/>
                  </a:lnTo>
                  <a:lnTo>
                    <a:pt x="116" y="32"/>
                  </a:lnTo>
                  <a:lnTo>
                    <a:pt x="164" y="0"/>
                  </a:lnTo>
                  <a:lnTo>
                    <a:pt x="196" y="37"/>
                  </a:lnTo>
                  <a:lnTo>
                    <a:pt x="201" y="74"/>
                  </a:lnTo>
                  <a:lnTo>
                    <a:pt x="201" y="95"/>
                  </a:lnTo>
                  <a:lnTo>
                    <a:pt x="249" y="122"/>
                  </a:lnTo>
                  <a:lnTo>
                    <a:pt x="280" y="116"/>
                  </a:lnTo>
                  <a:lnTo>
                    <a:pt x="328" y="148"/>
                  </a:lnTo>
                  <a:lnTo>
                    <a:pt x="360" y="159"/>
                  </a:lnTo>
                  <a:lnTo>
                    <a:pt x="381" y="159"/>
                  </a:lnTo>
                  <a:lnTo>
                    <a:pt x="407" y="196"/>
                  </a:lnTo>
                  <a:lnTo>
                    <a:pt x="402" y="270"/>
                  </a:lnTo>
                  <a:lnTo>
                    <a:pt x="476" y="270"/>
                  </a:lnTo>
                  <a:lnTo>
                    <a:pt x="487" y="302"/>
                  </a:lnTo>
                  <a:lnTo>
                    <a:pt x="497" y="312"/>
                  </a:lnTo>
                  <a:lnTo>
                    <a:pt x="503" y="333"/>
                  </a:lnTo>
                  <a:lnTo>
                    <a:pt x="503" y="381"/>
                  </a:lnTo>
                  <a:lnTo>
                    <a:pt x="482" y="418"/>
                  </a:lnTo>
                  <a:lnTo>
                    <a:pt x="460" y="413"/>
                  </a:lnTo>
                  <a:lnTo>
                    <a:pt x="429" y="402"/>
                  </a:lnTo>
                  <a:lnTo>
                    <a:pt x="381" y="402"/>
                  </a:lnTo>
                  <a:lnTo>
                    <a:pt x="339" y="439"/>
                  </a:lnTo>
                  <a:lnTo>
                    <a:pt x="339" y="460"/>
                  </a:lnTo>
                  <a:lnTo>
                    <a:pt x="323" y="481"/>
                  </a:lnTo>
                  <a:lnTo>
                    <a:pt x="318" y="518"/>
                  </a:lnTo>
                  <a:lnTo>
                    <a:pt x="296" y="518"/>
                  </a:lnTo>
                  <a:lnTo>
                    <a:pt x="270" y="508"/>
                  </a:lnTo>
                  <a:lnTo>
                    <a:pt x="259" y="545"/>
                  </a:lnTo>
                  <a:lnTo>
                    <a:pt x="212" y="518"/>
                  </a:lnTo>
                  <a:lnTo>
                    <a:pt x="196" y="518"/>
                  </a:lnTo>
                  <a:lnTo>
                    <a:pt x="175" y="508"/>
                  </a:lnTo>
                  <a:lnTo>
                    <a:pt x="143" y="524"/>
                  </a:lnTo>
                  <a:lnTo>
                    <a:pt x="58" y="476"/>
                  </a:lnTo>
                  <a:lnTo>
                    <a:pt x="79" y="418"/>
                  </a:lnTo>
                  <a:lnTo>
                    <a:pt x="53" y="360"/>
                  </a:lnTo>
                  <a:lnTo>
                    <a:pt x="42" y="344"/>
                  </a:lnTo>
                  <a:lnTo>
                    <a:pt x="37" y="339"/>
                  </a:lnTo>
                  <a:lnTo>
                    <a:pt x="48" y="333"/>
                  </a:lnTo>
                  <a:lnTo>
                    <a:pt x="64" y="291"/>
                  </a:lnTo>
                  <a:lnTo>
                    <a:pt x="58" y="275"/>
                  </a:lnTo>
                  <a:lnTo>
                    <a:pt x="48" y="264"/>
                  </a:lnTo>
                  <a:lnTo>
                    <a:pt x="48" y="238"/>
                  </a:lnTo>
                  <a:lnTo>
                    <a:pt x="58" y="212"/>
                  </a:lnTo>
                  <a:lnTo>
                    <a:pt x="58" y="153"/>
                  </a:lnTo>
                  <a:lnTo>
                    <a:pt x="48" y="132"/>
                  </a:lnTo>
                  <a:lnTo>
                    <a:pt x="48" y="101"/>
                  </a:lnTo>
                  <a:lnTo>
                    <a:pt x="32" y="90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4475160" y="4408560"/>
              <a:ext cx="982800" cy="2182680"/>
            </a:xfrm>
            <a:custGeom>
              <a:avLst/>
              <a:gdLst/>
              <a:ahLst/>
              <a:rect l="l" t="t" r="r" b="b"/>
              <a:pathLst>
                <a:path w="619" h="1375">
                  <a:moveTo>
                    <a:pt x="211" y="37"/>
                  </a:moveTo>
                  <a:lnTo>
                    <a:pt x="164" y="15"/>
                  </a:lnTo>
                  <a:lnTo>
                    <a:pt x="153" y="15"/>
                  </a:lnTo>
                  <a:lnTo>
                    <a:pt x="121" y="5"/>
                  </a:lnTo>
                  <a:lnTo>
                    <a:pt x="95" y="21"/>
                  </a:lnTo>
                  <a:lnTo>
                    <a:pt x="106" y="63"/>
                  </a:lnTo>
                  <a:lnTo>
                    <a:pt x="95" y="89"/>
                  </a:lnTo>
                  <a:lnTo>
                    <a:pt x="63" y="111"/>
                  </a:lnTo>
                  <a:lnTo>
                    <a:pt x="42" y="158"/>
                  </a:lnTo>
                  <a:lnTo>
                    <a:pt x="58" y="169"/>
                  </a:lnTo>
                  <a:lnTo>
                    <a:pt x="47" y="216"/>
                  </a:lnTo>
                  <a:lnTo>
                    <a:pt x="42" y="232"/>
                  </a:lnTo>
                  <a:lnTo>
                    <a:pt x="31" y="269"/>
                  </a:lnTo>
                  <a:lnTo>
                    <a:pt x="0" y="317"/>
                  </a:lnTo>
                  <a:lnTo>
                    <a:pt x="10" y="386"/>
                  </a:lnTo>
                  <a:lnTo>
                    <a:pt x="21" y="555"/>
                  </a:lnTo>
                  <a:lnTo>
                    <a:pt x="31" y="597"/>
                  </a:lnTo>
                  <a:lnTo>
                    <a:pt x="16" y="634"/>
                  </a:lnTo>
                  <a:lnTo>
                    <a:pt x="16" y="909"/>
                  </a:lnTo>
                  <a:lnTo>
                    <a:pt x="47" y="952"/>
                  </a:lnTo>
                  <a:lnTo>
                    <a:pt x="42" y="973"/>
                  </a:lnTo>
                  <a:lnTo>
                    <a:pt x="58" y="983"/>
                  </a:lnTo>
                  <a:lnTo>
                    <a:pt x="47" y="1015"/>
                  </a:lnTo>
                  <a:lnTo>
                    <a:pt x="68" y="1036"/>
                  </a:lnTo>
                  <a:lnTo>
                    <a:pt x="68" y="1079"/>
                  </a:lnTo>
                  <a:lnTo>
                    <a:pt x="58" y="1063"/>
                  </a:lnTo>
                  <a:lnTo>
                    <a:pt x="58" y="1079"/>
                  </a:lnTo>
                  <a:lnTo>
                    <a:pt x="63" y="1110"/>
                  </a:lnTo>
                  <a:lnTo>
                    <a:pt x="63" y="1158"/>
                  </a:lnTo>
                  <a:lnTo>
                    <a:pt x="58" y="1184"/>
                  </a:lnTo>
                  <a:lnTo>
                    <a:pt x="53" y="1216"/>
                  </a:lnTo>
                  <a:lnTo>
                    <a:pt x="47" y="1232"/>
                  </a:lnTo>
                  <a:lnTo>
                    <a:pt x="47" y="1269"/>
                  </a:lnTo>
                  <a:lnTo>
                    <a:pt x="63" y="1290"/>
                  </a:lnTo>
                  <a:lnTo>
                    <a:pt x="74" y="1285"/>
                  </a:lnTo>
                  <a:lnTo>
                    <a:pt x="79" y="1322"/>
                  </a:lnTo>
                  <a:lnTo>
                    <a:pt x="84" y="1348"/>
                  </a:lnTo>
                  <a:lnTo>
                    <a:pt x="116" y="1364"/>
                  </a:lnTo>
                  <a:lnTo>
                    <a:pt x="137" y="1370"/>
                  </a:lnTo>
                  <a:lnTo>
                    <a:pt x="153" y="1375"/>
                  </a:lnTo>
                  <a:lnTo>
                    <a:pt x="174" y="1370"/>
                  </a:lnTo>
                  <a:lnTo>
                    <a:pt x="206" y="1364"/>
                  </a:lnTo>
                  <a:lnTo>
                    <a:pt x="180" y="1327"/>
                  </a:lnTo>
                  <a:lnTo>
                    <a:pt x="174" y="1311"/>
                  </a:lnTo>
                  <a:lnTo>
                    <a:pt x="185" y="1269"/>
                  </a:lnTo>
                  <a:lnTo>
                    <a:pt x="206" y="1258"/>
                  </a:lnTo>
                  <a:lnTo>
                    <a:pt x="211" y="1237"/>
                  </a:lnTo>
                  <a:lnTo>
                    <a:pt x="206" y="1232"/>
                  </a:lnTo>
                  <a:lnTo>
                    <a:pt x="206" y="1221"/>
                  </a:lnTo>
                  <a:lnTo>
                    <a:pt x="211" y="1200"/>
                  </a:lnTo>
                  <a:lnTo>
                    <a:pt x="243" y="1179"/>
                  </a:lnTo>
                  <a:lnTo>
                    <a:pt x="270" y="1153"/>
                  </a:lnTo>
                  <a:lnTo>
                    <a:pt x="270" y="1110"/>
                  </a:lnTo>
                  <a:lnTo>
                    <a:pt x="254" y="1100"/>
                  </a:lnTo>
                  <a:lnTo>
                    <a:pt x="217" y="1073"/>
                  </a:lnTo>
                  <a:lnTo>
                    <a:pt x="206" y="1052"/>
                  </a:lnTo>
                  <a:lnTo>
                    <a:pt x="217" y="1031"/>
                  </a:lnTo>
                  <a:lnTo>
                    <a:pt x="248" y="994"/>
                  </a:lnTo>
                  <a:lnTo>
                    <a:pt x="270" y="978"/>
                  </a:lnTo>
                  <a:lnTo>
                    <a:pt x="270" y="925"/>
                  </a:lnTo>
                  <a:lnTo>
                    <a:pt x="285" y="878"/>
                  </a:lnTo>
                  <a:lnTo>
                    <a:pt x="322" y="899"/>
                  </a:lnTo>
                  <a:lnTo>
                    <a:pt x="338" y="888"/>
                  </a:lnTo>
                  <a:lnTo>
                    <a:pt x="328" y="867"/>
                  </a:lnTo>
                  <a:lnTo>
                    <a:pt x="280" y="867"/>
                  </a:lnTo>
                  <a:lnTo>
                    <a:pt x="275" y="830"/>
                  </a:lnTo>
                  <a:lnTo>
                    <a:pt x="264" y="798"/>
                  </a:lnTo>
                  <a:lnTo>
                    <a:pt x="285" y="798"/>
                  </a:lnTo>
                  <a:lnTo>
                    <a:pt x="312" y="804"/>
                  </a:lnTo>
                  <a:lnTo>
                    <a:pt x="344" y="809"/>
                  </a:lnTo>
                  <a:lnTo>
                    <a:pt x="359" y="804"/>
                  </a:lnTo>
                  <a:lnTo>
                    <a:pt x="370" y="761"/>
                  </a:lnTo>
                  <a:lnTo>
                    <a:pt x="370" y="740"/>
                  </a:lnTo>
                  <a:lnTo>
                    <a:pt x="375" y="719"/>
                  </a:lnTo>
                  <a:lnTo>
                    <a:pt x="391" y="698"/>
                  </a:lnTo>
                  <a:lnTo>
                    <a:pt x="455" y="698"/>
                  </a:lnTo>
                  <a:lnTo>
                    <a:pt x="455" y="682"/>
                  </a:lnTo>
                  <a:lnTo>
                    <a:pt x="481" y="661"/>
                  </a:lnTo>
                  <a:lnTo>
                    <a:pt x="486" y="634"/>
                  </a:lnTo>
                  <a:lnTo>
                    <a:pt x="471" y="603"/>
                  </a:lnTo>
                  <a:lnTo>
                    <a:pt x="471" y="587"/>
                  </a:lnTo>
                  <a:lnTo>
                    <a:pt x="460" y="539"/>
                  </a:lnTo>
                  <a:lnTo>
                    <a:pt x="444" y="534"/>
                  </a:lnTo>
                  <a:lnTo>
                    <a:pt x="423" y="528"/>
                  </a:lnTo>
                  <a:lnTo>
                    <a:pt x="423" y="507"/>
                  </a:lnTo>
                  <a:lnTo>
                    <a:pt x="449" y="481"/>
                  </a:lnTo>
                  <a:lnTo>
                    <a:pt x="449" y="460"/>
                  </a:lnTo>
                  <a:lnTo>
                    <a:pt x="460" y="428"/>
                  </a:lnTo>
                  <a:lnTo>
                    <a:pt x="460" y="386"/>
                  </a:lnTo>
                  <a:lnTo>
                    <a:pt x="492" y="354"/>
                  </a:lnTo>
                  <a:lnTo>
                    <a:pt x="492" y="317"/>
                  </a:lnTo>
                  <a:lnTo>
                    <a:pt x="513" y="296"/>
                  </a:lnTo>
                  <a:lnTo>
                    <a:pt x="566" y="253"/>
                  </a:lnTo>
                  <a:lnTo>
                    <a:pt x="608" y="227"/>
                  </a:lnTo>
                  <a:lnTo>
                    <a:pt x="619" y="201"/>
                  </a:lnTo>
                  <a:lnTo>
                    <a:pt x="608" y="169"/>
                  </a:lnTo>
                  <a:lnTo>
                    <a:pt x="576" y="169"/>
                  </a:lnTo>
                  <a:lnTo>
                    <a:pt x="550" y="195"/>
                  </a:lnTo>
                  <a:lnTo>
                    <a:pt x="523" y="243"/>
                  </a:lnTo>
                  <a:lnTo>
                    <a:pt x="481" y="238"/>
                  </a:lnTo>
                  <a:lnTo>
                    <a:pt x="449" y="216"/>
                  </a:lnTo>
                  <a:lnTo>
                    <a:pt x="449" y="201"/>
                  </a:lnTo>
                  <a:lnTo>
                    <a:pt x="460" y="185"/>
                  </a:lnTo>
                  <a:lnTo>
                    <a:pt x="455" y="142"/>
                  </a:lnTo>
                  <a:lnTo>
                    <a:pt x="439" y="116"/>
                  </a:lnTo>
                  <a:lnTo>
                    <a:pt x="412" y="100"/>
                  </a:lnTo>
                  <a:lnTo>
                    <a:pt x="391" y="95"/>
                  </a:lnTo>
                  <a:lnTo>
                    <a:pt x="344" y="63"/>
                  </a:lnTo>
                  <a:lnTo>
                    <a:pt x="312" y="58"/>
                  </a:lnTo>
                  <a:lnTo>
                    <a:pt x="275" y="31"/>
                  </a:lnTo>
                  <a:lnTo>
                    <a:pt x="275" y="10"/>
                  </a:lnTo>
                  <a:lnTo>
                    <a:pt x="243" y="15"/>
                  </a:lnTo>
                  <a:lnTo>
                    <a:pt x="222" y="0"/>
                  </a:lnTo>
                  <a:lnTo>
                    <a:pt x="211" y="37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5146560" y="4970520"/>
              <a:ext cx="336600" cy="326880"/>
            </a:xfrm>
            <a:custGeom>
              <a:avLst/>
              <a:gdLst/>
              <a:ahLst/>
              <a:rect l="l" t="t" r="r" b="b"/>
              <a:pathLst>
                <a:path w="212" h="206">
                  <a:moveTo>
                    <a:pt x="69" y="0"/>
                  </a:moveTo>
                  <a:lnTo>
                    <a:pt x="37" y="32"/>
                  </a:lnTo>
                  <a:lnTo>
                    <a:pt x="37" y="69"/>
                  </a:lnTo>
                  <a:lnTo>
                    <a:pt x="26" y="100"/>
                  </a:lnTo>
                  <a:lnTo>
                    <a:pt x="26" y="127"/>
                  </a:lnTo>
                  <a:lnTo>
                    <a:pt x="0" y="153"/>
                  </a:lnTo>
                  <a:lnTo>
                    <a:pt x="0" y="174"/>
                  </a:lnTo>
                  <a:lnTo>
                    <a:pt x="21" y="180"/>
                  </a:lnTo>
                  <a:lnTo>
                    <a:pt x="32" y="185"/>
                  </a:lnTo>
                  <a:lnTo>
                    <a:pt x="37" y="190"/>
                  </a:lnTo>
                  <a:lnTo>
                    <a:pt x="74" y="206"/>
                  </a:lnTo>
                  <a:lnTo>
                    <a:pt x="90" y="201"/>
                  </a:lnTo>
                  <a:lnTo>
                    <a:pt x="148" y="201"/>
                  </a:lnTo>
                  <a:lnTo>
                    <a:pt x="159" y="180"/>
                  </a:lnTo>
                  <a:lnTo>
                    <a:pt x="180" y="164"/>
                  </a:lnTo>
                  <a:lnTo>
                    <a:pt x="190" y="122"/>
                  </a:lnTo>
                  <a:lnTo>
                    <a:pt x="212" y="106"/>
                  </a:lnTo>
                  <a:lnTo>
                    <a:pt x="169" y="69"/>
                  </a:lnTo>
                  <a:lnTo>
                    <a:pt x="122" y="42"/>
                  </a:lnTo>
                  <a:lnTo>
                    <a:pt x="90" y="42"/>
                  </a:lnTo>
                  <a:lnTo>
                    <a:pt x="90" y="16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4340160" y="4122720"/>
              <a:ext cx="461880" cy="2560680"/>
            </a:xfrm>
            <a:custGeom>
              <a:avLst/>
              <a:gdLst/>
              <a:ahLst/>
              <a:rect l="l" t="t" r="r" b="b"/>
              <a:pathLst>
                <a:path w="291" h="1613">
                  <a:moveTo>
                    <a:pt x="32" y="47"/>
                  </a:moveTo>
                  <a:lnTo>
                    <a:pt x="64" y="0"/>
                  </a:lnTo>
                  <a:lnTo>
                    <a:pt x="90" y="37"/>
                  </a:lnTo>
                  <a:lnTo>
                    <a:pt x="116" y="95"/>
                  </a:lnTo>
                  <a:lnTo>
                    <a:pt x="95" y="153"/>
                  </a:lnTo>
                  <a:lnTo>
                    <a:pt x="180" y="201"/>
                  </a:lnTo>
                  <a:lnTo>
                    <a:pt x="191" y="243"/>
                  </a:lnTo>
                  <a:lnTo>
                    <a:pt x="180" y="269"/>
                  </a:lnTo>
                  <a:lnTo>
                    <a:pt x="148" y="291"/>
                  </a:lnTo>
                  <a:lnTo>
                    <a:pt x="132" y="333"/>
                  </a:lnTo>
                  <a:lnTo>
                    <a:pt x="138" y="349"/>
                  </a:lnTo>
                  <a:lnTo>
                    <a:pt x="132" y="418"/>
                  </a:lnTo>
                  <a:lnTo>
                    <a:pt x="122" y="449"/>
                  </a:lnTo>
                  <a:lnTo>
                    <a:pt x="79" y="497"/>
                  </a:lnTo>
                  <a:lnTo>
                    <a:pt x="95" y="550"/>
                  </a:lnTo>
                  <a:lnTo>
                    <a:pt x="101" y="619"/>
                  </a:lnTo>
                  <a:lnTo>
                    <a:pt x="106" y="745"/>
                  </a:lnTo>
                  <a:lnTo>
                    <a:pt x="116" y="777"/>
                  </a:lnTo>
                  <a:lnTo>
                    <a:pt x="101" y="814"/>
                  </a:lnTo>
                  <a:lnTo>
                    <a:pt x="101" y="1010"/>
                  </a:lnTo>
                  <a:lnTo>
                    <a:pt x="101" y="1089"/>
                  </a:lnTo>
                  <a:lnTo>
                    <a:pt x="132" y="1132"/>
                  </a:lnTo>
                  <a:lnTo>
                    <a:pt x="132" y="1153"/>
                  </a:lnTo>
                  <a:lnTo>
                    <a:pt x="143" y="1163"/>
                  </a:lnTo>
                  <a:lnTo>
                    <a:pt x="132" y="1195"/>
                  </a:lnTo>
                  <a:lnTo>
                    <a:pt x="153" y="1211"/>
                  </a:lnTo>
                  <a:lnTo>
                    <a:pt x="153" y="1253"/>
                  </a:lnTo>
                  <a:lnTo>
                    <a:pt x="143" y="1248"/>
                  </a:lnTo>
                  <a:lnTo>
                    <a:pt x="143" y="1259"/>
                  </a:lnTo>
                  <a:lnTo>
                    <a:pt x="148" y="1296"/>
                  </a:lnTo>
                  <a:lnTo>
                    <a:pt x="148" y="1338"/>
                  </a:lnTo>
                  <a:lnTo>
                    <a:pt x="138" y="1370"/>
                  </a:lnTo>
                  <a:lnTo>
                    <a:pt x="138" y="1396"/>
                  </a:lnTo>
                  <a:lnTo>
                    <a:pt x="132" y="1412"/>
                  </a:lnTo>
                  <a:lnTo>
                    <a:pt x="132" y="1449"/>
                  </a:lnTo>
                  <a:lnTo>
                    <a:pt x="148" y="1470"/>
                  </a:lnTo>
                  <a:lnTo>
                    <a:pt x="159" y="1470"/>
                  </a:lnTo>
                  <a:lnTo>
                    <a:pt x="169" y="1528"/>
                  </a:lnTo>
                  <a:lnTo>
                    <a:pt x="196" y="1544"/>
                  </a:lnTo>
                  <a:lnTo>
                    <a:pt x="217" y="1550"/>
                  </a:lnTo>
                  <a:lnTo>
                    <a:pt x="238" y="1555"/>
                  </a:lnTo>
                  <a:lnTo>
                    <a:pt x="259" y="1550"/>
                  </a:lnTo>
                  <a:lnTo>
                    <a:pt x="291" y="1550"/>
                  </a:lnTo>
                  <a:lnTo>
                    <a:pt x="249" y="1571"/>
                  </a:lnTo>
                  <a:lnTo>
                    <a:pt x="233" y="1576"/>
                  </a:lnTo>
                  <a:lnTo>
                    <a:pt x="217" y="1592"/>
                  </a:lnTo>
                  <a:lnTo>
                    <a:pt x="217" y="1613"/>
                  </a:lnTo>
                  <a:lnTo>
                    <a:pt x="175" y="1576"/>
                  </a:lnTo>
                  <a:lnTo>
                    <a:pt x="185" y="1565"/>
                  </a:lnTo>
                  <a:lnTo>
                    <a:pt x="180" y="1555"/>
                  </a:lnTo>
                  <a:lnTo>
                    <a:pt x="169" y="1555"/>
                  </a:lnTo>
                  <a:lnTo>
                    <a:pt x="164" y="1534"/>
                  </a:lnTo>
                  <a:lnTo>
                    <a:pt x="132" y="1534"/>
                  </a:lnTo>
                  <a:lnTo>
                    <a:pt x="116" y="1528"/>
                  </a:lnTo>
                  <a:lnTo>
                    <a:pt x="116" y="1507"/>
                  </a:lnTo>
                  <a:lnTo>
                    <a:pt x="95" y="1475"/>
                  </a:lnTo>
                  <a:lnTo>
                    <a:pt x="85" y="1412"/>
                  </a:lnTo>
                  <a:lnTo>
                    <a:pt x="79" y="1386"/>
                  </a:lnTo>
                  <a:lnTo>
                    <a:pt x="64" y="1349"/>
                  </a:lnTo>
                  <a:lnTo>
                    <a:pt x="74" y="1343"/>
                  </a:lnTo>
                  <a:lnTo>
                    <a:pt x="90" y="1338"/>
                  </a:lnTo>
                  <a:lnTo>
                    <a:pt x="58" y="1306"/>
                  </a:lnTo>
                  <a:lnTo>
                    <a:pt x="53" y="1290"/>
                  </a:lnTo>
                  <a:lnTo>
                    <a:pt x="42" y="1296"/>
                  </a:lnTo>
                  <a:lnTo>
                    <a:pt x="27" y="1285"/>
                  </a:lnTo>
                  <a:lnTo>
                    <a:pt x="0" y="1264"/>
                  </a:lnTo>
                  <a:lnTo>
                    <a:pt x="16" y="1248"/>
                  </a:lnTo>
                  <a:lnTo>
                    <a:pt x="32" y="1227"/>
                  </a:lnTo>
                  <a:lnTo>
                    <a:pt x="37" y="1243"/>
                  </a:lnTo>
                  <a:lnTo>
                    <a:pt x="64" y="1264"/>
                  </a:lnTo>
                  <a:lnTo>
                    <a:pt x="85" y="1259"/>
                  </a:lnTo>
                  <a:lnTo>
                    <a:pt x="74" y="1243"/>
                  </a:lnTo>
                  <a:lnTo>
                    <a:pt x="79" y="1222"/>
                  </a:lnTo>
                  <a:lnTo>
                    <a:pt x="85" y="1195"/>
                  </a:lnTo>
                  <a:lnTo>
                    <a:pt x="74" y="1185"/>
                  </a:lnTo>
                  <a:lnTo>
                    <a:pt x="90" y="1174"/>
                  </a:lnTo>
                  <a:lnTo>
                    <a:pt x="64" y="1132"/>
                  </a:lnTo>
                  <a:lnTo>
                    <a:pt x="64" y="1015"/>
                  </a:lnTo>
                  <a:lnTo>
                    <a:pt x="37" y="1015"/>
                  </a:lnTo>
                  <a:lnTo>
                    <a:pt x="11" y="994"/>
                  </a:lnTo>
                  <a:lnTo>
                    <a:pt x="11" y="941"/>
                  </a:lnTo>
                  <a:lnTo>
                    <a:pt x="21" y="920"/>
                  </a:lnTo>
                  <a:lnTo>
                    <a:pt x="21" y="888"/>
                  </a:lnTo>
                  <a:lnTo>
                    <a:pt x="11" y="878"/>
                  </a:lnTo>
                  <a:lnTo>
                    <a:pt x="21" y="835"/>
                  </a:lnTo>
                  <a:lnTo>
                    <a:pt x="37" y="783"/>
                  </a:lnTo>
                  <a:lnTo>
                    <a:pt x="32" y="740"/>
                  </a:lnTo>
                  <a:lnTo>
                    <a:pt x="53" y="724"/>
                  </a:lnTo>
                  <a:lnTo>
                    <a:pt x="53" y="671"/>
                  </a:lnTo>
                  <a:lnTo>
                    <a:pt x="53" y="566"/>
                  </a:lnTo>
                  <a:lnTo>
                    <a:pt x="74" y="539"/>
                  </a:lnTo>
                  <a:lnTo>
                    <a:pt x="69" y="523"/>
                  </a:lnTo>
                  <a:lnTo>
                    <a:pt x="53" y="502"/>
                  </a:lnTo>
                  <a:lnTo>
                    <a:pt x="53" y="455"/>
                  </a:lnTo>
                  <a:lnTo>
                    <a:pt x="58" y="439"/>
                  </a:lnTo>
                  <a:lnTo>
                    <a:pt x="64" y="407"/>
                  </a:lnTo>
                  <a:lnTo>
                    <a:pt x="69" y="280"/>
                  </a:lnTo>
                  <a:lnTo>
                    <a:pt x="42" y="269"/>
                  </a:lnTo>
                  <a:lnTo>
                    <a:pt x="64" y="243"/>
                  </a:lnTo>
                  <a:lnTo>
                    <a:pt x="64" y="206"/>
                  </a:lnTo>
                  <a:lnTo>
                    <a:pt x="64" y="153"/>
                  </a:lnTo>
                  <a:lnTo>
                    <a:pt x="64" y="105"/>
                  </a:lnTo>
                  <a:lnTo>
                    <a:pt x="53" y="63"/>
                  </a:lnTo>
                  <a:lnTo>
                    <a:pt x="32" y="47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21" name=""/>
          <p:cNvGrpSpPr/>
          <p:nvPr/>
        </p:nvGrpSpPr>
        <p:grpSpPr>
          <a:xfrm>
            <a:off x="5003640" y="2400480"/>
            <a:ext cx="344520" cy="479160"/>
            <a:chOff x="5003640" y="2400480"/>
            <a:chExt cx="344520" cy="479160"/>
          </a:xfrm>
        </p:grpSpPr>
        <p:sp>
          <p:nvSpPr>
            <p:cNvPr id="1022" name=""/>
            <p:cNvSpPr/>
            <p:nvPr/>
          </p:nvSpPr>
          <p:spPr>
            <a:xfrm>
              <a:off x="5003640" y="2400480"/>
              <a:ext cx="344520" cy="479160"/>
            </a:xfrm>
            <a:custGeom>
              <a:avLst/>
              <a:gdLst/>
              <a:ahLst/>
              <a:rect l="l" t="t" r="r" b="b"/>
              <a:pathLst>
                <a:path w="217" h="302">
                  <a:moveTo>
                    <a:pt x="69" y="0"/>
                  </a:moveTo>
                  <a:lnTo>
                    <a:pt x="26" y="27"/>
                  </a:lnTo>
                  <a:lnTo>
                    <a:pt x="26" y="32"/>
                  </a:lnTo>
                  <a:lnTo>
                    <a:pt x="42" y="48"/>
                  </a:lnTo>
                  <a:lnTo>
                    <a:pt x="26" y="58"/>
                  </a:lnTo>
                  <a:lnTo>
                    <a:pt x="11" y="53"/>
                  </a:lnTo>
                  <a:lnTo>
                    <a:pt x="0" y="74"/>
                  </a:lnTo>
                  <a:lnTo>
                    <a:pt x="0" y="96"/>
                  </a:lnTo>
                  <a:lnTo>
                    <a:pt x="16" y="122"/>
                  </a:lnTo>
                  <a:lnTo>
                    <a:pt x="32" y="122"/>
                  </a:lnTo>
                  <a:lnTo>
                    <a:pt x="21" y="143"/>
                  </a:lnTo>
                  <a:lnTo>
                    <a:pt x="53" y="170"/>
                  </a:lnTo>
                  <a:lnTo>
                    <a:pt x="69" y="185"/>
                  </a:lnTo>
                  <a:lnTo>
                    <a:pt x="69" y="270"/>
                  </a:lnTo>
                  <a:lnTo>
                    <a:pt x="90" y="302"/>
                  </a:lnTo>
                  <a:lnTo>
                    <a:pt x="101" y="286"/>
                  </a:lnTo>
                  <a:lnTo>
                    <a:pt x="143" y="281"/>
                  </a:lnTo>
                  <a:lnTo>
                    <a:pt x="175" y="281"/>
                  </a:lnTo>
                  <a:lnTo>
                    <a:pt x="196" y="270"/>
                  </a:lnTo>
                  <a:lnTo>
                    <a:pt x="217" y="270"/>
                  </a:lnTo>
                  <a:lnTo>
                    <a:pt x="201" y="196"/>
                  </a:lnTo>
                  <a:lnTo>
                    <a:pt x="159" y="164"/>
                  </a:lnTo>
                  <a:lnTo>
                    <a:pt x="148" y="143"/>
                  </a:lnTo>
                  <a:lnTo>
                    <a:pt x="185" y="96"/>
                  </a:lnTo>
                  <a:lnTo>
                    <a:pt x="122" y="58"/>
                  </a:lnTo>
                  <a:lnTo>
                    <a:pt x="116" y="64"/>
                  </a:lnTo>
                  <a:lnTo>
                    <a:pt x="106" y="32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5003640" y="2400480"/>
              <a:ext cx="344520" cy="479160"/>
            </a:xfrm>
            <a:custGeom>
              <a:avLst/>
              <a:gdLst/>
              <a:ahLst/>
              <a:rect l="l" t="t" r="r" b="b"/>
              <a:pathLst>
                <a:path w="217" h="302">
                  <a:moveTo>
                    <a:pt x="69" y="0"/>
                  </a:moveTo>
                  <a:lnTo>
                    <a:pt x="26" y="27"/>
                  </a:lnTo>
                  <a:lnTo>
                    <a:pt x="26" y="32"/>
                  </a:lnTo>
                  <a:lnTo>
                    <a:pt x="42" y="48"/>
                  </a:lnTo>
                  <a:lnTo>
                    <a:pt x="26" y="58"/>
                  </a:lnTo>
                  <a:lnTo>
                    <a:pt x="11" y="53"/>
                  </a:lnTo>
                  <a:lnTo>
                    <a:pt x="0" y="74"/>
                  </a:lnTo>
                  <a:lnTo>
                    <a:pt x="0" y="96"/>
                  </a:lnTo>
                  <a:lnTo>
                    <a:pt x="16" y="122"/>
                  </a:lnTo>
                  <a:lnTo>
                    <a:pt x="32" y="122"/>
                  </a:lnTo>
                  <a:lnTo>
                    <a:pt x="21" y="143"/>
                  </a:lnTo>
                  <a:lnTo>
                    <a:pt x="53" y="170"/>
                  </a:lnTo>
                  <a:lnTo>
                    <a:pt x="69" y="185"/>
                  </a:lnTo>
                  <a:lnTo>
                    <a:pt x="69" y="270"/>
                  </a:lnTo>
                  <a:lnTo>
                    <a:pt x="90" y="302"/>
                  </a:lnTo>
                  <a:lnTo>
                    <a:pt x="101" y="286"/>
                  </a:lnTo>
                  <a:lnTo>
                    <a:pt x="143" y="281"/>
                  </a:lnTo>
                  <a:lnTo>
                    <a:pt x="175" y="281"/>
                  </a:lnTo>
                  <a:lnTo>
                    <a:pt x="196" y="270"/>
                  </a:lnTo>
                  <a:lnTo>
                    <a:pt x="217" y="270"/>
                  </a:lnTo>
                  <a:lnTo>
                    <a:pt x="201" y="196"/>
                  </a:lnTo>
                  <a:lnTo>
                    <a:pt x="159" y="164"/>
                  </a:lnTo>
                  <a:lnTo>
                    <a:pt x="148" y="143"/>
                  </a:lnTo>
                  <a:lnTo>
                    <a:pt x="185" y="96"/>
                  </a:lnTo>
                  <a:lnTo>
                    <a:pt x="122" y="58"/>
                  </a:lnTo>
                  <a:lnTo>
                    <a:pt x="116" y="64"/>
                  </a:lnTo>
                  <a:lnTo>
                    <a:pt x="106" y="32"/>
                  </a:lnTo>
                  <a:lnTo>
                    <a:pt x="69" y="0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24" name=""/>
          <p:cNvGrpSpPr/>
          <p:nvPr/>
        </p:nvGrpSpPr>
        <p:grpSpPr>
          <a:xfrm>
            <a:off x="4944960" y="4189320"/>
            <a:ext cx="528840" cy="554040"/>
            <a:chOff x="4944960" y="4189320"/>
            <a:chExt cx="528840" cy="554040"/>
          </a:xfrm>
        </p:grpSpPr>
        <p:sp>
          <p:nvSpPr>
            <p:cNvPr id="1025" name=""/>
            <p:cNvSpPr/>
            <p:nvPr/>
          </p:nvSpPr>
          <p:spPr>
            <a:xfrm>
              <a:off x="4944960" y="4189320"/>
              <a:ext cx="528840" cy="554040"/>
            </a:xfrm>
            <a:custGeom>
              <a:avLst/>
              <a:gdLst/>
              <a:ahLst/>
              <a:rect l="l" t="t" r="r" b="b"/>
              <a:pathLst>
                <a:path w="333" h="349">
                  <a:moveTo>
                    <a:pt x="69" y="0"/>
                  </a:moveTo>
                  <a:lnTo>
                    <a:pt x="26" y="42"/>
                  </a:lnTo>
                  <a:lnTo>
                    <a:pt x="21" y="63"/>
                  </a:lnTo>
                  <a:lnTo>
                    <a:pt x="11" y="79"/>
                  </a:lnTo>
                  <a:lnTo>
                    <a:pt x="0" y="116"/>
                  </a:lnTo>
                  <a:lnTo>
                    <a:pt x="11" y="143"/>
                  </a:lnTo>
                  <a:lnTo>
                    <a:pt x="48" y="164"/>
                  </a:lnTo>
                  <a:lnTo>
                    <a:pt x="74" y="169"/>
                  </a:lnTo>
                  <a:lnTo>
                    <a:pt x="127" y="201"/>
                  </a:lnTo>
                  <a:lnTo>
                    <a:pt x="148" y="206"/>
                  </a:lnTo>
                  <a:lnTo>
                    <a:pt x="169" y="222"/>
                  </a:lnTo>
                  <a:lnTo>
                    <a:pt x="190" y="249"/>
                  </a:lnTo>
                  <a:lnTo>
                    <a:pt x="190" y="291"/>
                  </a:lnTo>
                  <a:lnTo>
                    <a:pt x="180" y="307"/>
                  </a:lnTo>
                  <a:lnTo>
                    <a:pt x="180" y="323"/>
                  </a:lnTo>
                  <a:lnTo>
                    <a:pt x="212" y="344"/>
                  </a:lnTo>
                  <a:lnTo>
                    <a:pt x="254" y="349"/>
                  </a:lnTo>
                  <a:lnTo>
                    <a:pt x="291" y="296"/>
                  </a:lnTo>
                  <a:lnTo>
                    <a:pt x="312" y="275"/>
                  </a:lnTo>
                  <a:lnTo>
                    <a:pt x="333" y="280"/>
                  </a:lnTo>
                  <a:lnTo>
                    <a:pt x="328" y="264"/>
                  </a:lnTo>
                  <a:lnTo>
                    <a:pt x="317" y="185"/>
                  </a:lnTo>
                  <a:lnTo>
                    <a:pt x="296" y="196"/>
                  </a:lnTo>
                  <a:lnTo>
                    <a:pt x="291" y="153"/>
                  </a:lnTo>
                  <a:lnTo>
                    <a:pt x="270" y="138"/>
                  </a:lnTo>
                  <a:lnTo>
                    <a:pt x="249" y="127"/>
                  </a:lnTo>
                  <a:lnTo>
                    <a:pt x="185" y="127"/>
                  </a:lnTo>
                  <a:lnTo>
                    <a:pt x="190" y="106"/>
                  </a:lnTo>
                  <a:lnTo>
                    <a:pt x="185" y="58"/>
                  </a:lnTo>
                  <a:lnTo>
                    <a:pt x="169" y="21"/>
                  </a:lnTo>
                  <a:lnTo>
                    <a:pt x="138" y="11"/>
                  </a:lnTo>
                  <a:lnTo>
                    <a:pt x="116" y="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4944960" y="4189320"/>
              <a:ext cx="528840" cy="554040"/>
            </a:xfrm>
            <a:custGeom>
              <a:avLst/>
              <a:gdLst/>
              <a:ahLst/>
              <a:rect l="l" t="t" r="r" b="b"/>
              <a:pathLst>
                <a:path w="333" h="349">
                  <a:moveTo>
                    <a:pt x="69" y="0"/>
                  </a:moveTo>
                  <a:lnTo>
                    <a:pt x="26" y="42"/>
                  </a:lnTo>
                  <a:lnTo>
                    <a:pt x="21" y="63"/>
                  </a:lnTo>
                  <a:lnTo>
                    <a:pt x="11" y="79"/>
                  </a:lnTo>
                  <a:lnTo>
                    <a:pt x="0" y="116"/>
                  </a:lnTo>
                  <a:lnTo>
                    <a:pt x="11" y="143"/>
                  </a:lnTo>
                  <a:lnTo>
                    <a:pt x="48" y="164"/>
                  </a:lnTo>
                  <a:lnTo>
                    <a:pt x="74" y="169"/>
                  </a:lnTo>
                  <a:lnTo>
                    <a:pt x="127" y="201"/>
                  </a:lnTo>
                  <a:lnTo>
                    <a:pt x="148" y="206"/>
                  </a:lnTo>
                  <a:lnTo>
                    <a:pt x="169" y="222"/>
                  </a:lnTo>
                  <a:lnTo>
                    <a:pt x="190" y="249"/>
                  </a:lnTo>
                  <a:lnTo>
                    <a:pt x="190" y="291"/>
                  </a:lnTo>
                  <a:lnTo>
                    <a:pt x="180" y="307"/>
                  </a:lnTo>
                  <a:lnTo>
                    <a:pt x="180" y="323"/>
                  </a:lnTo>
                  <a:lnTo>
                    <a:pt x="212" y="344"/>
                  </a:lnTo>
                  <a:lnTo>
                    <a:pt x="254" y="349"/>
                  </a:lnTo>
                  <a:lnTo>
                    <a:pt x="291" y="296"/>
                  </a:lnTo>
                  <a:lnTo>
                    <a:pt x="312" y="275"/>
                  </a:lnTo>
                  <a:lnTo>
                    <a:pt x="333" y="280"/>
                  </a:lnTo>
                  <a:lnTo>
                    <a:pt x="328" y="264"/>
                  </a:lnTo>
                  <a:lnTo>
                    <a:pt x="317" y="185"/>
                  </a:lnTo>
                  <a:lnTo>
                    <a:pt x="296" y="196"/>
                  </a:lnTo>
                  <a:lnTo>
                    <a:pt x="291" y="153"/>
                  </a:lnTo>
                  <a:lnTo>
                    <a:pt x="270" y="138"/>
                  </a:lnTo>
                  <a:lnTo>
                    <a:pt x="249" y="127"/>
                  </a:lnTo>
                  <a:lnTo>
                    <a:pt x="185" y="127"/>
                  </a:lnTo>
                  <a:lnTo>
                    <a:pt x="190" y="106"/>
                  </a:lnTo>
                  <a:lnTo>
                    <a:pt x="185" y="58"/>
                  </a:lnTo>
                  <a:lnTo>
                    <a:pt x="169" y="21"/>
                  </a:lnTo>
                  <a:lnTo>
                    <a:pt x="138" y="11"/>
                  </a:lnTo>
                  <a:lnTo>
                    <a:pt x="116" y="0"/>
                  </a:lnTo>
                  <a:lnTo>
                    <a:pt x="69" y="0"/>
                  </a:lnTo>
                </a:path>
              </a:pathLst>
            </a:custGeom>
            <a:noFill/>
            <a:ln cap="rnd" w="93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27" name=""/>
          <p:cNvGrpSpPr/>
          <p:nvPr/>
        </p:nvGrpSpPr>
        <p:grpSpPr>
          <a:xfrm>
            <a:off x="4172040" y="2627280"/>
            <a:ext cx="2570040" cy="2468520"/>
            <a:chOff x="4172040" y="2627280"/>
            <a:chExt cx="2570040" cy="2468520"/>
          </a:xfrm>
        </p:grpSpPr>
        <p:sp>
          <p:nvSpPr>
            <p:cNvPr id="1028" name=""/>
            <p:cNvSpPr/>
            <p:nvPr/>
          </p:nvSpPr>
          <p:spPr>
            <a:xfrm>
              <a:off x="4172040" y="2627280"/>
              <a:ext cx="2570040" cy="2468520"/>
            </a:xfrm>
            <a:custGeom>
              <a:avLst/>
              <a:gdLst/>
              <a:ahLst/>
              <a:rect l="l" t="t" r="r" b="b"/>
              <a:pathLst>
                <a:path w="1619" h="1555">
                  <a:moveTo>
                    <a:pt x="154" y="233"/>
                  </a:moveTo>
                  <a:lnTo>
                    <a:pt x="148" y="349"/>
                  </a:lnTo>
                  <a:lnTo>
                    <a:pt x="143" y="365"/>
                  </a:lnTo>
                  <a:lnTo>
                    <a:pt x="138" y="370"/>
                  </a:lnTo>
                  <a:lnTo>
                    <a:pt x="80" y="392"/>
                  </a:lnTo>
                  <a:lnTo>
                    <a:pt x="43" y="413"/>
                  </a:lnTo>
                  <a:lnTo>
                    <a:pt x="21" y="450"/>
                  </a:lnTo>
                  <a:lnTo>
                    <a:pt x="21" y="476"/>
                  </a:lnTo>
                  <a:lnTo>
                    <a:pt x="0" y="503"/>
                  </a:lnTo>
                  <a:lnTo>
                    <a:pt x="0" y="534"/>
                  </a:lnTo>
                  <a:lnTo>
                    <a:pt x="21" y="550"/>
                  </a:lnTo>
                  <a:lnTo>
                    <a:pt x="32" y="571"/>
                  </a:lnTo>
                  <a:lnTo>
                    <a:pt x="32" y="598"/>
                  </a:lnTo>
                  <a:lnTo>
                    <a:pt x="58" y="587"/>
                  </a:lnTo>
                  <a:lnTo>
                    <a:pt x="74" y="608"/>
                  </a:lnTo>
                  <a:lnTo>
                    <a:pt x="101" y="608"/>
                  </a:lnTo>
                  <a:lnTo>
                    <a:pt x="127" y="587"/>
                  </a:lnTo>
                  <a:lnTo>
                    <a:pt x="148" y="661"/>
                  </a:lnTo>
                  <a:lnTo>
                    <a:pt x="180" y="667"/>
                  </a:lnTo>
                  <a:lnTo>
                    <a:pt x="244" y="651"/>
                  </a:lnTo>
                  <a:lnTo>
                    <a:pt x="291" y="624"/>
                  </a:lnTo>
                  <a:lnTo>
                    <a:pt x="334" y="587"/>
                  </a:lnTo>
                  <a:lnTo>
                    <a:pt x="365" y="624"/>
                  </a:lnTo>
                  <a:lnTo>
                    <a:pt x="371" y="661"/>
                  </a:lnTo>
                  <a:lnTo>
                    <a:pt x="371" y="688"/>
                  </a:lnTo>
                  <a:lnTo>
                    <a:pt x="423" y="709"/>
                  </a:lnTo>
                  <a:lnTo>
                    <a:pt x="455" y="709"/>
                  </a:lnTo>
                  <a:lnTo>
                    <a:pt x="498" y="735"/>
                  </a:lnTo>
                  <a:lnTo>
                    <a:pt x="550" y="751"/>
                  </a:lnTo>
                  <a:lnTo>
                    <a:pt x="577" y="783"/>
                  </a:lnTo>
                  <a:lnTo>
                    <a:pt x="572" y="862"/>
                  </a:lnTo>
                  <a:lnTo>
                    <a:pt x="656" y="862"/>
                  </a:lnTo>
                  <a:lnTo>
                    <a:pt x="662" y="905"/>
                  </a:lnTo>
                  <a:lnTo>
                    <a:pt x="672" y="926"/>
                  </a:lnTo>
                  <a:lnTo>
                    <a:pt x="672" y="968"/>
                  </a:lnTo>
                  <a:lnTo>
                    <a:pt x="656" y="1005"/>
                  </a:lnTo>
                  <a:lnTo>
                    <a:pt x="677" y="1042"/>
                  </a:lnTo>
                  <a:lnTo>
                    <a:pt x="677" y="1079"/>
                  </a:lnTo>
                  <a:lnTo>
                    <a:pt x="672" y="1116"/>
                  </a:lnTo>
                  <a:lnTo>
                    <a:pt x="704" y="1116"/>
                  </a:lnTo>
                  <a:lnTo>
                    <a:pt x="746" y="1116"/>
                  </a:lnTo>
                  <a:lnTo>
                    <a:pt x="757" y="1127"/>
                  </a:lnTo>
                  <a:lnTo>
                    <a:pt x="778" y="1143"/>
                  </a:lnTo>
                  <a:lnTo>
                    <a:pt x="789" y="1185"/>
                  </a:lnTo>
                  <a:lnTo>
                    <a:pt x="804" y="1174"/>
                  </a:lnTo>
                  <a:lnTo>
                    <a:pt x="815" y="1254"/>
                  </a:lnTo>
                  <a:lnTo>
                    <a:pt x="820" y="1264"/>
                  </a:lnTo>
                  <a:lnTo>
                    <a:pt x="826" y="1264"/>
                  </a:lnTo>
                  <a:lnTo>
                    <a:pt x="836" y="1291"/>
                  </a:lnTo>
                  <a:lnTo>
                    <a:pt x="826" y="1323"/>
                  </a:lnTo>
                  <a:lnTo>
                    <a:pt x="783" y="1344"/>
                  </a:lnTo>
                  <a:lnTo>
                    <a:pt x="736" y="1386"/>
                  </a:lnTo>
                  <a:lnTo>
                    <a:pt x="709" y="1407"/>
                  </a:lnTo>
                  <a:lnTo>
                    <a:pt x="709" y="1449"/>
                  </a:lnTo>
                  <a:lnTo>
                    <a:pt x="730" y="1465"/>
                  </a:lnTo>
                  <a:lnTo>
                    <a:pt x="736" y="1492"/>
                  </a:lnTo>
                  <a:lnTo>
                    <a:pt x="767" y="1492"/>
                  </a:lnTo>
                  <a:lnTo>
                    <a:pt x="815" y="1513"/>
                  </a:lnTo>
                  <a:lnTo>
                    <a:pt x="852" y="1555"/>
                  </a:lnTo>
                  <a:lnTo>
                    <a:pt x="873" y="1545"/>
                  </a:lnTo>
                  <a:lnTo>
                    <a:pt x="905" y="1518"/>
                  </a:lnTo>
                  <a:lnTo>
                    <a:pt x="910" y="1476"/>
                  </a:lnTo>
                  <a:lnTo>
                    <a:pt x="926" y="1465"/>
                  </a:lnTo>
                  <a:lnTo>
                    <a:pt x="937" y="1460"/>
                  </a:lnTo>
                  <a:lnTo>
                    <a:pt x="953" y="1439"/>
                  </a:lnTo>
                  <a:lnTo>
                    <a:pt x="968" y="1423"/>
                  </a:lnTo>
                  <a:lnTo>
                    <a:pt x="1011" y="1375"/>
                  </a:lnTo>
                  <a:lnTo>
                    <a:pt x="1011" y="1296"/>
                  </a:lnTo>
                  <a:lnTo>
                    <a:pt x="1021" y="1275"/>
                  </a:lnTo>
                  <a:lnTo>
                    <a:pt x="1037" y="1254"/>
                  </a:lnTo>
                  <a:lnTo>
                    <a:pt x="1069" y="1254"/>
                  </a:lnTo>
                  <a:lnTo>
                    <a:pt x="1079" y="1238"/>
                  </a:lnTo>
                  <a:lnTo>
                    <a:pt x="1106" y="1238"/>
                  </a:lnTo>
                  <a:lnTo>
                    <a:pt x="1143" y="1211"/>
                  </a:lnTo>
                  <a:lnTo>
                    <a:pt x="1148" y="1206"/>
                  </a:lnTo>
                  <a:lnTo>
                    <a:pt x="1191" y="1196"/>
                  </a:lnTo>
                  <a:lnTo>
                    <a:pt x="1217" y="1190"/>
                  </a:lnTo>
                  <a:lnTo>
                    <a:pt x="1249" y="1206"/>
                  </a:lnTo>
                  <a:lnTo>
                    <a:pt x="1281" y="1185"/>
                  </a:lnTo>
                  <a:lnTo>
                    <a:pt x="1286" y="1164"/>
                  </a:lnTo>
                  <a:lnTo>
                    <a:pt x="1333" y="1116"/>
                  </a:lnTo>
                  <a:lnTo>
                    <a:pt x="1344" y="1095"/>
                  </a:lnTo>
                  <a:lnTo>
                    <a:pt x="1365" y="1079"/>
                  </a:lnTo>
                  <a:lnTo>
                    <a:pt x="1386" y="1069"/>
                  </a:lnTo>
                  <a:lnTo>
                    <a:pt x="1386" y="1042"/>
                  </a:lnTo>
                  <a:lnTo>
                    <a:pt x="1392" y="1000"/>
                  </a:lnTo>
                  <a:lnTo>
                    <a:pt x="1407" y="989"/>
                  </a:lnTo>
                  <a:lnTo>
                    <a:pt x="1407" y="968"/>
                  </a:lnTo>
                  <a:lnTo>
                    <a:pt x="1418" y="936"/>
                  </a:lnTo>
                  <a:lnTo>
                    <a:pt x="1423" y="889"/>
                  </a:lnTo>
                  <a:lnTo>
                    <a:pt x="1429" y="862"/>
                  </a:lnTo>
                  <a:lnTo>
                    <a:pt x="1434" y="825"/>
                  </a:lnTo>
                  <a:lnTo>
                    <a:pt x="1434" y="799"/>
                  </a:lnTo>
                  <a:lnTo>
                    <a:pt x="1445" y="783"/>
                  </a:lnTo>
                  <a:lnTo>
                    <a:pt x="1455" y="783"/>
                  </a:lnTo>
                  <a:lnTo>
                    <a:pt x="1460" y="794"/>
                  </a:lnTo>
                  <a:lnTo>
                    <a:pt x="1492" y="735"/>
                  </a:lnTo>
                  <a:lnTo>
                    <a:pt x="1524" y="709"/>
                  </a:lnTo>
                  <a:lnTo>
                    <a:pt x="1556" y="682"/>
                  </a:lnTo>
                  <a:lnTo>
                    <a:pt x="1566" y="661"/>
                  </a:lnTo>
                  <a:lnTo>
                    <a:pt x="1587" y="640"/>
                  </a:lnTo>
                  <a:lnTo>
                    <a:pt x="1619" y="608"/>
                  </a:lnTo>
                  <a:lnTo>
                    <a:pt x="1619" y="545"/>
                  </a:lnTo>
                  <a:lnTo>
                    <a:pt x="1614" y="524"/>
                  </a:lnTo>
                  <a:lnTo>
                    <a:pt x="1609" y="497"/>
                  </a:lnTo>
                  <a:lnTo>
                    <a:pt x="1609" y="492"/>
                  </a:lnTo>
                  <a:lnTo>
                    <a:pt x="1587" y="476"/>
                  </a:lnTo>
                  <a:lnTo>
                    <a:pt x="1529" y="450"/>
                  </a:lnTo>
                  <a:lnTo>
                    <a:pt x="1513" y="439"/>
                  </a:lnTo>
                  <a:lnTo>
                    <a:pt x="1492" y="423"/>
                  </a:lnTo>
                  <a:lnTo>
                    <a:pt x="1439" y="349"/>
                  </a:lnTo>
                  <a:lnTo>
                    <a:pt x="1392" y="349"/>
                  </a:lnTo>
                  <a:lnTo>
                    <a:pt x="1270" y="317"/>
                  </a:lnTo>
                  <a:lnTo>
                    <a:pt x="1254" y="323"/>
                  </a:lnTo>
                  <a:lnTo>
                    <a:pt x="1238" y="333"/>
                  </a:lnTo>
                  <a:lnTo>
                    <a:pt x="1217" y="328"/>
                  </a:lnTo>
                  <a:lnTo>
                    <a:pt x="1217" y="302"/>
                  </a:lnTo>
                  <a:lnTo>
                    <a:pt x="1228" y="280"/>
                  </a:lnTo>
                  <a:lnTo>
                    <a:pt x="1206" y="280"/>
                  </a:lnTo>
                  <a:lnTo>
                    <a:pt x="1196" y="265"/>
                  </a:lnTo>
                  <a:lnTo>
                    <a:pt x="1164" y="249"/>
                  </a:lnTo>
                  <a:lnTo>
                    <a:pt x="1132" y="243"/>
                  </a:lnTo>
                  <a:lnTo>
                    <a:pt x="1111" y="238"/>
                  </a:lnTo>
                  <a:lnTo>
                    <a:pt x="1079" y="254"/>
                  </a:lnTo>
                  <a:lnTo>
                    <a:pt x="1069" y="243"/>
                  </a:lnTo>
                  <a:lnTo>
                    <a:pt x="1079" y="217"/>
                  </a:lnTo>
                  <a:lnTo>
                    <a:pt x="1000" y="206"/>
                  </a:lnTo>
                  <a:lnTo>
                    <a:pt x="990" y="217"/>
                  </a:lnTo>
                  <a:lnTo>
                    <a:pt x="968" y="206"/>
                  </a:lnTo>
                  <a:lnTo>
                    <a:pt x="921" y="228"/>
                  </a:lnTo>
                  <a:lnTo>
                    <a:pt x="1011" y="138"/>
                  </a:lnTo>
                  <a:lnTo>
                    <a:pt x="968" y="101"/>
                  </a:lnTo>
                  <a:lnTo>
                    <a:pt x="968" y="95"/>
                  </a:lnTo>
                  <a:lnTo>
                    <a:pt x="963" y="58"/>
                  </a:lnTo>
                  <a:lnTo>
                    <a:pt x="931" y="37"/>
                  </a:lnTo>
                  <a:lnTo>
                    <a:pt x="905" y="58"/>
                  </a:lnTo>
                  <a:lnTo>
                    <a:pt x="863" y="116"/>
                  </a:lnTo>
                  <a:lnTo>
                    <a:pt x="836" y="127"/>
                  </a:lnTo>
                  <a:lnTo>
                    <a:pt x="810" y="111"/>
                  </a:lnTo>
                  <a:lnTo>
                    <a:pt x="773" y="111"/>
                  </a:lnTo>
                  <a:lnTo>
                    <a:pt x="751" y="127"/>
                  </a:lnTo>
                  <a:lnTo>
                    <a:pt x="720" y="127"/>
                  </a:lnTo>
                  <a:lnTo>
                    <a:pt x="704" y="138"/>
                  </a:lnTo>
                  <a:lnTo>
                    <a:pt x="662" y="138"/>
                  </a:lnTo>
                  <a:lnTo>
                    <a:pt x="625" y="148"/>
                  </a:lnTo>
                  <a:lnTo>
                    <a:pt x="609" y="164"/>
                  </a:lnTo>
                  <a:lnTo>
                    <a:pt x="593" y="127"/>
                  </a:lnTo>
                  <a:lnTo>
                    <a:pt x="593" y="48"/>
                  </a:lnTo>
                  <a:lnTo>
                    <a:pt x="582" y="37"/>
                  </a:lnTo>
                  <a:lnTo>
                    <a:pt x="561" y="16"/>
                  </a:lnTo>
                  <a:lnTo>
                    <a:pt x="540" y="0"/>
                  </a:lnTo>
                  <a:lnTo>
                    <a:pt x="529" y="21"/>
                  </a:lnTo>
                  <a:lnTo>
                    <a:pt x="503" y="21"/>
                  </a:lnTo>
                  <a:lnTo>
                    <a:pt x="471" y="32"/>
                  </a:lnTo>
                  <a:lnTo>
                    <a:pt x="397" y="27"/>
                  </a:lnTo>
                  <a:lnTo>
                    <a:pt x="381" y="27"/>
                  </a:lnTo>
                  <a:lnTo>
                    <a:pt x="355" y="11"/>
                  </a:lnTo>
                  <a:lnTo>
                    <a:pt x="360" y="32"/>
                  </a:lnTo>
                  <a:lnTo>
                    <a:pt x="371" y="53"/>
                  </a:lnTo>
                  <a:lnTo>
                    <a:pt x="386" y="85"/>
                  </a:lnTo>
                  <a:lnTo>
                    <a:pt x="402" y="106"/>
                  </a:lnTo>
                  <a:lnTo>
                    <a:pt x="381" y="127"/>
                  </a:lnTo>
                  <a:lnTo>
                    <a:pt x="360" y="143"/>
                  </a:lnTo>
                  <a:lnTo>
                    <a:pt x="360" y="154"/>
                  </a:lnTo>
                  <a:lnTo>
                    <a:pt x="344" y="164"/>
                  </a:lnTo>
                  <a:lnTo>
                    <a:pt x="328" y="164"/>
                  </a:lnTo>
                  <a:lnTo>
                    <a:pt x="281" y="148"/>
                  </a:lnTo>
                  <a:lnTo>
                    <a:pt x="244" y="122"/>
                  </a:lnTo>
                  <a:lnTo>
                    <a:pt x="233" y="106"/>
                  </a:lnTo>
                  <a:lnTo>
                    <a:pt x="222" y="122"/>
                  </a:lnTo>
                  <a:lnTo>
                    <a:pt x="217" y="111"/>
                  </a:lnTo>
                  <a:lnTo>
                    <a:pt x="154" y="143"/>
                  </a:lnTo>
                  <a:lnTo>
                    <a:pt x="159" y="159"/>
                  </a:lnTo>
                  <a:lnTo>
                    <a:pt x="196" y="180"/>
                  </a:lnTo>
                  <a:lnTo>
                    <a:pt x="143" y="180"/>
                  </a:lnTo>
                  <a:lnTo>
                    <a:pt x="133" y="222"/>
                  </a:lnTo>
                  <a:lnTo>
                    <a:pt x="154" y="233"/>
                  </a:lnTo>
                  <a:close/>
                </a:path>
              </a:pathLst>
            </a:cu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4172040" y="2627280"/>
              <a:ext cx="2570040" cy="2468520"/>
            </a:xfrm>
            <a:custGeom>
              <a:avLst/>
              <a:gdLst/>
              <a:ahLst/>
              <a:rect l="l" t="t" r="r" b="b"/>
              <a:pathLst>
                <a:path w="1619" h="1555">
                  <a:moveTo>
                    <a:pt x="154" y="233"/>
                  </a:moveTo>
                  <a:lnTo>
                    <a:pt x="148" y="349"/>
                  </a:lnTo>
                  <a:lnTo>
                    <a:pt x="143" y="365"/>
                  </a:lnTo>
                  <a:lnTo>
                    <a:pt x="138" y="370"/>
                  </a:lnTo>
                  <a:lnTo>
                    <a:pt x="80" y="392"/>
                  </a:lnTo>
                  <a:lnTo>
                    <a:pt x="43" y="413"/>
                  </a:lnTo>
                  <a:lnTo>
                    <a:pt x="21" y="450"/>
                  </a:lnTo>
                  <a:lnTo>
                    <a:pt x="21" y="476"/>
                  </a:lnTo>
                  <a:lnTo>
                    <a:pt x="0" y="503"/>
                  </a:lnTo>
                  <a:lnTo>
                    <a:pt x="0" y="534"/>
                  </a:lnTo>
                  <a:lnTo>
                    <a:pt x="21" y="550"/>
                  </a:lnTo>
                  <a:lnTo>
                    <a:pt x="32" y="571"/>
                  </a:lnTo>
                  <a:lnTo>
                    <a:pt x="32" y="598"/>
                  </a:lnTo>
                  <a:lnTo>
                    <a:pt x="58" y="587"/>
                  </a:lnTo>
                  <a:lnTo>
                    <a:pt x="74" y="608"/>
                  </a:lnTo>
                  <a:lnTo>
                    <a:pt x="101" y="608"/>
                  </a:lnTo>
                  <a:lnTo>
                    <a:pt x="127" y="587"/>
                  </a:lnTo>
                  <a:lnTo>
                    <a:pt x="148" y="661"/>
                  </a:lnTo>
                  <a:lnTo>
                    <a:pt x="180" y="667"/>
                  </a:lnTo>
                  <a:lnTo>
                    <a:pt x="244" y="651"/>
                  </a:lnTo>
                  <a:lnTo>
                    <a:pt x="291" y="624"/>
                  </a:lnTo>
                  <a:lnTo>
                    <a:pt x="334" y="587"/>
                  </a:lnTo>
                  <a:lnTo>
                    <a:pt x="365" y="624"/>
                  </a:lnTo>
                  <a:lnTo>
                    <a:pt x="371" y="661"/>
                  </a:lnTo>
                  <a:lnTo>
                    <a:pt x="371" y="688"/>
                  </a:lnTo>
                  <a:lnTo>
                    <a:pt x="423" y="709"/>
                  </a:lnTo>
                  <a:lnTo>
                    <a:pt x="455" y="709"/>
                  </a:lnTo>
                  <a:lnTo>
                    <a:pt x="498" y="735"/>
                  </a:lnTo>
                  <a:lnTo>
                    <a:pt x="550" y="751"/>
                  </a:lnTo>
                  <a:lnTo>
                    <a:pt x="577" y="783"/>
                  </a:lnTo>
                  <a:lnTo>
                    <a:pt x="572" y="862"/>
                  </a:lnTo>
                  <a:lnTo>
                    <a:pt x="656" y="862"/>
                  </a:lnTo>
                  <a:lnTo>
                    <a:pt x="662" y="905"/>
                  </a:lnTo>
                  <a:lnTo>
                    <a:pt x="672" y="926"/>
                  </a:lnTo>
                  <a:lnTo>
                    <a:pt x="672" y="968"/>
                  </a:lnTo>
                  <a:lnTo>
                    <a:pt x="656" y="1005"/>
                  </a:lnTo>
                  <a:lnTo>
                    <a:pt x="677" y="1042"/>
                  </a:lnTo>
                  <a:lnTo>
                    <a:pt x="677" y="1079"/>
                  </a:lnTo>
                  <a:lnTo>
                    <a:pt x="672" y="1116"/>
                  </a:lnTo>
                  <a:lnTo>
                    <a:pt x="704" y="1116"/>
                  </a:lnTo>
                  <a:lnTo>
                    <a:pt x="746" y="1116"/>
                  </a:lnTo>
                  <a:lnTo>
                    <a:pt x="757" y="1127"/>
                  </a:lnTo>
                  <a:lnTo>
                    <a:pt x="778" y="1143"/>
                  </a:lnTo>
                  <a:lnTo>
                    <a:pt x="789" y="1185"/>
                  </a:lnTo>
                  <a:lnTo>
                    <a:pt x="804" y="1174"/>
                  </a:lnTo>
                  <a:lnTo>
                    <a:pt x="815" y="1254"/>
                  </a:lnTo>
                  <a:lnTo>
                    <a:pt x="820" y="1264"/>
                  </a:lnTo>
                  <a:lnTo>
                    <a:pt x="826" y="1264"/>
                  </a:lnTo>
                  <a:lnTo>
                    <a:pt x="836" y="1291"/>
                  </a:lnTo>
                  <a:lnTo>
                    <a:pt x="826" y="1323"/>
                  </a:lnTo>
                  <a:lnTo>
                    <a:pt x="783" y="1344"/>
                  </a:lnTo>
                  <a:lnTo>
                    <a:pt x="736" y="1386"/>
                  </a:lnTo>
                  <a:lnTo>
                    <a:pt x="709" y="1407"/>
                  </a:lnTo>
                  <a:lnTo>
                    <a:pt x="709" y="1449"/>
                  </a:lnTo>
                  <a:lnTo>
                    <a:pt x="730" y="1465"/>
                  </a:lnTo>
                  <a:lnTo>
                    <a:pt x="736" y="1492"/>
                  </a:lnTo>
                  <a:lnTo>
                    <a:pt x="767" y="1492"/>
                  </a:lnTo>
                  <a:lnTo>
                    <a:pt x="815" y="1513"/>
                  </a:lnTo>
                  <a:lnTo>
                    <a:pt x="852" y="1555"/>
                  </a:lnTo>
                  <a:lnTo>
                    <a:pt x="873" y="1545"/>
                  </a:lnTo>
                  <a:lnTo>
                    <a:pt x="905" y="1518"/>
                  </a:lnTo>
                  <a:lnTo>
                    <a:pt x="910" y="1476"/>
                  </a:lnTo>
                  <a:lnTo>
                    <a:pt x="926" y="1465"/>
                  </a:lnTo>
                  <a:lnTo>
                    <a:pt x="937" y="1460"/>
                  </a:lnTo>
                  <a:lnTo>
                    <a:pt x="953" y="1439"/>
                  </a:lnTo>
                  <a:lnTo>
                    <a:pt x="968" y="1423"/>
                  </a:lnTo>
                  <a:lnTo>
                    <a:pt x="1011" y="1375"/>
                  </a:lnTo>
                  <a:lnTo>
                    <a:pt x="1011" y="1296"/>
                  </a:lnTo>
                  <a:lnTo>
                    <a:pt x="1021" y="1275"/>
                  </a:lnTo>
                  <a:lnTo>
                    <a:pt x="1037" y="1254"/>
                  </a:lnTo>
                  <a:lnTo>
                    <a:pt x="1069" y="1254"/>
                  </a:lnTo>
                  <a:lnTo>
                    <a:pt x="1079" y="1238"/>
                  </a:lnTo>
                  <a:lnTo>
                    <a:pt x="1106" y="1238"/>
                  </a:lnTo>
                  <a:lnTo>
                    <a:pt x="1143" y="1211"/>
                  </a:lnTo>
                  <a:lnTo>
                    <a:pt x="1148" y="1206"/>
                  </a:lnTo>
                  <a:lnTo>
                    <a:pt x="1191" y="1196"/>
                  </a:lnTo>
                  <a:lnTo>
                    <a:pt x="1217" y="1190"/>
                  </a:lnTo>
                  <a:lnTo>
                    <a:pt x="1249" y="1206"/>
                  </a:lnTo>
                  <a:lnTo>
                    <a:pt x="1281" y="1185"/>
                  </a:lnTo>
                  <a:lnTo>
                    <a:pt x="1286" y="1164"/>
                  </a:lnTo>
                  <a:lnTo>
                    <a:pt x="1333" y="1116"/>
                  </a:lnTo>
                  <a:lnTo>
                    <a:pt x="1344" y="1095"/>
                  </a:lnTo>
                  <a:lnTo>
                    <a:pt x="1365" y="1079"/>
                  </a:lnTo>
                  <a:lnTo>
                    <a:pt x="1386" y="1069"/>
                  </a:lnTo>
                  <a:lnTo>
                    <a:pt x="1386" y="1042"/>
                  </a:lnTo>
                  <a:lnTo>
                    <a:pt x="1392" y="1000"/>
                  </a:lnTo>
                  <a:lnTo>
                    <a:pt x="1407" y="989"/>
                  </a:lnTo>
                  <a:lnTo>
                    <a:pt x="1407" y="968"/>
                  </a:lnTo>
                  <a:lnTo>
                    <a:pt x="1418" y="936"/>
                  </a:lnTo>
                  <a:lnTo>
                    <a:pt x="1423" y="889"/>
                  </a:lnTo>
                  <a:lnTo>
                    <a:pt x="1429" y="862"/>
                  </a:lnTo>
                  <a:lnTo>
                    <a:pt x="1434" y="825"/>
                  </a:lnTo>
                  <a:lnTo>
                    <a:pt x="1434" y="799"/>
                  </a:lnTo>
                  <a:lnTo>
                    <a:pt x="1445" y="783"/>
                  </a:lnTo>
                  <a:lnTo>
                    <a:pt x="1455" y="783"/>
                  </a:lnTo>
                  <a:lnTo>
                    <a:pt x="1460" y="794"/>
                  </a:lnTo>
                  <a:lnTo>
                    <a:pt x="1492" y="735"/>
                  </a:lnTo>
                  <a:lnTo>
                    <a:pt x="1524" y="709"/>
                  </a:lnTo>
                  <a:lnTo>
                    <a:pt x="1556" y="682"/>
                  </a:lnTo>
                  <a:lnTo>
                    <a:pt x="1566" y="661"/>
                  </a:lnTo>
                  <a:lnTo>
                    <a:pt x="1587" y="640"/>
                  </a:lnTo>
                  <a:lnTo>
                    <a:pt x="1619" y="608"/>
                  </a:lnTo>
                  <a:lnTo>
                    <a:pt x="1619" y="545"/>
                  </a:lnTo>
                  <a:lnTo>
                    <a:pt x="1614" y="524"/>
                  </a:lnTo>
                  <a:lnTo>
                    <a:pt x="1609" y="497"/>
                  </a:lnTo>
                  <a:lnTo>
                    <a:pt x="1609" y="492"/>
                  </a:lnTo>
                  <a:lnTo>
                    <a:pt x="1587" y="476"/>
                  </a:lnTo>
                  <a:lnTo>
                    <a:pt x="1529" y="450"/>
                  </a:lnTo>
                  <a:lnTo>
                    <a:pt x="1513" y="439"/>
                  </a:lnTo>
                  <a:lnTo>
                    <a:pt x="1492" y="423"/>
                  </a:lnTo>
                  <a:lnTo>
                    <a:pt x="1439" y="349"/>
                  </a:lnTo>
                  <a:lnTo>
                    <a:pt x="1392" y="349"/>
                  </a:lnTo>
                  <a:lnTo>
                    <a:pt x="1270" y="317"/>
                  </a:lnTo>
                  <a:lnTo>
                    <a:pt x="1254" y="323"/>
                  </a:lnTo>
                  <a:lnTo>
                    <a:pt x="1238" y="333"/>
                  </a:lnTo>
                  <a:lnTo>
                    <a:pt x="1217" y="328"/>
                  </a:lnTo>
                  <a:lnTo>
                    <a:pt x="1217" y="302"/>
                  </a:lnTo>
                  <a:lnTo>
                    <a:pt x="1228" y="280"/>
                  </a:lnTo>
                  <a:lnTo>
                    <a:pt x="1206" y="280"/>
                  </a:lnTo>
                  <a:lnTo>
                    <a:pt x="1196" y="265"/>
                  </a:lnTo>
                  <a:lnTo>
                    <a:pt x="1164" y="249"/>
                  </a:lnTo>
                  <a:lnTo>
                    <a:pt x="1132" y="243"/>
                  </a:lnTo>
                  <a:lnTo>
                    <a:pt x="1111" y="238"/>
                  </a:lnTo>
                  <a:lnTo>
                    <a:pt x="1079" y="254"/>
                  </a:lnTo>
                  <a:lnTo>
                    <a:pt x="1069" y="243"/>
                  </a:lnTo>
                  <a:lnTo>
                    <a:pt x="1079" y="217"/>
                  </a:lnTo>
                  <a:lnTo>
                    <a:pt x="1000" y="206"/>
                  </a:lnTo>
                  <a:lnTo>
                    <a:pt x="990" y="217"/>
                  </a:lnTo>
                  <a:lnTo>
                    <a:pt x="968" y="206"/>
                  </a:lnTo>
                  <a:lnTo>
                    <a:pt x="921" y="228"/>
                  </a:lnTo>
                  <a:lnTo>
                    <a:pt x="1011" y="138"/>
                  </a:lnTo>
                  <a:lnTo>
                    <a:pt x="968" y="101"/>
                  </a:lnTo>
                  <a:lnTo>
                    <a:pt x="968" y="95"/>
                  </a:lnTo>
                  <a:lnTo>
                    <a:pt x="963" y="58"/>
                  </a:lnTo>
                  <a:lnTo>
                    <a:pt x="931" y="37"/>
                  </a:lnTo>
                  <a:lnTo>
                    <a:pt x="905" y="58"/>
                  </a:lnTo>
                  <a:lnTo>
                    <a:pt x="863" y="116"/>
                  </a:lnTo>
                  <a:lnTo>
                    <a:pt x="836" y="127"/>
                  </a:lnTo>
                  <a:lnTo>
                    <a:pt x="810" y="111"/>
                  </a:lnTo>
                  <a:lnTo>
                    <a:pt x="773" y="111"/>
                  </a:lnTo>
                  <a:lnTo>
                    <a:pt x="751" y="127"/>
                  </a:lnTo>
                  <a:lnTo>
                    <a:pt x="720" y="127"/>
                  </a:lnTo>
                  <a:lnTo>
                    <a:pt x="704" y="138"/>
                  </a:lnTo>
                  <a:lnTo>
                    <a:pt x="662" y="138"/>
                  </a:lnTo>
                  <a:lnTo>
                    <a:pt x="625" y="148"/>
                  </a:lnTo>
                  <a:lnTo>
                    <a:pt x="609" y="164"/>
                  </a:lnTo>
                  <a:lnTo>
                    <a:pt x="593" y="127"/>
                  </a:lnTo>
                  <a:lnTo>
                    <a:pt x="593" y="48"/>
                  </a:lnTo>
                  <a:lnTo>
                    <a:pt x="582" y="37"/>
                  </a:lnTo>
                  <a:lnTo>
                    <a:pt x="561" y="16"/>
                  </a:lnTo>
                  <a:lnTo>
                    <a:pt x="540" y="0"/>
                  </a:lnTo>
                  <a:lnTo>
                    <a:pt x="529" y="21"/>
                  </a:lnTo>
                  <a:lnTo>
                    <a:pt x="503" y="21"/>
                  </a:lnTo>
                  <a:lnTo>
                    <a:pt x="471" y="32"/>
                  </a:lnTo>
                  <a:lnTo>
                    <a:pt x="397" y="27"/>
                  </a:lnTo>
                  <a:lnTo>
                    <a:pt x="381" y="27"/>
                  </a:lnTo>
                  <a:lnTo>
                    <a:pt x="355" y="11"/>
                  </a:lnTo>
                  <a:lnTo>
                    <a:pt x="360" y="32"/>
                  </a:lnTo>
                  <a:lnTo>
                    <a:pt x="371" y="53"/>
                  </a:lnTo>
                  <a:lnTo>
                    <a:pt x="386" y="85"/>
                  </a:lnTo>
                  <a:lnTo>
                    <a:pt x="402" y="106"/>
                  </a:lnTo>
                  <a:lnTo>
                    <a:pt x="381" y="127"/>
                  </a:lnTo>
                  <a:lnTo>
                    <a:pt x="360" y="143"/>
                  </a:lnTo>
                  <a:lnTo>
                    <a:pt x="360" y="154"/>
                  </a:lnTo>
                  <a:lnTo>
                    <a:pt x="344" y="164"/>
                  </a:lnTo>
                  <a:lnTo>
                    <a:pt x="328" y="164"/>
                  </a:lnTo>
                  <a:lnTo>
                    <a:pt x="281" y="148"/>
                  </a:lnTo>
                  <a:lnTo>
                    <a:pt x="244" y="122"/>
                  </a:lnTo>
                  <a:lnTo>
                    <a:pt x="233" y="106"/>
                  </a:lnTo>
                  <a:lnTo>
                    <a:pt x="222" y="122"/>
                  </a:lnTo>
                  <a:lnTo>
                    <a:pt x="217" y="111"/>
                  </a:lnTo>
                  <a:lnTo>
                    <a:pt x="154" y="143"/>
                  </a:lnTo>
                  <a:lnTo>
                    <a:pt x="159" y="159"/>
                  </a:lnTo>
                  <a:lnTo>
                    <a:pt x="196" y="180"/>
                  </a:lnTo>
                  <a:lnTo>
                    <a:pt x="143" y="180"/>
                  </a:lnTo>
                  <a:lnTo>
                    <a:pt x="133" y="222"/>
                  </a:lnTo>
                  <a:lnTo>
                    <a:pt x="154" y="233"/>
                  </a:lnTo>
                </a:path>
              </a:pathLst>
            </a:custGeom>
            <a:solidFill>
              <a:srgbClr val="66ff33"/>
            </a:solidFill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0" name=""/>
          <p:cNvGrpSpPr/>
          <p:nvPr/>
        </p:nvGrpSpPr>
        <p:grpSpPr>
          <a:xfrm>
            <a:off x="3786120" y="2173320"/>
            <a:ext cx="831960" cy="1050840"/>
            <a:chOff x="3786120" y="2173320"/>
            <a:chExt cx="831960" cy="1050840"/>
          </a:xfrm>
        </p:grpSpPr>
        <p:sp>
          <p:nvSpPr>
            <p:cNvPr id="1031" name=""/>
            <p:cNvSpPr/>
            <p:nvPr/>
          </p:nvSpPr>
          <p:spPr>
            <a:xfrm>
              <a:off x="3786120" y="2173320"/>
              <a:ext cx="831960" cy="1050840"/>
            </a:xfrm>
            <a:custGeom>
              <a:avLst/>
              <a:gdLst/>
              <a:ahLst/>
              <a:rect l="l" t="t" r="r" b="b"/>
              <a:pathLst>
                <a:path w="524" h="662">
                  <a:moveTo>
                    <a:pt x="317" y="16"/>
                  </a:moveTo>
                  <a:lnTo>
                    <a:pt x="286" y="48"/>
                  </a:lnTo>
                  <a:lnTo>
                    <a:pt x="270" y="69"/>
                  </a:lnTo>
                  <a:lnTo>
                    <a:pt x="254" y="112"/>
                  </a:lnTo>
                  <a:lnTo>
                    <a:pt x="264" y="143"/>
                  </a:lnTo>
                  <a:lnTo>
                    <a:pt x="296" y="196"/>
                  </a:lnTo>
                  <a:lnTo>
                    <a:pt x="397" y="217"/>
                  </a:lnTo>
                  <a:lnTo>
                    <a:pt x="428" y="239"/>
                  </a:lnTo>
                  <a:lnTo>
                    <a:pt x="455" y="233"/>
                  </a:lnTo>
                  <a:lnTo>
                    <a:pt x="476" y="239"/>
                  </a:lnTo>
                  <a:lnTo>
                    <a:pt x="476" y="265"/>
                  </a:lnTo>
                  <a:lnTo>
                    <a:pt x="460" y="270"/>
                  </a:lnTo>
                  <a:lnTo>
                    <a:pt x="460" y="297"/>
                  </a:lnTo>
                  <a:lnTo>
                    <a:pt x="481" y="334"/>
                  </a:lnTo>
                  <a:lnTo>
                    <a:pt x="518" y="376"/>
                  </a:lnTo>
                  <a:lnTo>
                    <a:pt x="524" y="434"/>
                  </a:lnTo>
                  <a:lnTo>
                    <a:pt x="487" y="408"/>
                  </a:lnTo>
                  <a:lnTo>
                    <a:pt x="481" y="392"/>
                  </a:lnTo>
                  <a:lnTo>
                    <a:pt x="465" y="402"/>
                  </a:lnTo>
                  <a:lnTo>
                    <a:pt x="460" y="397"/>
                  </a:lnTo>
                  <a:lnTo>
                    <a:pt x="397" y="429"/>
                  </a:lnTo>
                  <a:lnTo>
                    <a:pt x="402" y="445"/>
                  </a:lnTo>
                  <a:lnTo>
                    <a:pt x="418" y="455"/>
                  </a:lnTo>
                  <a:lnTo>
                    <a:pt x="439" y="466"/>
                  </a:lnTo>
                  <a:lnTo>
                    <a:pt x="391" y="466"/>
                  </a:lnTo>
                  <a:lnTo>
                    <a:pt x="381" y="508"/>
                  </a:lnTo>
                  <a:lnTo>
                    <a:pt x="402" y="519"/>
                  </a:lnTo>
                  <a:lnTo>
                    <a:pt x="391" y="651"/>
                  </a:lnTo>
                  <a:lnTo>
                    <a:pt x="386" y="662"/>
                  </a:lnTo>
                  <a:lnTo>
                    <a:pt x="360" y="651"/>
                  </a:lnTo>
                  <a:lnTo>
                    <a:pt x="360" y="588"/>
                  </a:lnTo>
                  <a:lnTo>
                    <a:pt x="365" y="582"/>
                  </a:lnTo>
                  <a:lnTo>
                    <a:pt x="360" y="566"/>
                  </a:lnTo>
                  <a:lnTo>
                    <a:pt x="349" y="561"/>
                  </a:lnTo>
                  <a:lnTo>
                    <a:pt x="301" y="561"/>
                  </a:lnTo>
                  <a:lnTo>
                    <a:pt x="280" y="572"/>
                  </a:lnTo>
                  <a:lnTo>
                    <a:pt x="259" y="556"/>
                  </a:lnTo>
                  <a:lnTo>
                    <a:pt x="227" y="545"/>
                  </a:lnTo>
                  <a:lnTo>
                    <a:pt x="196" y="529"/>
                  </a:lnTo>
                  <a:lnTo>
                    <a:pt x="196" y="503"/>
                  </a:lnTo>
                  <a:lnTo>
                    <a:pt x="164" y="503"/>
                  </a:lnTo>
                  <a:lnTo>
                    <a:pt x="74" y="461"/>
                  </a:lnTo>
                  <a:lnTo>
                    <a:pt x="0" y="466"/>
                  </a:lnTo>
                  <a:lnTo>
                    <a:pt x="69" y="355"/>
                  </a:lnTo>
                  <a:lnTo>
                    <a:pt x="69" y="228"/>
                  </a:lnTo>
                  <a:lnTo>
                    <a:pt x="100" y="164"/>
                  </a:lnTo>
                  <a:lnTo>
                    <a:pt x="122" y="127"/>
                  </a:lnTo>
                  <a:lnTo>
                    <a:pt x="148" y="117"/>
                  </a:lnTo>
                  <a:lnTo>
                    <a:pt x="174" y="53"/>
                  </a:lnTo>
                  <a:lnTo>
                    <a:pt x="196" y="64"/>
                  </a:lnTo>
                  <a:lnTo>
                    <a:pt x="212" y="38"/>
                  </a:lnTo>
                  <a:lnTo>
                    <a:pt x="301" y="0"/>
                  </a:lnTo>
                  <a:lnTo>
                    <a:pt x="317" y="1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3786120" y="2173320"/>
              <a:ext cx="831960" cy="1050840"/>
            </a:xfrm>
            <a:custGeom>
              <a:avLst/>
              <a:gdLst/>
              <a:ahLst/>
              <a:rect l="l" t="t" r="r" b="b"/>
              <a:pathLst>
                <a:path w="524" h="662">
                  <a:moveTo>
                    <a:pt x="317" y="16"/>
                  </a:moveTo>
                  <a:lnTo>
                    <a:pt x="286" y="48"/>
                  </a:lnTo>
                  <a:lnTo>
                    <a:pt x="270" y="69"/>
                  </a:lnTo>
                  <a:lnTo>
                    <a:pt x="254" y="112"/>
                  </a:lnTo>
                  <a:lnTo>
                    <a:pt x="264" y="143"/>
                  </a:lnTo>
                  <a:lnTo>
                    <a:pt x="296" y="196"/>
                  </a:lnTo>
                  <a:lnTo>
                    <a:pt x="397" y="217"/>
                  </a:lnTo>
                  <a:lnTo>
                    <a:pt x="428" y="239"/>
                  </a:lnTo>
                  <a:lnTo>
                    <a:pt x="455" y="233"/>
                  </a:lnTo>
                  <a:lnTo>
                    <a:pt x="476" y="239"/>
                  </a:lnTo>
                  <a:lnTo>
                    <a:pt x="476" y="265"/>
                  </a:lnTo>
                  <a:lnTo>
                    <a:pt x="460" y="270"/>
                  </a:lnTo>
                  <a:lnTo>
                    <a:pt x="460" y="297"/>
                  </a:lnTo>
                  <a:lnTo>
                    <a:pt x="481" y="334"/>
                  </a:lnTo>
                  <a:lnTo>
                    <a:pt x="518" y="376"/>
                  </a:lnTo>
                  <a:lnTo>
                    <a:pt x="524" y="434"/>
                  </a:lnTo>
                  <a:lnTo>
                    <a:pt x="487" y="408"/>
                  </a:lnTo>
                  <a:lnTo>
                    <a:pt x="481" y="392"/>
                  </a:lnTo>
                  <a:lnTo>
                    <a:pt x="465" y="402"/>
                  </a:lnTo>
                  <a:lnTo>
                    <a:pt x="460" y="397"/>
                  </a:lnTo>
                  <a:lnTo>
                    <a:pt x="397" y="429"/>
                  </a:lnTo>
                  <a:lnTo>
                    <a:pt x="402" y="445"/>
                  </a:lnTo>
                  <a:lnTo>
                    <a:pt x="418" y="455"/>
                  </a:lnTo>
                  <a:lnTo>
                    <a:pt x="439" y="466"/>
                  </a:lnTo>
                  <a:lnTo>
                    <a:pt x="391" y="466"/>
                  </a:lnTo>
                  <a:lnTo>
                    <a:pt x="381" y="508"/>
                  </a:lnTo>
                  <a:lnTo>
                    <a:pt x="402" y="519"/>
                  </a:lnTo>
                  <a:lnTo>
                    <a:pt x="391" y="651"/>
                  </a:lnTo>
                  <a:lnTo>
                    <a:pt x="386" y="662"/>
                  </a:lnTo>
                  <a:lnTo>
                    <a:pt x="360" y="651"/>
                  </a:lnTo>
                  <a:lnTo>
                    <a:pt x="360" y="588"/>
                  </a:lnTo>
                  <a:lnTo>
                    <a:pt x="365" y="582"/>
                  </a:lnTo>
                  <a:lnTo>
                    <a:pt x="360" y="566"/>
                  </a:lnTo>
                  <a:lnTo>
                    <a:pt x="349" y="561"/>
                  </a:lnTo>
                  <a:lnTo>
                    <a:pt x="301" y="561"/>
                  </a:lnTo>
                  <a:lnTo>
                    <a:pt x="280" y="572"/>
                  </a:lnTo>
                  <a:lnTo>
                    <a:pt x="259" y="556"/>
                  </a:lnTo>
                  <a:lnTo>
                    <a:pt x="227" y="545"/>
                  </a:lnTo>
                  <a:lnTo>
                    <a:pt x="196" y="529"/>
                  </a:lnTo>
                  <a:lnTo>
                    <a:pt x="196" y="503"/>
                  </a:lnTo>
                  <a:lnTo>
                    <a:pt x="164" y="503"/>
                  </a:lnTo>
                  <a:lnTo>
                    <a:pt x="74" y="461"/>
                  </a:lnTo>
                  <a:lnTo>
                    <a:pt x="0" y="466"/>
                  </a:lnTo>
                  <a:lnTo>
                    <a:pt x="69" y="355"/>
                  </a:lnTo>
                  <a:lnTo>
                    <a:pt x="69" y="228"/>
                  </a:lnTo>
                  <a:lnTo>
                    <a:pt x="100" y="164"/>
                  </a:lnTo>
                  <a:lnTo>
                    <a:pt x="122" y="127"/>
                  </a:lnTo>
                  <a:lnTo>
                    <a:pt x="148" y="117"/>
                  </a:lnTo>
                  <a:lnTo>
                    <a:pt x="174" y="53"/>
                  </a:lnTo>
                  <a:lnTo>
                    <a:pt x="196" y="64"/>
                  </a:lnTo>
                  <a:lnTo>
                    <a:pt x="212" y="38"/>
                  </a:lnTo>
                  <a:lnTo>
                    <a:pt x="301" y="0"/>
                  </a:lnTo>
                  <a:lnTo>
                    <a:pt x="317" y="16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3" name=""/>
          <p:cNvGrpSpPr/>
          <p:nvPr/>
        </p:nvGrpSpPr>
        <p:grpSpPr>
          <a:xfrm>
            <a:off x="4189320" y="2224080"/>
            <a:ext cx="924120" cy="663480"/>
            <a:chOff x="4189320" y="2224080"/>
            <a:chExt cx="924120" cy="663480"/>
          </a:xfrm>
        </p:grpSpPr>
        <p:sp>
          <p:nvSpPr>
            <p:cNvPr id="1034" name=""/>
            <p:cNvSpPr/>
            <p:nvPr/>
          </p:nvSpPr>
          <p:spPr>
            <a:xfrm>
              <a:off x="4189320" y="2224080"/>
              <a:ext cx="924120" cy="663480"/>
            </a:xfrm>
            <a:custGeom>
              <a:avLst/>
              <a:gdLst/>
              <a:ahLst/>
              <a:rect l="l" t="t" r="r" b="b"/>
              <a:pathLst>
                <a:path w="582" h="418">
                  <a:moveTo>
                    <a:pt x="32" y="16"/>
                  </a:moveTo>
                  <a:lnTo>
                    <a:pt x="47" y="43"/>
                  </a:lnTo>
                  <a:lnTo>
                    <a:pt x="47" y="80"/>
                  </a:lnTo>
                  <a:lnTo>
                    <a:pt x="63" y="90"/>
                  </a:lnTo>
                  <a:lnTo>
                    <a:pt x="90" y="85"/>
                  </a:lnTo>
                  <a:lnTo>
                    <a:pt x="90" y="21"/>
                  </a:lnTo>
                  <a:lnTo>
                    <a:pt x="143" y="0"/>
                  </a:lnTo>
                  <a:lnTo>
                    <a:pt x="196" y="0"/>
                  </a:lnTo>
                  <a:lnTo>
                    <a:pt x="222" y="16"/>
                  </a:lnTo>
                  <a:lnTo>
                    <a:pt x="280" y="21"/>
                  </a:lnTo>
                  <a:lnTo>
                    <a:pt x="312" y="27"/>
                  </a:lnTo>
                  <a:lnTo>
                    <a:pt x="471" y="11"/>
                  </a:lnTo>
                  <a:lnTo>
                    <a:pt x="450" y="32"/>
                  </a:lnTo>
                  <a:lnTo>
                    <a:pt x="471" y="43"/>
                  </a:lnTo>
                  <a:lnTo>
                    <a:pt x="492" y="58"/>
                  </a:lnTo>
                  <a:lnTo>
                    <a:pt x="518" y="64"/>
                  </a:lnTo>
                  <a:lnTo>
                    <a:pt x="518" y="95"/>
                  </a:lnTo>
                  <a:lnTo>
                    <a:pt x="582" y="111"/>
                  </a:lnTo>
                  <a:lnTo>
                    <a:pt x="539" y="138"/>
                  </a:lnTo>
                  <a:lnTo>
                    <a:pt x="539" y="143"/>
                  </a:lnTo>
                  <a:lnTo>
                    <a:pt x="550" y="159"/>
                  </a:lnTo>
                  <a:lnTo>
                    <a:pt x="539" y="169"/>
                  </a:lnTo>
                  <a:lnTo>
                    <a:pt x="518" y="169"/>
                  </a:lnTo>
                  <a:lnTo>
                    <a:pt x="508" y="191"/>
                  </a:lnTo>
                  <a:lnTo>
                    <a:pt x="513" y="212"/>
                  </a:lnTo>
                  <a:lnTo>
                    <a:pt x="529" y="233"/>
                  </a:lnTo>
                  <a:lnTo>
                    <a:pt x="539" y="233"/>
                  </a:lnTo>
                  <a:lnTo>
                    <a:pt x="534" y="254"/>
                  </a:lnTo>
                  <a:lnTo>
                    <a:pt x="529" y="259"/>
                  </a:lnTo>
                  <a:lnTo>
                    <a:pt x="518" y="270"/>
                  </a:lnTo>
                  <a:lnTo>
                    <a:pt x="487" y="270"/>
                  </a:lnTo>
                  <a:lnTo>
                    <a:pt x="460" y="281"/>
                  </a:lnTo>
                  <a:lnTo>
                    <a:pt x="391" y="281"/>
                  </a:lnTo>
                  <a:lnTo>
                    <a:pt x="370" y="275"/>
                  </a:lnTo>
                  <a:lnTo>
                    <a:pt x="344" y="265"/>
                  </a:lnTo>
                  <a:lnTo>
                    <a:pt x="344" y="275"/>
                  </a:lnTo>
                  <a:lnTo>
                    <a:pt x="360" y="312"/>
                  </a:lnTo>
                  <a:lnTo>
                    <a:pt x="381" y="339"/>
                  </a:lnTo>
                  <a:lnTo>
                    <a:pt x="391" y="360"/>
                  </a:lnTo>
                  <a:lnTo>
                    <a:pt x="365" y="386"/>
                  </a:lnTo>
                  <a:lnTo>
                    <a:pt x="349" y="397"/>
                  </a:lnTo>
                  <a:lnTo>
                    <a:pt x="349" y="402"/>
                  </a:lnTo>
                  <a:lnTo>
                    <a:pt x="333" y="418"/>
                  </a:lnTo>
                  <a:lnTo>
                    <a:pt x="317" y="418"/>
                  </a:lnTo>
                  <a:lnTo>
                    <a:pt x="270" y="402"/>
                  </a:lnTo>
                  <a:lnTo>
                    <a:pt x="264" y="344"/>
                  </a:lnTo>
                  <a:lnTo>
                    <a:pt x="227" y="302"/>
                  </a:lnTo>
                  <a:lnTo>
                    <a:pt x="201" y="259"/>
                  </a:lnTo>
                  <a:lnTo>
                    <a:pt x="206" y="244"/>
                  </a:lnTo>
                  <a:lnTo>
                    <a:pt x="222" y="233"/>
                  </a:lnTo>
                  <a:lnTo>
                    <a:pt x="222" y="207"/>
                  </a:lnTo>
                  <a:lnTo>
                    <a:pt x="201" y="201"/>
                  </a:lnTo>
                  <a:lnTo>
                    <a:pt x="174" y="207"/>
                  </a:lnTo>
                  <a:lnTo>
                    <a:pt x="143" y="185"/>
                  </a:lnTo>
                  <a:lnTo>
                    <a:pt x="42" y="164"/>
                  </a:lnTo>
                  <a:lnTo>
                    <a:pt x="10" y="106"/>
                  </a:lnTo>
                  <a:lnTo>
                    <a:pt x="0" y="80"/>
                  </a:lnTo>
                  <a:lnTo>
                    <a:pt x="16" y="37"/>
                  </a:lnTo>
                  <a:lnTo>
                    <a:pt x="32" y="1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4189320" y="2224080"/>
              <a:ext cx="924120" cy="663480"/>
            </a:xfrm>
            <a:custGeom>
              <a:avLst/>
              <a:gdLst/>
              <a:ahLst/>
              <a:rect l="l" t="t" r="r" b="b"/>
              <a:pathLst>
                <a:path w="582" h="418">
                  <a:moveTo>
                    <a:pt x="32" y="16"/>
                  </a:moveTo>
                  <a:lnTo>
                    <a:pt x="47" y="43"/>
                  </a:lnTo>
                  <a:lnTo>
                    <a:pt x="47" y="80"/>
                  </a:lnTo>
                  <a:lnTo>
                    <a:pt x="63" y="90"/>
                  </a:lnTo>
                  <a:lnTo>
                    <a:pt x="90" y="85"/>
                  </a:lnTo>
                  <a:lnTo>
                    <a:pt x="90" y="21"/>
                  </a:lnTo>
                  <a:lnTo>
                    <a:pt x="143" y="0"/>
                  </a:lnTo>
                  <a:lnTo>
                    <a:pt x="196" y="0"/>
                  </a:lnTo>
                  <a:lnTo>
                    <a:pt x="222" y="16"/>
                  </a:lnTo>
                  <a:lnTo>
                    <a:pt x="280" y="21"/>
                  </a:lnTo>
                  <a:lnTo>
                    <a:pt x="312" y="27"/>
                  </a:lnTo>
                  <a:lnTo>
                    <a:pt x="471" y="11"/>
                  </a:lnTo>
                  <a:lnTo>
                    <a:pt x="450" y="32"/>
                  </a:lnTo>
                  <a:lnTo>
                    <a:pt x="471" y="43"/>
                  </a:lnTo>
                  <a:lnTo>
                    <a:pt x="492" y="58"/>
                  </a:lnTo>
                  <a:lnTo>
                    <a:pt x="518" y="64"/>
                  </a:lnTo>
                  <a:lnTo>
                    <a:pt x="518" y="95"/>
                  </a:lnTo>
                  <a:lnTo>
                    <a:pt x="582" y="111"/>
                  </a:lnTo>
                  <a:lnTo>
                    <a:pt x="539" y="138"/>
                  </a:lnTo>
                  <a:lnTo>
                    <a:pt x="539" y="143"/>
                  </a:lnTo>
                  <a:lnTo>
                    <a:pt x="550" y="159"/>
                  </a:lnTo>
                  <a:lnTo>
                    <a:pt x="539" y="169"/>
                  </a:lnTo>
                  <a:lnTo>
                    <a:pt x="518" y="169"/>
                  </a:lnTo>
                  <a:lnTo>
                    <a:pt x="508" y="191"/>
                  </a:lnTo>
                  <a:lnTo>
                    <a:pt x="513" y="212"/>
                  </a:lnTo>
                  <a:lnTo>
                    <a:pt x="529" y="233"/>
                  </a:lnTo>
                  <a:lnTo>
                    <a:pt x="539" y="233"/>
                  </a:lnTo>
                  <a:lnTo>
                    <a:pt x="534" y="254"/>
                  </a:lnTo>
                  <a:lnTo>
                    <a:pt x="529" y="259"/>
                  </a:lnTo>
                  <a:lnTo>
                    <a:pt x="518" y="270"/>
                  </a:lnTo>
                  <a:lnTo>
                    <a:pt x="487" y="270"/>
                  </a:lnTo>
                  <a:lnTo>
                    <a:pt x="460" y="281"/>
                  </a:lnTo>
                  <a:lnTo>
                    <a:pt x="391" y="281"/>
                  </a:lnTo>
                  <a:lnTo>
                    <a:pt x="370" y="275"/>
                  </a:lnTo>
                  <a:lnTo>
                    <a:pt x="344" y="265"/>
                  </a:lnTo>
                  <a:lnTo>
                    <a:pt x="344" y="275"/>
                  </a:lnTo>
                  <a:lnTo>
                    <a:pt x="360" y="312"/>
                  </a:lnTo>
                  <a:lnTo>
                    <a:pt x="381" y="339"/>
                  </a:lnTo>
                  <a:lnTo>
                    <a:pt x="391" y="360"/>
                  </a:lnTo>
                  <a:lnTo>
                    <a:pt x="365" y="386"/>
                  </a:lnTo>
                  <a:lnTo>
                    <a:pt x="349" y="397"/>
                  </a:lnTo>
                  <a:lnTo>
                    <a:pt x="349" y="402"/>
                  </a:lnTo>
                  <a:lnTo>
                    <a:pt x="333" y="418"/>
                  </a:lnTo>
                  <a:lnTo>
                    <a:pt x="317" y="418"/>
                  </a:lnTo>
                  <a:lnTo>
                    <a:pt x="270" y="402"/>
                  </a:lnTo>
                  <a:lnTo>
                    <a:pt x="264" y="344"/>
                  </a:lnTo>
                  <a:lnTo>
                    <a:pt x="227" y="302"/>
                  </a:lnTo>
                  <a:lnTo>
                    <a:pt x="201" y="259"/>
                  </a:lnTo>
                  <a:lnTo>
                    <a:pt x="206" y="244"/>
                  </a:lnTo>
                  <a:lnTo>
                    <a:pt x="222" y="233"/>
                  </a:lnTo>
                  <a:lnTo>
                    <a:pt x="222" y="207"/>
                  </a:lnTo>
                  <a:lnTo>
                    <a:pt x="201" y="201"/>
                  </a:lnTo>
                  <a:lnTo>
                    <a:pt x="174" y="207"/>
                  </a:lnTo>
                  <a:lnTo>
                    <a:pt x="143" y="185"/>
                  </a:lnTo>
                  <a:lnTo>
                    <a:pt x="42" y="164"/>
                  </a:lnTo>
                  <a:lnTo>
                    <a:pt x="10" y="106"/>
                  </a:lnTo>
                  <a:lnTo>
                    <a:pt x="0" y="80"/>
                  </a:lnTo>
                  <a:lnTo>
                    <a:pt x="16" y="37"/>
                  </a:lnTo>
                  <a:lnTo>
                    <a:pt x="32" y="16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6" name=""/>
          <p:cNvGrpSpPr/>
          <p:nvPr/>
        </p:nvGrpSpPr>
        <p:grpSpPr>
          <a:xfrm>
            <a:off x="3676680" y="2905200"/>
            <a:ext cx="377640" cy="411120"/>
            <a:chOff x="3676680" y="2905200"/>
            <a:chExt cx="377640" cy="411120"/>
          </a:xfrm>
        </p:grpSpPr>
        <p:sp>
          <p:nvSpPr>
            <p:cNvPr id="1037" name=""/>
            <p:cNvSpPr/>
            <p:nvPr/>
          </p:nvSpPr>
          <p:spPr>
            <a:xfrm>
              <a:off x="3676680" y="2905200"/>
              <a:ext cx="377640" cy="411120"/>
            </a:xfrm>
            <a:custGeom>
              <a:avLst/>
              <a:gdLst/>
              <a:ahLst/>
              <a:rect l="l" t="t" r="r" b="b"/>
              <a:pathLst>
                <a:path w="238" h="259">
                  <a:moveTo>
                    <a:pt x="69" y="5"/>
                  </a:moveTo>
                  <a:lnTo>
                    <a:pt x="32" y="10"/>
                  </a:lnTo>
                  <a:lnTo>
                    <a:pt x="32" y="53"/>
                  </a:lnTo>
                  <a:lnTo>
                    <a:pt x="0" y="111"/>
                  </a:lnTo>
                  <a:lnTo>
                    <a:pt x="11" y="158"/>
                  </a:lnTo>
                  <a:lnTo>
                    <a:pt x="42" y="158"/>
                  </a:lnTo>
                  <a:lnTo>
                    <a:pt x="48" y="206"/>
                  </a:lnTo>
                  <a:lnTo>
                    <a:pt x="48" y="222"/>
                  </a:lnTo>
                  <a:lnTo>
                    <a:pt x="64" y="259"/>
                  </a:lnTo>
                  <a:lnTo>
                    <a:pt x="90" y="248"/>
                  </a:lnTo>
                  <a:lnTo>
                    <a:pt x="122" y="217"/>
                  </a:lnTo>
                  <a:lnTo>
                    <a:pt x="138" y="164"/>
                  </a:lnTo>
                  <a:lnTo>
                    <a:pt x="180" y="148"/>
                  </a:lnTo>
                  <a:lnTo>
                    <a:pt x="196" y="105"/>
                  </a:lnTo>
                  <a:lnTo>
                    <a:pt x="238" y="68"/>
                  </a:lnTo>
                  <a:lnTo>
                    <a:pt x="233" y="42"/>
                  </a:lnTo>
                  <a:lnTo>
                    <a:pt x="143" y="0"/>
                  </a:lnTo>
                  <a:lnTo>
                    <a:pt x="69" y="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3676680" y="2905200"/>
              <a:ext cx="377640" cy="411120"/>
            </a:xfrm>
            <a:custGeom>
              <a:avLst/>
              <a:gdLst/>
              <a:ahLst/>
              <a:rect l="l" t="t" r="r" b="b"/>
              <a:pathLst>
                <a:path w="238" h="259">
                  <a:moveTo>
                    <a:pt x="69" y="5"/>
                  </a:moveTo>
                  <a:lnTo>
                    <a:pt x="32" y="10"/>
                  </a:lnTo>
                  <a:lnTo>
                    <a:pt x="32" y="53"/>
                  </a:lnTo>
                  <a:lnTo>
                    <a:pt x="0" y="111"/>
                  </a:lnTo>
                  <a:lnTo>
                    <a:pt x="11" y="158"/>
                  </a:lnTo>
                  <a:lnTo>
                    <a:pt x="42" y="158"/>
                  </a:lnTo>
                  <a:lnTo>
                    <a:pt x="48" y="206"/>
                  </a:lnTo>
                  <a:lnTo>
                    <a:pt x="48" y="222"/>
                  </a:lnTo>
                  <a:lnTo>
                    <a:pt x="64" y="259"/>
                  </a:lnTo>
                  <a:lnTo>
                    <a:pt x="90" y="248"/>
                  </a:lnTo>
                  <a:lnTo>
                    <a:pt x="122" y="217"/>
                  </a:lnTo>
                  <a:lnTo>
                    <a:pt x="138" y="164"/>
                  </a:lnTo>
                  <a:lnTo>
                    <a:pt x="180" y="148"/>
                  </a:lnTo>
                  <a:lnTo>
                    <a:pt x="196" y="105"/>
                  </a:lnTo>
                  <a:lnTo>
                    <a:pt x="238" y="68"/>
                  </a:lnTo>
                  <a:lnTo>
                    <a:pt x="233" y="42"/>
                  </a:lnTo>
                  <a:lnTo>
                    <a:pt x="143" y="0"/>
                  </a:lnTo>
                  <a:lnTo>
                    <a:pt x="69" y="5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9" name=""/>
          <p:cNvGrpSpPr/>
          <p:nvPr/>
        </p:nvGrpSpPr>
        <p:grpSpPr>
          <a:xfrm>
            <a:off x="3693960" y="2971800"/>
            <a:ext cx="855720" cy="1176480"/>
            <a:chOff x="3693960" y="2971800"/>
            <a:chExt cx="855720" cy="1176480"/>
          </a:xfrm>
        </p:grpSpPr>
        <p:sp>
          <p:nvSpPr>
            <p:cNvPr id="1040" name=""/>
            <p:cNvSpPr/>
            <p:nvPr/>
          </p:nvSpPr>
          <p:spPr>
            <a:xfrm>
              <a:off x="3693960" y="2971800"/>
              <a:ext cx="855720" cy="1176480"/>
            </a:xfrm>
            <a:custGeom>
              <a:avLst/>
              <a:gdLst/>
              <a:ahLst/>
              <a:rect l="l" t="t" r="r" b="b"/>
              <a:pathLst>
                <a:path w="539" h="741">
                  <a:moveTo>
                    <a:pt x="174" y="106"/>
                  </a:moveTo>
                  <a:lnTo>
                    <a:pt x="132" y="122"/>
                  </a:lnTo>
                  <a:lnTo>
                    <a:pt x="111" y="175"/>
                  </a:lnTo>
                  <a:lnTo>
                    <a:pt x="79" y="206"/>
                  </a:lnTo>
                  <a:lnTo>
                    <a:pt x="53" y="212"/>
                  </a:lnTo>
                  <a:lnTo>
                    <a:pt x="42" y="180"/>
                  </a:lnTo>
                  <a:lnTo>
                    <a:pt x="37" y="164"/>
                  </a:lnTo>
                  <a:lnTo>
                    <a:pt x="21" y="159"/>
                  </a:lnTo>
                  <a:lnTo>
                    <a:pt x="0" y="185"/>
                  </a:lnTo>
                  <a:lnTo>
                    <a:pt x="0" y="254"/>
                  </a:lnTo>
                  <a:lnTo>
                    <a:pt x="10" y="275"/>
                  </a:lnTo>
                  <a:lnTo>
                    <a:pt x="31" y="286"/>
                  </a:lnTo>
                  <a:lnTo>
                    <a:pt x="100" y="370"/>
                  </a:lnTo>
                  <a:lnTo>
                    <a:pt x="111" y="381"/>
                  </a:lnTo>
                  <a:lnTo>
                    <a:pt x="137" y="444"/>
                  </a:lnTo>
                  <a:lnTo>
                    <a:pt x="169" y="471"/>
                  </a:lnTo>
                  <a:lnTo>
                    <a:pt x="190" y="503"/>
                  </a:lnTo>
                  <a:lnTo>
                    <a:pt x="195" y="508"/>
                  </a:lnTo>
                  <a:lnTo>
                    <a:pt x="206" y="550"/>
                  </a:lnTo>
                  <a:lnTo>
                    <a:pt x="232" y="598"/>
                  </a:lnTo>
                  <a:lnTo>
                    <a:pt x="275" y="619"/>
                  </a:lnTo>
                  <a:lnTo>
                    <a:pt x="338" y="666"/>
                  </a:lnTo>
                  <a:lnTo>
                    <a:pt x="423" y="704"/>
                  </a:lnTo>
                  <a:lnTo>
                    <a:pt x="471" y="741"/>
                  </a:lnTo>
                  <a:lnTo>
                    <a:pt x="502" y="693"/>
                  </a:lnTo>
                  <a:lnTo>
                    <a:pt x="513" y="709"/>
                  </a:lnTo>
                  <a:lnTo>
                    <a:pt x="518" y="709"/>
                  </a:lnTo>
                  <a:lnTo>
                    <a:pt x="539" y="666"/>
                  </a:lnTo>
                  <a:lnTo>
                    <a:pt x="534" y="645"/>
                  </a:lnTo>
                  <a:lnTo>
                    <a:pt x="523" y="635"/>
                  </a:lnTo>
                  <a:lnTo>
                    <a:pt x="523" y="614"/>
                  </a:lnTo>
                  <a:lnTo>
                    <a:pt x="529" y="582"/>
                  </a:lnTo>
                  <a:lnTo>
                    <a:pt x="529" y="529"/>
                  </a:lnTo>
                  <a:lnTo>
                    <a:pt x="523" y="503"/>
                  </a:lnTo>
                  <a:lnTo>
                    <a:pt x="518" y="476"/>
                  </a:lnTo>
                  <a:lnTo>
                    <a:pt x="481" y="450"/>
                  </a:lnTo>
                  <a:lnTo>
                    <a:pt x="449" y="444"/>
                  </a:lnTo>
                  <a:lnTo>
                    <a:pt x="428" y="370"/>
                  </a:lnTo>
                  <a:lnTo>
                    <a:pt x="402" y="391"/>
                  </a:lnTo>
                  <a:lnTo>
                    <a:pt x="381" y="391"/>
                  </a:lnTo>
                  <a:lnTo>
                    <a:pt x="359" y="370"/>
                  </a:lnTo>
                  <a:lnTo>
                    <a:pt x="333" y="381"/>
                  </a:lnTo>
                  <a:lnTo>
                    <a:pt x="333" y="354"/>
                  </a:lnTo>
                  <a:lnTo>
                    <a:pt x="322" y="333"/>
                  </a:lnTo>
                  <a:lnTo>
                    <a:pt x="301" y="317"/>
                  </a:lnTo>
                  <a:lnTo>
                    <a:pt x="301" y="286"/>
                  </a:lnTo>
                  <a:lnTo>
                    <a:pt x="322" y="259"/>
                  </a:lnTo>
                  <a:lnTo>
                    <a:pt x="322" y="233"/>
                  </a:lnTo>
                  <a:lnTo>
                    <a:pt x="333" y="212"/>
                  </a:lnTo>
                  <a:lnTo>
                    <a:pt x="344" y="196"/>
                  </a:lnTo>
                  <a:lnTo>
                    <a:pt x="381" y="175"/>
                  </a:lnTo>
                  <a:lnTo>
                    <a:pt x="439" y="153"/>
                  </a:lnTo>
                  <a:lnTo>
                    <a:pt x="418" y="143"/>
                  </a:lnTo>
                  <a:lnTo>
                    <a:pt x="418" y="85"/>
                  </a:lnTo>
                  <a:lnTo>
                    <a:pt x="423" y="79"/>
                  </a:lnTo>
                  <a:lnTo>
                    <a:pt x="423" y="63"/>
                  </a:lnTo>
                  <a:lnTo>
                    <a:pt x="407" y="58"/>
                  </a:lnTo>
                  <a:lnTo>
                    <a:pt x="359" y="58"/>
                  </a:lnTo>
                  <a:lnTo>
                    <a:pt x="338" y="69"/>
                  </a:lnTo>
                  <a:lnTo>
                    <a:pt x="317" y="53"/>
                  </a:lnTo>
                  <a:lnTo>
                    <a:pt x="285" y="42"/>
                  </a:lnTo>
                  <a:lnTo>
                    <a:pt x="254" y="26"/>
                  </a:lnTo>
                  <a:lnTo>
                    <a:pt x="254" y="0"/>
                  </a:lnTo>
                  <a:lnTo>
                    <a:pt x="222" y="0"/>
                  </a:lnTo>
                  <a:lnTo>
                    <a:pt x="227" y="26"/>
                  </a:lnTo>
                  <a:lnTo>
                    <a:pt x="180" y="69"/>
                  </a:lnTo>
                  <a:lnTo>
                    <a:pt x="174" y="10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3693960" y="2971800"/>
              <a:ext cx="855720" cy="1176480"/>
            </a:xfrm>
            <a:custGeom>
              <a:avLst/>
              <a:gdLst/>
              <a:ahLst/>
              <a:rect l="l" t="t" r="r" b="b"/>
              <a:pathLst>
                <a:path w="539" h="741">
                  <a:moveTo>
                    <a:pt x="174" y="106"/>
                  </a:moveTo>
                  <a:lnTo>
                    <a:pt x="132" y="122"/>
                  </a:lnTo>
                  <a:lnTo>
                    <a:pt x="111" y="175"/>
                  </a:lnTo>
                  <a:lnTo>
                    <a:pt x="79" y="206"/>
                  </a:lnTo>
                  <a:lnTo>
                    <a:pt x="53" y="212"/>
                  </a:lnTo>
                  <a:lnTo>
                    <a:pt x="42" y="180"/>
                  </a:lnTo>
                  <a:lnTo>
                    <a:pt x="37" y="164"/>
                  </a:lnTo>
                  <a:lnTo>
                    <a:pt x="21" y="159"/>
                  </a:lnTo>
                  <a:lnTo>
                    <a:pt x="0" y="185"/>
                  </a:lnTo>
                  <a:lnTo>
                    <a:pt x="0" y="254"/>
                  </a:lnTo>
                  <a:lnTo>
                    <a:pt x="10" y="275"/>
                  </a:lnTo>
                  <a:lnTo>
                    <a:pt x="31" y="286"/>
                  </a:lnTo>
                  <a:lnTo>
                    <a:pt x="100" y="370"/>
                  </a:lnTo>
                  <a:lnTo>
                    <a:pt x="111" y="381"/>
                  </a:lnTo>
                  <a:lnTo>
                    <a:pt x="137" y="444"/>
                  </a:lnTo>
                  <a:lnTo>
                    <a:pt x="169" y="471"/>
                  </a:lnTo>
                  <a:lnTo>
                    <a:pt x="190" y="503"/>
                  </a:lnTo>
                  <a:lnTo>
                    <a:pt x="195" y="508"/>
                  </a:lnTo>
                  <a:lnTo>
                    <a:pt x="206" y="550"/>
                  </a:lnTo>
                  <a:lnTo>
                    <a:pt x="232" y="598"/>
                  </a:lnTo>
                  <a:lnTo>
                    <a:pt x="275" y="619"/>
                  </a:lnTo>
                  <a:lnTo>
                    <a:pt x="338" y="666"/>
                  </a:lnTo>
                  <a:lnTo>
                    <a:pt x="423" y="704"/>
                  </a:lnTo>
                  <a:lnTo>
                    <a:pt x="471" y="741"/>
                  </a:lnTo>
                  <a:lnTo>
                    <a:pt x="502" y="693"/>
                  </a:lnTo>
                  <a:lnTo>
                    <a:pt x="513" y="709"/>
                  </a:lnTo>
                  <a:lnTo>
                    <a:pt x="518" y="709"/>
                  </a:lnTo>
                  <a:lnTo>
                    <a:pt x="539" y="666"/>
                  </a:lnTo>
                  <a:lnTo>
                    <a:pt x="534" y="645"/>
                  </a:lnTo>
                  <a:lnTo>
                    <a:pt x="523" y="635"/>
                  </a:lnTo>
                  <a:lnTo>
                    <a:pt x="523" y="614"/>
                  </a:lnTo>
                  <a:lnTo>
                    <a:pt x="529" y="582"/>
                  </a:lnTo>
                  <a:lnTo>
                    <a:pt x="529" y="529"/>
                  </a:lnTo>
                  <a:lnTo>
                    <a:pt x="523" y="503"/>
                  </a:lnTo>
                  <a:lnTo>
                    <a:pt x="518" y="476"/>
                  </a:lnTo>
                  <a:lnTo>
                    <a:pt x="481" y="450"/>
                  </a:lnTo>
                  <a:lnTo>
                    <a:pt x="449" y="444"/>
                  </a:lnTo>
                  <a:lnTo>
                    <a:pt x="428" y="370"/>
                  </a:lnTo>
                  <a:lnTo>
                    <a:pt x="402" y="391"/>
                  </a:lnTo>
                  <a:lnTo>
                    <a:pt x="381" y="391"/>
                  </a:lnTo>
                  <a:lnTo>
                    <a:pt x="359" y="370"/>
                  </a:lnTo>
                  <a:lnTo>
                    <a:pt x="333" y="381"/>
                  </a:lnTo>
                  <a:lnTo>
                    <a:pt x="333" y="354"/>
                  </a:lnTo>
                  <a:lnTo>
                    <a:pt x="322" y="333"/>
                  </a:lnTo>
                  <a:lnTo>
                    <a:pt x="301" y="317"/>
                  </a:lnTo>
                  <a:lnTo>
                    <a:pt x="301" y="286"/>
                  </a:lnTo>
                  <a:lnTo>
                    <a:pt x="322" y="259"/>
                  </a:lnTo>
                  <a:lnTo>
                    <a:pt x="322" y="233"/>
                  </a:lnTo>
                  <a:lnTo>
                    <a:pt x="333" y="212"/>
                  </a:lnTo>
                  <a:lnTo>
                    <a:pt x="344" y="196"/>
                  </a:lnTo>
                  <a:lnTo>
                    <a:pt x="381" y="175"/>
                  </a:lnTo>
                  <a:lnTo>
                    <a:pt x="439" y="153"/>
                  </a:lnTo>
                  <a:lnTo>
                    <a:pt x="418" y="143"/>
                  </a:lnTo>
                  <a:lnTo>
                    <a:pt x="418" y="85"/>
                  </a:lnTo>
                  <a:lnTo>
                    <a:pt x="423" y="79"/>
                  </a:lnTo>
                  <a:lnTo>
                    <a:pt x="423" y="63"/>
                  </a:lnTo>
                  <a:lnTo>
                    <a:pt x="407" y="58"/>
                  </a:lnTo>
                  <a:lnTo>
                    <a:pt x="359" y="58"/>
                  </a:lnTo>
                  <a:lnTo>
                    <a:pt x="338" y="69"/>
                  </a:lnTo>
                  <a:lnTo>
                    <a:pt x="317" y="53"/>
                  </a:lnTo>
                  <a:lnTo>
                    <a:pt x="285" y="42"/>
                  </a:lnTo>
                  <a:lnTo>
                    <a:pt x="254" y="26"/>
                  </a:lnTo>
                  <a:lnTo>
                    <a:pt x="254" y="0"/>
                  </a:lnTo>
                  <a:lnTo>
                    <a:pt x="222" y="0"/>
                  </a:lnTo>
                  <a:lnTo>
                    <a:pt x="227" y="26"/>
                  </a:lnTo>
                  <a:lnTo>
                    <a:pt x="180" y="69"/>
                  </a:lnTo>
                  <a:lnTo>
                    <a:pt x="174" y="106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2" name=""/>
          <p:cNvGrpSpPr/>
          <p:nvPr/>
        </p:nvGrpSpPr>
        <p:grpSpPr>
          <a:xfrm>
            <a:off x="4449600" y="3559320"/>
            <a:ext cx="797040" cy="865080"/>
            <a:chOff x="4449600" y="3559320"/>
            <a:chExt cx="797040" cy="865080"/>
          </a:xfrm>
        </p:grpSpPr>
        <p:sp>
          <p:nvSpPr>
            <p:cNvPr id="1043" name=""/>
            <p:cNvSpPr/>
            <p:nvPr/>
          </p:nvSpPr>
          <p:spPr>
            <a:xfrm>
              <a:off x="4449600" y="3559320"/>
              <a:ext cx="797040" cy="865080"/>
            </a:xfrm>
            <a:custGeom>
              <a:avLst/>
              <a:gdLst/>
              <a:ahLst/>
              <a:rect l="l" t="t" r="r" b="b"/>
              <a:pathLst>
                <a:path w="502" h="545">
                  <a:moveTo>
                    <a:pt x="0" y="74"/>
                  </a:moveTo>
                  <a:lnTo>
                    <a:pt x="74" y="53"/>
                  </a:lnTo>
                  <a:lnTo>
                    <a:pt x="116" y="32"/>
                  </a:lnTo>
                  <a:lnTo>
                    <a:pt x="159" y="0"/>
                  </a:lnTo>
                  <a:lnTo>
                    <a:pt x="190" y="37"/>
                  </a:lnTo>
                  <a:lnTo>
                    <a:pt x="201" y="74"/>
                  </a:lnTo>
                  <a:lnTo>
                    <a:pt x="201" y="95"/>
                  </a:lnTo>
                  <a:lnTo>
                    <a:pt x="248" y="122"/>
                  </a:lnTo>
                  <a:lnTo>
                    <a:pt x="280" y="122"/>
                  </a:lnTo>
                  <a:lnTo>
                    <a:pt x="328" y="154"/>
                  </a:lnTo>
                  <a:lnTo>
                    <a:pt x="360" y="159"/>
                  </a:lnTo>
                  <a:lnTo>
                    <a:pt x="375" y="159"/>
                  </a:lnTo>
                  <a:lnTo>
                    <a:pt x="407" y="196"/>
                  </a:lnTo>
                  <a:lnTo>
                    <a:pt x="397" y="275"/>
                  </a:lnTo>
                  <a:lnTo>
                    <a:pt x="476" y="275"/>
                  </a:lnTo>
                  <a:lnTo>
                    <a:pt x="487" y="302"/>
                  </a:lnTo>
                  <a:lnTo>
                    <a:pt x="492" y="318"/>
                  </a:lnTo>
                  <a:lnTo>
                    <a:pt x="502" y="339"/>
                  </a:lnTo>
                  <a:lnTo>
                    <a:pt x="502" y="381"/>
                  </a:lnTo>
                  <a:lnTo>
                    <a:pt x="481" y="423"/>
                  </a:lnTo>
                  <a:lnTo>
                    <a:pt x="460" y="413"/>
                  </a:lnTo>
                  <a:lnTo>
                    <a:pt x="428" y="402"/>
                  </a:lnTo>
                  <a:lnTo>
                    <a:pt x="375" y="408"/>
                  </a:lnTo>
                  <a:lnTo>
                    <a:pt x="338" y="445"/>
                  </a:lnTo>
                  <a:lnTo>
                    <a:pt x="333" y="466"/>
                  </a:lnTo>
                  <a:lnTo>
                    <a:pt x="323" y="482"/>
                  </a:lnTo>
                  <a:lnTo>
                    <a:pt x="317" y="519"/>
                  </a:lnTo>
                  <a:lnTo>
                    <a:pt x="291" y="519"/>
                  </a:lnTo>
                  <a:lnTo>
                    <a:pt x="264" y="508"/>
                  </a:lnTo>
                  <a:lnTo>
                    <a:pt x="259" y="545"/>
                  </a:lnTo>
                  <a:lnTo>
                    <a:pt x="211" y="519"/>
                  </a:lnTo>
                  <a:lnTo>
                    <a:pt x="196" y="519"/>
                  </a:lnTo>
                  <a:lnTo>
                    <a:pt x="174" y="508"/>
                  </a:lnTo>
                  <a:lnTo>
                    <a:pt x="143" y="524"/>
                  </a:lnTo>
                  <a:lnTo>
                    <a:pt x="58" y="476"/>
                  </a:lnTo>
                  <a:lnTo>
                    <a:pt x="79" y="423"/>
                  </a:lnTo>
                  <a:lnTo>
                    <a:pt x="53" y="360"/>
                  </a:lnTo>
                  <a:lnTo>
                    <a:pt x="42" y="344"/>
                  </a:lnTo>
                  <a:lnTo>
                    <a:pt x="37" y="339"/>
                  </a:lnTo>
                  <a:lnTo>
                    <a:pt x="42" y="334"/>
                  </a:lnTo>
                  <a:lnTo>
                    <a:pt x="63" y="296"/>
                  </a:lnTo>
                  <a:lnTo>
                    <a:pt x="58" y="275"/>
                  </a:lnTo>
                  <a:lnTo>
                    <a:pt x="47" y="270"/>
                  </a:lnTo>
                  <a:lnTo>
                    <a:pt x="47" y="244"/>
                  </a:lnTo>
                  <a:lnTo>
                    <a:pt x="53" y="217"/>
                  </a:lnTo>
                  <a:lnTo>
                    <a:pt x="53" y="154"/>
                  </a:lnTo>
                  <a:lnTo>
                    <a:pt x="47" y="133"/>
                  </a:lnTo>
                  <a:lnTo>
                    <a:pt x="42" y="106"/>
                  </a:lnTo>
                  <a:lnTo>
                    <a:pt x="32" y="95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4449600" y="3559320"/>
              <a:ext cx="797040" cy="865080"/>
            </a:xfrm>
            <a:custGeom>
              <a:avLst/>
              <a:gdLst/>
              <a:ahLst/>
              <a:rect l="l" t="t" r="r" b="b"/>
              <a:pathLst>
                <a:path w="502" h="545">
                  <a:moveTo>
                    <a:pt x="0" y="74"/>
                  </a:moveTo>
                  <a:lnTo>
                    <a:pt x="74" y="53"/>
                  </a:lnTo>
                  <a:lnTo>
                    <a:pt x="116" y="32"/>
                  </a:lnTo>
                  <a:lnTo>
                    <a:pt x="159" y="0"/>
                  </a:lnTo>
                  <a:lnTo>
                    <a:pt x="190" y="37"/>
                  </a:lnTo>
                  <a:lnTo>
                    <a:pt x="201" y="74"/>
                  </a:lnTo>
                  <a:lnTo>
                    <a:pt x="201" y="95"/>
                  </a:lnTo>
                  <a:lnTo>
                    <a:pt x="248" y="122"/>
                  </a:lnTo>
                  <a:lnTo>
                    <a:pt x="280" y="122"/>
                  </a:lnTo>
                  <a:lnTo>
                    <a:pt x="328" y="154"/>
                  </a:lnTo>
                  <a:lnTo>
                    <a:pt x="360" y="159"/>
                  </a:lnTo>
                  <a:lnTo>
                    <a:pt x="375" y="159"/>
                  </a:lnTo>
                  <a:lnTo>
                    <a:pt x="407" y="196"/>
                  </a:lnTo>
                  <a:lnTo>
                    <a:pt x="397" y="275"/>
                  </a:lnTo>
                  <a:lnTo>
                    <a:pt x="476" y="275"/>
                  </a:lnTo>
                  <a:lnTo>
                    <a:pt x="487" y="302"/>
                  </a:lnTo>
                  <a:lnTo>
                    <a:pt x="492" y="318"/>
                  </a:lnTo>
                  <a:lnTo>
                    <a:pt x="502" y="339"/>
                  </a:lnTo>
                  <a:lnTo>
                    <a:pt x="502" y="381"/>
                  </a:lnTo>
                  <a:lnTo>
                    <a:pt x="481" y="423"/>
                  </a:lnTo>
                  <a:lnTo>
                    <a:pt x="460" y="413"/>
                  </a:lnTo>
                  <a:lnTo>
                    <a:pt x="428" y="402"/>
                  </a:lnTo>
                  <a:lnTo>
                    <a:pt x="375" y="408"/>
                  </a:lnTo>
                  <a:lnTo>
                    <a:pt x="338" y="445"/>
                  </a:lnTo>
                  <a:lnTo>
                    <a:pt x="333" y="466"/>
                  </a:lnTo>
                  <a:lnTo>
                    <a:pt x="323" y="482"/>
                  </a:lnTo>
                  <a:lnTo>
                    <a:pt x="317" y="519"/>
                  </a:lnTo>
                  <a:lnTo>
                    <a:pt x="291" y="519"/>
                  </a:lnTo>
                  <a:lnTo>
                    <a:pt x="264" y="508"/>
                  </a:lnTo>
                  <a:lnTo>
                    <a:pt x="259" y="545"/>
                  </a:lnTo>
                  <a:lnTo>
                    <a:pt x="211" y="519"/>
                  </a:lnTo>
                  <a:lnTo>
                    <a:pt x="196" y="519"/>
                  </a:lnTo>
                  <a:lnTo>
                    <a:pt x="174" y="508"/>
                  </a:lnTo>
                  <a:lnTo>
                    <a:pt x="143" y="524"/>
                  </a:lnTo>
                  <a:lnTo>
                    <a:pt x="58" y="476"/>
                  </a:lnTo>
                  <a:lnTo>
                    <a:pt x="79" y="423"/>
                  </a:lnTo>
                  <a:lnTo>
                    <a:pt x="53" y="360"/>
                  </a:lnTo>
                  <a:lnTo>
                    <a:pt x="42" y="344"/>
                  </a:lnTo>
                  <a:lnTo>
                    <a:pt x="37" y="339"/>
                  </a:lnTo>
                  <a:lnTo>
                    <a:pt x="42" y="334"/>
                  </a:lnTo>
                  <a:lnTo>
                    <a:pt x="63" y="296"/>
                  </a:lnTo>
                  <a:lnTo>
                    <a:pt x="58" y="275"/>
                  </a:lnTo>
                  <a:lnTo>
                    <a:pt x="47" y="270"/>
                  </a:lnTo>
                  <a:lnTo>
                    <a:pt x="47" y="244"/>
                  </a:lnTo>
                  <a:lnTo>
                    <a:pt x="53" y="217"/>
                  </a:lnTo>
                  <a:lnTo>
                    <a:pt x="53" y="154"/>
                  </a:lnTo>
                  <a:lnTo>
                    <a:pt x="47" y="133"/>
                  </a:lnTo>
                  <a:lnTo>
                    <a:pt x="42" y="106"/>
                  </a:lnTo>
                  <a:lnTo>
                    <a:pt x="32" y="95"/>
                  </a:lnTo>
                  <a:lnTo>
                    <a:pt x="0" y="74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5" name=""/>
          <p:cNvGrpSpPr/>
          <p:nvPr/>
        </p:nvGrpSpPr>
        <p:grpSpPr>
          <a:xfrm>
            <a:off x="4516560" y="4365720"/>
            <a:ext cx="990360" cy="2182680"/>
            <a:chOff x="4516560" y="4365720"/>
            <a:chExt cx="990360" cy="2182680"/>
          </a:xfrm>
        </p:grpSpPr>
        <p:sp>
          <p:nvSpPr>
            <p:cNvPr id="1046" name=""/>
            <p:cNvSpPr/>
            <p:nvPr/>
          </p:nvSpPr>
          <p:spPr>
            <a:xfrm>
              <a:off x="4516560" y="4365720"/>
              <a:ext cx="990360" cy="2182680"/>
            </a:xfrm>
            <a:custGeom>
              <a:avLst/>
              <a:gdLst/>
              <a:ahLst/>
              <a:rect l="l" t="t" r="r" b="b"/>
              <a:pathLst>
                <a:path w="624" h="1375">
                  <a:moveTo>
                    <a:pt x="217" y="32"/>
                  </a:moveTo>
                  <a:lnTo>
                    <a:pt x="169" y="11"/>
                  </a:lnTo>
                  <a:lnTo>
                    <a:pt x="159" y="11"/>
                  </a:lnTo>
                  <a:lnTo>
                    <a:pt x="127" y="0"/>
                  </a:lnTo>
                  <a:lnTo>
                    <a:pt x="101" y="16"/>
                  </a:lnTo>
                  <a:lnTo>
                    <a:pt x="111" y="58"/>
                  </a:lnTo>
                  <a:lnTo>
                    <a:pt x="101" y="90"/>
                  </a:lnTo>
                  <a:lnTo>
                    <a:pt x="64" y="106"/>
                  </a:lnTo>
                  <a:lnTo>
                    <a:pt x="48" y="153"/>
                  </a:lnTo>
                  <a:lnTo>
                    <a:pt x="58" y="169"/>
                  </a:lnTo>
                  <a:lnTo>
                    <a:pt x="53" y="212"/>
                  </a:lnTo>
                  <a:lnTo>
                    <a:pt x="48" y="233"/>
                  </a:lnTo>
                  <a:lnTo>
                    <a:pt x="32" y="270"/>
                  </a:lnTo>
                  <a:lnTo>
                    <a:pt x="0" y="317"/>
                  </a:lnTo>
                  <a:lnTo>
                    <a:pt x="16" y="381"/>
                  </a:lnTo>
                  <a:lnTo>
                    <a:pt x="27" y="550"/>
                  </a:lnTo>
                  <a:lnTo>
                    <a:pt x="37" y="598"/>
                  </a:lnTo>
                  <a:lnTo>
                    <a:pt x="21" y="630"/>
                  </a:lnTo>
                  <a:lnTo>
                    <a:pt x="21" y="905"/>
                  </a:lnTo>
                  <a:lnTo>
                    <a:pt x="53" y="947"/>
                  </a:lnTo>
                  <a:lnTo>
                    <a:pt x="48" y="973"/>
                  </a:lnTo>
                  <a:lnTo>
                    <a:pt x="64" y="984"/>
                  </a:lnTo>
                  <a:lnTo>
                    <a:pt x="48" y="1010"/>
                  </a:lnTo>
                  <a:lnTo>
                    <a:pt x="69" y="1032"/>
                  </a:lnTo>
                  <a:lnTo>
                    <a:pt x="74" y="1074"/>
                  </a:lnTo>
                  <a:lnTo>
                    <a:pt x="64" y="1063"/>
                  </a:lnTo>
                  <a:lnTo>
                    <a:pt x="64" y="1079"/>
                  </a:lnTo>
                  <a:lnTo>
                    <a:pt x="69" y="1111"/>
                  </a:lnTo>
                  <a:lnTo>
                    <a:pt x="69" y="1153"/>
                  </a:lnTo>
                  <a:lnTo>
                    <a:pt x="58" y="1180"/>
                  </a:lnTo>
                  <a:lnTo>
                    <a:pt x="58" y="1211"/>
                  </a:lnTo>
                  <a:lnTo>
                    <a:pt x="53" y="1227"/>
                  </a:lnTo>
                  <a:lnTo>
                    <a:pt x="53" y="1270"/>
                  </a:lnTo>
                  <a:lnTo>
                    <a:pt x="69" y="1285"/>
                  </a:lnTo>
                  <a:lnTo>
                    <a:pt x="80" y="1285"/>
                  </a:lnTo>
                  <a:lnTo>
                    <a:pt x="85" y="1317"/>
                  </a:lnTo>
                  <a:lnTo>
                    <a:pt x="90" y="1344"/>
                  </a:lnTo>
                  <a:lnTo>
                    <a:pt x="117" y="1365"/>
                  </a:lnTo>
                  <a:lnTo>
                    <a:pt x="143" y="1365"/>
                  </a:lnTo>
                  <a:lnTo>
                    <a:pt x="159" y="1375"/>
                  </a:lnTo>
                  <a:lnTo>
                    <a:pt x="175" y="1370"/>
                  </a:lnTo>
                  <a:lnTo>
                    <a:pt x="212" y="1365"/>
                  </a:lnTo>
                  <a:lnTo>
                    <a:pt x="185" y="1322"/>
                  </a:lnTo>
                  <a:lnTo>
                    <a:pt x="175" y="1312"/>
                  </a:lnTo>
                  <a:lnTo>
                    <a:pt x="191" y="1264"/>
                  </a:lnTo>
                  <a:lnTo>
                    <a:pt x="206" y="1259"/>
                  </a:lnTo>
                  <a:lnTo>
                    <a:pt x="217" y="1238"/>
                  </a:lnTo>
                  <a:lnTo>
                    <a:pt x="212" y="1227"/>
                  </a:lnTo>
                  <a:lnTo>
                    <a:pt x="206" y="1222"/>
                  </a:lnTo>
                  <a:lnTo>
                    <a:pt x="217" y="1201"/>
                  </a:lnTo>
                  <a:lnTo>
                    <a:pt x="244" y="1174"/>
                  </a:lnTo>
                  <a:lnTo>
                    <a:pt x="275" y="1153"/>
                  </a:lnTo>
                  <a:lnTo>
                    <a:pt x="275" y="1111"/>
                  </a:lnTo>
                  <a:lnTo>
                    <a:pt x="259" y="1100"/>
                  </a:lnTo>
                  <a:lnTo>
                    <a:pt x="217" y="1074"/>
                  </a:lnTo>
                  <a:lnTo>
                    <a:pt x="206" y="1047"/>
                  </a:lnTo>
                  <a:lnTo>
                    <a:pt x="217" y="1032"/>
                  </a:lnTo>
                  <a:lnTo>
                    <a:pt x="254" y="995"/>
                  </a:lnTo>
                  <a:lnTo>
                    <a:pt x="275" y="973"/>
                  </a:lnTo>
                  <a:lnTo>
                    <a:pt x="275" y="926"/>
                  </a:lnTo>
                  <a:lnTo>
                    <a:pt x="286" y="873"/>
                  </a:lnTo>
                  <a:lnTo>
                    <a:pt x="323" y="894"/>
                  </a:lnTo>
                  <a:lnTo>
                    <a:pt x="344" y="883"/>
                  </a:lnTo>
                  <a:lnTo>
                    <a:pt x="328" y="868"/>
                  </a:lnTo>
                  <a:lnTo>
                    <a:pt x="286" y="868"/>
                  </a:lnTo>
                  <a:lnTo>
                    <a:pt x="275" y="825"/>
                  </a:lnTo>
                  <a:lnTo>
                    <a:pt x="265" y="799"/>
                  </a:lnTo>
                  <a:lnTo>
                    <a:pt x="291" y="799"/>
                  </a:lnTo>
                  <a:lnTo>
                    <a:pt x="318" y="804"/>
                  </a:lnTo>
                  <a:lnTo>
                    <a:pt x="349" y="809"/>
                  </a:lnTo>
                  <a:lnTo>
                    <a:pt x="365" y="799"/>
                  </a:lnTo>
                  <a:lnTo>
                    <a:pt x="376" y="762"/>
                  </a:lnTo>
                  <a:lnTo>
                    <a:pt x="376" y="741"/>
                  </a:lnTo>
                  <a:lnTo>
                    <a:pt x="381" y="714"/>
                  </a:lnTo>
                  <a:lnTo>
                    <a:pt x="392" y="693"/>
                  </a:lnTo>
                  <a:lnTo>
                    <a:pt x="460" y="693"/>
                  </a:lnTo>
                  <a:lnTo>
                    <a:pt x="460" y="677"/>
                  </a:lnTo>
                  <a:lnTo>
                    <a:pt x="482" y="661"/>
                  </a:lnTo>
                  <a:lnTo>
                    <a:pt x="492" y="630"/>
                  </a:lnTo>
                  <a:lnTo>
                    <a:pt x="471" y="603"/>
                  </a:lnTo>
                  <a:lnTo>
                    <a:pt x="471" y="582"/>
                  </a:lnTo>
                  <a:lnTo>
                    <a:pt x="466" y="540"/>
                  </a:lnTo>
                  <a:lnTo>
                    <a:pt x="445" y="529"/>
                  </a:lnTo>
                  <a:lnTo>
                    <a:pt x="429" y="529"/>
                  </a:lnTo>
                  <a:lnTo>
                    <a:pt x="429" y="503"/>
                  </a:lnTo>
                  <a:lnTo>
                    <a:pt x="455" y="481"/>
                  </a:lnTo>
                  <a:lnTo>
                    <a:pt x="455" y="455"/>
                  </a:lnTo>
                  <a:lnTo>
                    <a:pt x="466" y="423"/>
                  </a:lnTo>
                  <a:lnTo>
                    <a:pt x="466" y="381"/>
                  </a:lnTo>
                  <a:lnTo>
                    <a:pt x="497" y="354"/>
                  </a:lnTo>
                  <a:lnTo>
                    <a:pt x="497" y="312"/>
                  </a:lnTo>
                  <a:lnTo>
                    <a:pt x="519" y="291"/>
                  </a:lnTo>
                  <a:lnTo>
                    <a:pt x="572" y="249"/>
                  </a:lnTo>
                  <a:lnTo>
                    <a:pt x="614" y="228"/>
                  </a:lnTo>
                  <a:lnTo>
                    <a:pt x="624" y="201"/>
                  </a:lnTo>
                  <a:lnTo>
                    <a:pt x="609" y="169"/>
                  </a:lnTo>
                  <a:lnTo>
                    <a:pt x="582" y="169"/>
                  </a:lnTo>
                  <a:lnTo>
                    <a:pt x="556" y="196"/>
                  </a:lnTo>
                  <a:lnTo>
                    <a:pt x="524" y="238"/>
                  </a:lnTo>
                  <a:lnTo>
                    <a:pt x="487" y="238"/>
                  </a:lnTo>
                  <a:lnTo>
                    <a:pt x="455" y="217"/>
                  </a:lnTo>
                  <a:lnTo>
                    <a:pt x="455" y="196"/>
                  </a:lnTo>
                  <a:lnTo>
                    <a:pt x="466" y="180"/>
                  </a:lnTo>
                  <a:lnTo>
                    <a:pt x="460" y="143"/>
                  </a:lnTo>
                  <a:lnTo>
                    <a:pt x="445" y="111"/>
                  </a:lnTo>
                  <a:lnTo>
                    <a:pt x="418" y="101"/>
                  </a:lnTo>
                  <a:lnTo>
                    <a:pt x="397" y="95"/>
                  </a:lnTo>
                  <a:lnTo>
                    <a:pt x="344" y="64"/>
                  </a:lnTo>
                  <a:lnTo>
                    <a:pt x="312" y="53"/>
                  </a:lnTo>
                  <a:lnTo>
                    <a:pt x="281" y="27"/>
                  </a:lnTo>
                  <a:lnTo>
                    <a:pt x="275" y="11"/>
                  </a:lnTo>
                  <a:lnTo>
                    <a:pt x="249" y="11"/>
                  </a:lnTo>
                  <a:lnTo>
                    <a:pt x="228" y="0"/>
                  </a:lnTo>
                  <a:lnTo>
                    <a:pt x="217" y="32"/>
                  </a:lnTo>
                  <a:close/>
                </a:path>
              </a:pathLst>
            </a:cu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4516560" y="4365720"/>
              <a:ext cx="990360" cy="2182680"/>
            </a:xfrm>
            <a:custGeom>
              <a:avLst/>
              <a:gdLst/>
              <a:ahLst/>
              <a:rect l="l" t="t" r="r" b="b"/>
              <a:pathLst>
                <a:path w="624" h="1375">
                  <a:moveTo>
                    <a:pt x="217" y="32"/>
                  </a:moveTo>
                  <a:lnTo>
                    <a:pt x="169" y="11"/>
                  </a:lnTo>
                  <a:lnTo>
                    <a:pt x="159" y="11"/>
                  </a:lnTo>
                  <a:lnTo>
                    <a:pt x="127" y="0"/>
                  </a:lnTo>
                  <a:lnTo>
                    <a:pt x="101" y="16"/>
                  </a:lnTo>
                  <a:lnTo>
                    <a:pt x="111" y="58"/>
                  </a:lnTo>
                  <a:lnTo>
                    <a:pt x="101" y="90"/>
                  </a:lnTo>
                  <a:lnTo>
                    <a:pt x="64" y="106"/>
                  </a:lnTo>
                  <a:lnTo>
                    <a:pt x="48" y="153"/>
                  </a:lnTo>
                  <a:lnTo>
                    <a:pt x="58" y="169"/>
                  </a:lnTo>
                  <a:lnTo>
                    <a:pt x="53" y="212"/>
                  </a:lnTo>
                  <a:lnTo>
                    <a:pt x="48" y="233"/>
                  </a:lnTo>
                  <a:lnTo>
                    <a:pt x="32" y="270"/>
                  </a:lnTo>
                  <a:lnTo>
                    <a:pt x="0" y="317"/>
                  </a:lnTo>
                  <a:lnTo>
                    <a:pt x="16" y="381"/>
                  </a:lnTo>
                  <a:lnTo>
                    <a:pt x="27" y="550"/>
                  </a:lnTo>
                  <a:lnTo>
                    <a:pt x="37" y="598"/>
                  </a:lnTo>
                  <a:lnTo>
                    <a:pt x="21" y="630"/>
                  </a:lnTo>
                  <a:lnTo>
                    <a:pt x="21" y="905"/>
                  </a:lnTo>
                  <a:lnTo>
                    <a:pt x="53" y="947"/>
                  </a:lnTo>
                  <a:lnTo>
                    <a:pt x="48" y="973"/>
                  </a:lnTo>
                  <a:lnTo>
                    <a:pt x="64" y="984"/>
                  </a:lnTo>
                  <a:lnTo>
                    <a:pt x="48" y="1010"/>
                  </a:lnTo>
                  <a:lnTo>
                    <a:pt x="69" y="1032"/>
                  </a:lnTo>
                  <a:lnTo>
                    <a:pt x="74" y="1074"/>
                  </a:lnTo>
                  <a:lnTo>
                    <a:pt x="64" y="1063"/>
                  </a:lnTo>
                  <a:lnTo>
                    <a:pt x="64" y="1079"/>
                  </a:lnTo>
                  <a:lnTo>
                    <a:pt x="69" y="1111"/>
                  </a:lnTo>
                  <a:lnTo>
                    <a:pt x="69" y="1153"/>
                  </a:lnTo>
                  <a:lnTo>
                    <a:pt x="58" y="1180"/>
                  </a:lnTo>
                  <a:lnTo>
                    <a:pt x="58" y="1211"/>
                  </a:lnTo>
                  <a:lnTo>
                    <a:pt x="53" y="1227"/>
                  </a:lnTo>
                  <a:lnTo>
                    <a:pt x="53" y="1270"/>
                  </a:lnTo>
                  <a:lnTo>
                    <a:pt x="69" y="1285"/>
                  </a:lnTo>
                  <a:lnTo>
                    <a:pt x="80" y="1285"/>
                  </a:lnTo>
                  <a:lnTo>
                    <a:pt x="85" y="1317"/>
                  </a:lnTo>
                  <a:lnTo>
                    <a:pt x="90" y="1344"/>
                  </a:lnTo>
                  <a:lnTo>
                    <a:pt x="117" y="1365"/>
                  </a:lnTo>
                  <a:lnTo>
                    <a:pt x="143" y="1365"/>
                  </a:lnTo>
                  <a:lnTo>
                    <a:pt x="159" y="1375"/>
                  </a:lnTo>
                  <a:lnTo>
                    <a:pt x="175" y="1370"/>
                  </a:lnTo>
                  <a:lnTo>
                    <a:pt x="212" y="1365"/>
                  </a:lnTo>
                  <a:lnTo>
                    <a:pt x="185" y="1322"/>
                  </a:lnTo>
                  <a:lnTo>
                    <a:pt x="175" y="1312"/>
                  </a:lnTo>
                  <a:lnTo>
                    <a:pt x="191" y="1264"/>
                  </a:lnTo>
                  <a:lnTo>
                    <a:pt x="206" y="1259"/>
                  </a:lnTo>
                  <a:lnTo>
                    <a:pt x="217" y="1238"/>
                  </a:lnTo>
                  <a:lnTo>
                    <a:pt x="212" y="1227"/>
                  </a:lnTo>
                  <a:lnTo>
                    <a:pt x="206" y="1222"/>
                  </a:lnTo>
                  <a:lnTo>
                    <a:pt x="217" y="1201"/>
                  </a:lnTo>
                  <a:lnTo>
                    <a:pt x="244" y="1174"/>
                  </a:lnTo>
                  <a:lnTo>
                    <a:pt x="275" y="1153"/>
                  </a:lnTo>
                  <a:lnTo>
                    <a:pt x="275" y="1111"/>
                  </a:lnTo>
                  <a:lnTo>
                    <a:pt x="259" y="1100"/>
                  </a:lnTo>
                  <a:lnTo>
                    <a:pt x="217" y="1074"/>
                  </a:lnTo>
                  <a:lnTo>
                    <a:pt x="206" y="1047"/>
                  </a:lnTo>
                  <a:lnTo>
                    <a:pt x="217" y="1032"/>
                  </a:lnTo>
                  <a:lnTo>
                    <a:pt x="254" y="995"/>
                  </a:lnTo>
                  <a:lnTo>
                    <a:pt x="275" y="973"/>
                  </a:lnTo>
                  <a:lnTo>
                    <a:pt x="275" y="926"/>
                  </a:lnTo>
                  <a:lnTo>
                    <a:pt x="286" y="873"/>
                  </a:lnTo>
                  <a:lnTo>
                    <a:pt x="323" y="894"/>
                  </a:lnTo>
                  <a:lnTo>
                    <a:pt x="344" y="883"/>
                  </a:lnTo>
                  <a:lnTo>
                    <a:pt x="328" y="868"/>
                  </a:lnTo>
                  <a:lnTo>
                    <a:pt x="286" y="868"/>
                  </a:lnTo>
                  <a:lnTo>
                    <a:pt x="275" y="825"/>
                  </a:lnTo>
                  <a:lnTo>
                    <a:pt x="265" y="799"/>
                  </a:lnTo>
                  <a:lnTo>
                    <a:pt x="291" y="799"/>
                  </a:lnTo>
                  <a:lnTo>
                    <a:pt x="318" y="804"/>
                  </a:lnTo>
                  <a:lnTo>
                    <a:pt x="349" y="809"/>
                  </a:lnTo>
                  <a:lnTo>
                    <a:pt x="365" y="799"/>
                  </a:lnTo>
                  <a:lnTo>
                    <a:pt x="376" y="762"/>
                  </a:lnTo>
                  <a:lnTo>
                    <a:pt x="376" y="741"/>
                  </a:lnTo>
                  <a:lnTo>
                    <a:pt x="381" y="714"/>
                  </a:lnTo>
                  <a:lnTo>
                    <a:pt x="392" y="693"/>
                  </a:lnTo>
                  <a:lnTo>
                    <a:pt x="460" y="693"/>
                  </a:lnTo>
                  <a:lnTo>
                    <a:pt x="460" y="677"/>
                  </a:lnTo>
                  <a:lnTo>
                    <a:pt x="482" y="661"/>
                  </a:lnTo>
                  <a:lnTo>
                    <a:pt x="492" y="630"/>
                  </a:lnTo>
                  <a:lnTo>
                    <a:pt x="471" y="603"/>
                  </a:lnTo>
                  <a:lnTo>
                    <a:pt x="471" y="582"/>
                  </a:lnTo>
                  <a:lnTo>
                    <a:pt x="466" y="540"/>
                  </a:lnTo>
                  <a:lnTo>
                    <a:pt x="445" y="529"/>
                  </a:lnTo>
                  <a:lnTo>
                    <a:pt x="429" y="529"/>
                  </a:lnTo>
                  <a:lnTo>
                    <a:pt x="429" y="503"/>
                  </a:lnTo>
                  <a:lnTo>
                    <a:pt x="455" y="481"/>
                  </a:lnTo>
                  <a:lnTo>
                    <a:pt x="455" y="455"/>
                  </a:lnTo>
                  <a:lnTo>
                    <a:pt x="466" y="423"/>
                  </a:lnTo>
                  <a:lnTo>
                    <a:pt x="466" y="381"/>
                  </a:lnTo>
                  <a:lnTo>
                    <a:pt x="497" y="354"/>
                  </a:lnTo>
                  <a:lnTo>
                    <a:pt x="497" y="312"/>
                  </a:lnTo>
                  <a:lnTo>
                    <a:pt x="519" y="291"/>
                  </a:lnTo>
                  <a:lnTo>
                    <a:pt x="572" y="249"/>
                  </a:lnTo>
                  <a:lnTo>
                    <a:pt x="614" y="228"/>
                  </a:lnTo>
                  <a:lnTo>
                    <a:pt x="624" y="201"/>
                  </a:lnTo>
                  <a:lnTo>
                    <a:pt x="609" y="169"/>
                  </a:lnTo>
                  <a:lnTo>
                    <a:pt x="582" y="169"/>
                  </a:lnTo>
                  <a:lnTo>
                    <a:pt x="556" y="196"/>
                  </a:lnTo>
                  <a:lnTo>
                    <a:pt x="524" y="238"/>
                  </a:lnTo>
                  <a:lnTo>
                    <a:pt x="487" y="238"/>
                  </a:lnTo>
                  <a:lnTo>
                    <a:pt x="455" y="217"/>
                  </a:lnTo>
                  <a:lnTo>
                    <a:pt x="455" y="196"/>
                  </a:lnTo>
                  <a:lnTo>
                    <a:pt x="466" y="180"/>
                  </a:lnTo>
                  <a:lnTo>
                    <a:pt x="460" y="143"/>
                  </a:lnTo>
                  <a:lnTo>
                    <a:pt x="445" y="111"/>
                  </a:lnTo>
                  <a:lnTo>
                    <a:pt x="418" y="101"/>
                  </a:lnTo>
                  <a:lnTo>
                    <a:pt x="397" y="95"/>
                  </a:lnTo>
                  <a:lnTo>
                    <a:pt x="344" y="64"/>
                  </a:lnTo>
                  <a:lnTo>
                    <a:pt x="312" y="53"/>
                  </a:lnTo>
                  <a:lnTo>
                    <a:pt x="281" y="27"/>
                  </a:lnTo>
                  <a:lnTo>
                    <a:pt x="275" y="11"/>
                  </a:lnTo>
                  <a:lnTo>
                    <a:pt x="249" y="11"/>
                  </a:lnTo>
                  <a:lnTo>
                    <a:pt x="228" y="0"/>
                  </a:lnTo>
                  <a:lnTo>
                    <a:pt x="217" y="32"/>
                  </a:lnTo>
                </a:path>
              </a:pathLst>
            </a:custGeom>
            <a:solidFill>
              <a:srgbClr val="66ff33"/>
            </a:solidFill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48" name=""/>
          <p:cNvGrpSpPr/>
          <p:nvPr/>
        </p:nvGrpSpPr>
        <p:grpSpPr>
          <a:xfrm>
            <a:off x="5197320" y="4919760"/>
            <a:ext cx="327240" cy="336600"/>
            <a:chOff x="5197320" y="4919760"/>
            <a:chExt cx="327240" cy="336600"/>
          </a:xfrm>
        </p:grpSpPr>
        <p:sp>
          <p:nvSpPr>
            <p:cNvPr id="1049" name=""/>
            <p:cNvSpPr/>
            <p:nvPr/>
          </p:nvSpPr>
          <p:spPr>
            <a:xfrm>
              <a:off x="5197320" y="4919760"/>
              <a:ext cx="327240" cy="336600"/>
            </a:xfrm>
            <a:custGeom>
              <a:avLst/>
              <a:gdLst/>
              <a:ahLst/>
              <a:rect l="l" t="t" r="r" b="b"/>
              <a:pathLst>
                <a:path w="206" h="212">
                  <a:moveTo>
                    <a:pt x="68" y="0"/>
                  </a:moveTo>
                  <a:lnTo>
                    <a:pt x="31" y="32"/>
                  </a:lnTo>
                  <a:lnTo>
                    <a:pt x="31" y="74"/>
                  </a:lnTo>
                  <a:lnTo>
                    <a:pt x="26" y="101"/>
                  </a:lnTo>
                  <a:lnTo>
                    <a:pt x="26" y="127"/>
                  </a:lnTo>
                  <a:lnTo>
                    <a:pt x="0" y="154"/>
                  </a:lnTo>
                  <a:lnTo>
                    <a:pt x="0" y="180"/>
                  </a:lnTo>
                  <a:lnTo>
                    <a:pt x="16" y="180"/>
                  </a:lnTo>
                  <a:lnTo>
                    <a:pt x="31" y="191"/>
                  </a:lnTo>
                  <a:lnTo>
                    <a:pt x="31" y="196"/>
                  </a:lnTo>
                  <a:lnTo>
                    <a:pt x="74" y="212"/>
                  </a:lnTo>
                  <a:lnTo>
                    <a:pt x="90" y="201"/>
                  </a:lnTo>
                  <a:lnTo>
                    <a:pt x="143" y="201"/>
                  </a:lnTo>
                  <a:lnTo>
                    <a:pt x="158" y="180"/>
                  </a:lnTo>
                  <a:lnTo>
                    <a:pt x="180" y="164"/>
                  </a:lnTo>
                  <a:lnTo>
                    <a:pt x="190" y="127"/>
                  </a:lnTo>
                  <a:lnTo>
                    <a:pt x="206" y="111"/>
                  </a:lnTo>
                  <a:lnTo>
                    <a:pt x="169" y="69"/>
                  </a:lnTo>
                  <a:lnTo>
                    <a:pt x="121" y="42"/>
                  </a:lnTo>
                  <a:lnTo>
                    <a:pt x="90" y="48"/>
                  </a:lnTo>
                  <a:lnTo>
                    <a:pt x="84" y="21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5197320" y="4919760"/>
              <a:ext cx="327240" cy="336600"/>
            </a:xfrm>
            <a:custGeom>
              <a:avLst/>
              <a:gdLst/>
              <a:ahLst/>
              <a:rect l="l" t="t" r="r" b="b"/>
              <a:pathLst>
                <a:path w="206" h="212">
                  <a:moveTo>
                    <a:pt x="68" y="0"/>
                  </a:moveTo>
                  <a:lnTo>
                    <a:pt x="31" y="32"/>
                  </a:lnTo>
                  <a:lnTo>
                    <a:pt x="31" y="74"/>
                  </a:lnTo>
                  <a:lnTo>
                    <a:pt x="26" y="101"/>
                  </a:lnTo>
                  <a:lnTo>
                    <a:pt x="26" y="127"/>
                  </a:lnTo>
                  <a:lnTo>
                    <a:pt x="0" y="154"/>
                  </a:lnTo>
                  <a:lnTo>
                    <a:pt x="0" y="180"/>
                  </a:lnTo>
                  <a:lnTo>
                    <a:pt x="16" y="180"/>
                  </a:lnTo>
                  <a:lnTo>
                    <a:pt x="31" y="191"/>
                  </a:lnTo>
                  <a:lnTo>
                    <a:pt x="31" y="196"/>
                  </a:lnTo>
                  <a:lnTo>
                    <a:pt x="74" y="212"/>
                  </a:lnTo>
                  <a:lnTo>
                    <a:pt x="90" y="201"/>
                  </a:lnTo>
                  <a:lnTo>
                    <a:pt x="143" y="201"/>
                  </a:lnTo>
                  <a:lnTo>
                    <a:pt x="158" y="180"/>
                  </a:lnTo>
                  <a:lnTo>
                    <a:pt x="180" y="164"/>
                  </a:lnTo>
                  <a:lnTo>
                    <a:pt x="190" y="127"/>
                  </a:lnTo>
                  <a:lnTo>
                    <a:pt x="206" y="111"/>
                  </a:lnTo>
                  <a:lnTo>
                    <a:pt x="169" y="69"/>
                  </a:lnTo>
                  <a:lnTo>
                    <a:pt x="121" y="42"/>
                  </a:lnTo>
                  <a:lnTo>
                    <a:pt x="90" y="48"/>
                  </a:lnTo>
                  <a:lnTo>
                    <a:pt x="84" y="21"/>
                  </a:lnTo>
                  <a:lnTo>
                    <a:pt x="68" y="0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1" name=""/>
          <p:cNvGrpSpPr/>
          <p:nvPr/>
        </p:nvGrpSpPr>
        <p:grpSpPr>
          <a:xfrm>
            <a:off x="4383000" y="4071960"/>
            <a:ext cx="470160" cy="2570040"/>
            <a:chOff x="4383000" y="4071960"/>
            <a:chExt cx="470160" cy="2570040"/>
          </a:xfrm>
        </p:grpSpPr>
        <p:sp>
          <p:nvSpPr>
            <p:cNvPr id="1052" name=""/>
            <p:cNvSpPr/>
            <p:nvPr/>
          </p:nvSpPr>
          <p:spPr>
            <a:xfrm>
              <a:off x="4383000" y="4071960"/>
              <a:ext cx="470160" cy="2570040"/>
            </a:xfrm>
            <a:custGeom>
              <a:avLst/>
              <a:gdLst/>
              <a:ahLst/>
              <a:rect l="l" t="t" r="r" b="b"/>
              <a:pathLst>
                <a:path w="296" h="1619">
                  <a:moveTo>
                    <a:pt x="31" y="48"/>
                  </a:moveTo>
                  <a:lnTo>
                    <a:pt x="68" y="0"/>
                  </a:lnTo>
                  <a:lnTo>
                    <a:pt x="95" y="37"/>
                  </a:lnTo>
                  <a:lnTo>
                    <a:pt x="121" y="95"/>
                  </a:lnTo>
                  <a:lnTo>
                    <a:pt x="100" y="153"/>
                  </a:lnTo>
                  <a:lnTo>
                    <a:pt x="185" y="201"/>
                  </a:lnTo>
                  <a:lnTo>
                    <a:pt x="195" y="249"/>
                  </a:lnTo>
                  <a:lnTo>
                    <a:pt x="185" y="275"/>
                  </a:lnTo>
                  <a:lnTo>
                    <a:pt x="153" y="296"/>
                  </a:lnTo>
                  <a:lnTo>
                    <a:pt x="132" y="338"/>
                  </a:lnTo>
                  <a:lnTo>
                    <a:pt x="142" y="354"/>
                  </a:lnTo>
                  <a:lnTo>
                    <a:pt x="132" y="418"/>
                  </a:lnTo>
                  <a:lnTo>
                    <a:pt x="126" y="450"/>
                  </a:lnTo>
                  <a:lnTo>
                    <a:pt x="84" y="497"/>
                  </a:lnTo>
                  <a:lnTo>
                    <a:pt x="100" y="555"/>
                  </a:lnTo>
                  <a:lnTo>
                    <a:pt x="105" y="624"/>
                  </a:lnTo>
                  <a:lnTo>
                    <a:pt x="111" y="746"/>
                  </a:lnTo>
                  <a:lnTo>
                    <a:pt x="121" y="777"/>
                  </a:lnTo>
                  <a:lnTo>
                    <a:pt x="105" y="815"/>
                  </a:lnTo>
                  <a:lnTo>
                    <a:pt x="105" y="1010"/>
                  </a:lnTo>
                  <a:lnTo>
                    <a:pt x="105" y="1090"/>
                  </a:lnTo>
                  <a:lnTo>
                    <a:pt x="137" y="1132"/>
                  </a:lnTo>
                  <a:lnTo>
                    <a:pt x="132" y="1158"/>
                  </a:lnTo>
                  <a:lnTo>
                    <a:pt x="142" y="1169"/>
                  </a:lnTo>
                  <a:lnTo>
                    <a:pt x="132" y="1201"/>
                  </a:lnTo>
                  <a:lnTo>
                    <a:pt x="153" y="1217"/>
                  </a:lnTo>
                  <a:lnTo>
                    <a:pt x="153" y="1259"/>
                  </a:lnTo>
                  <a:lnTo>
                    <a:pt x="142" y="1248"/>
                  </a:lnTo>
                  <a:lnTo>
                    <a:pt x="142" y="1264"/>
                  </a:lnTo>
                  <a:lnTo>
                    <a:pt x="153" y="1296"/>
                  </a:lnTo>
                  <a:lnTo>
                    <a:pt x="153" y="1338"/>
                  </a:lnTo>
                  <a:lnTo>
                    <a:pt x="142" y="1370"/>
                  </a:lnTo>
                  <a:lnTo>
                    <a:pt x="142" y="1396"/>
                  </a:lnTo>
                  <a:lnTo>
                    <a:pt x="137" y="1412"/>
                  </a:lnTo>
                  <a:lnTo>
                    <a:pt x="137" y="1455"/>
                  </a:lnTo>
                  <a:lnTo>
                    <a:pt x="153" y="1470"/>
                  </a:lnTo>
                  <a:lnTo>
                    <a:pt x="164" y="1470"/>
                  </a:lnTo>
                  <a:lnTo>
                    <a:pt x="174" y="1534"/>
                  </a:lnTo>
                  <a:lnTo>
                    <a:pt x="201" y="1550"/>
                  </a:lnTo>
                  <a:lnTo>
                    <a:pt x="222" y="1550"/>
                  </a:lnTo>
                  <a:lnTo>
                    <a:pt x="243" y="1560"/>
                  </a:lnTo>
                  <a:lnTo>
                    <a:pt x="264" y="1550"/>
                  </a:lnTo>
                  <a:lnTo>
                    <a:pt x="296" y="1550"/>
                  </a:lnTo>
                  <a:lnTo>
                    <a:pt x="253" y="1576"/>
                  </a:lnTo>
                  <a:lnTo>
                    <a:pt x="238" y="1576"/>
                  </a:lnTo>
                  <a:lnTo>
                    <a:pt x="222" y="1597"/>
                  </a:lnTo>
                  <a:lnTo>
                    <a:pt x="222" y="1619"/>
                  </a:lnTo>
                  <a:lnTo>
                    <a:pt x="174" y="1576"/>
                  </a:lnTo>
                  <a:lnTo>
                    <a:pt x="190" y="1571"/>
                  </a:lnTo>
                  <a:lnTo>
                    <a:pt x="185" y="1555"/>
                  </a:lnTo>
                  <a:lnTo>
                    <a:pt x="174" y="1560"/>
                  </a:lnTo>
                  <a:lnTo>
                    <a:pt x="164" y="1539"/>
                  </a:lnTo>
                  <a:lnTo>
                    <a:pt x="137" y="1539"/>
                  </a:lnTo>
                  <a:lnTo>
                    <a:pt x="121" y="1529"/>
                  </a:lnTo>
                  <a:lnTo>
                    <a:pt x="121" y="1507"/>
                  </a:lnTo>
                  <a:lnTo>
                    <a:pt x="100" y="1476"/>
                  </a:lnTo>
                  <a:lnTo>
                    <a:pt x="89" y="1418"/>
                  </a:lnTo>
                  <a:lnTo>
                    <a:pt x="84" y="1391"/>
                  </a:lnTo>
                  <a:lnTo>
                    <a:pt x="63" y="1354"/>
                  </a:lnTo>
                  <a:lnTo>
                    <a:pt x="79" y="1343"/>
                  </a:lnTo>
                  <a:lnTo>
                    <a:pt x="95" y="1338"/>
                  </a:lnTo>
                  <a:lnTo>
                    <a:pt x="63" y="1306"/>
                  </a:lnTo>
                  <a:lnTo>
                    <a:pt x="58" y="1291"/>
                  </a:lnTo>
                  <a:lnTo>
                    <a:pt x="47" y="1296"/>
                  </a:lnTo>
                  <a:lnTo>
                    <a:pt x="26" y="1285"/>
                  </a:lnTo>
                  <a:lnTo>
                    <a:pt x="0" y="1269"/>
                  </a:lnTo>
                  <a:lnTo>
                    <a:pt x="21" y="1254"/>
                  </a:lnTo>
                  <a:lnTo>
                    <a:pt x="37" y="1227"/>
                  </a:lnTo>
                  <a:lnTo>
                    <a:pt x="42" y="1243"/>
                  </a:lnTo>
                  <a:lnTo>
                    <a:pt x="68" y="1269"/>
                  </a:lnTo>
                  <a:lnTo>
                    <a:pt x="89" y="1264"/>
                  </a:lnTo>
                  <a:lnTo>
                    <a:pt x="74" y="1248"/>
                  </a:lnTo>
                  <a:lnTo>
                    <a:pt x="84" y="1222"/>
                  </a:lnTo>
                  <a:lnTo>
                    <a:pt x="89" y="1195"/>
                  </a:lnTo>
                  <a:lnTo>
                    <a:pt x="79" y="1190"/>
                  </a:lnTo>
                  <a:lnTo>
                    <a:pt x="95" y="1180"/>
                  </a:lnTo>
                  <a:lnTo>
                    <a:pt x="63" y="1137"/>
                  </a:lnTo>
                  <a:lnTo>
                    <a:pt x="63" y="1016"/>
                  </a:lnTo>
                  <a:lnTo>
                    <a:pt x="37" y="1021"/>
                  </a:lnTo>
                  <a:lnTo>
                    <a:pt x="15" y="994"/>
                  </a:lnTo>
                  <a:lnTo>
                    <a:pt x="10" y="947"/>
                  </a:lnTo>
                  <a:lnTo>
                    <a:pt x="26" y="926"/>
                  </a:lnTo>
                  <a:lnTo>
                    <a:pt x="26" y="889"/>
                  </a:lnTo>
                  <a:lnTo>
                    <a:pt x="15" y="883"/>
                  </a:lnTo>
                  <a:lnTo>
                    <a:pt x="26" y="836"/>
                  </a:lnTo>
                  <a:lnTo>
                    <a:pt x="37" y="788"/>
                  </a:lnTo>
                  <a:lnTo>
                    <a:pt x="37" y="746"/>
                  </a:lnTo>
                  <a:lnTo>
                    <a:pt x="58" y="725"/>
                  </a:lnTo>
                  <a:lnTo>
                    <a:pt x="58" y="672"/>
                  </a:lnTo>
                  <a:lnTo>
                    <a:pt x="58" y="566"/>
                  </a:lnTo>
                  <a:lnTo>
                    <a:pt x="74" y="539"/>
                  </a:lnTo>
                  <a:lnTo>
                    <a:pt x="74" y="529"/>
                  </a:lnTo>
                  <a:lnTo>
                    <a:pt x="58" y="508"/>
                  </a:lnTo>
                  <a:lnTo>
                    <a:pt x="58" y="455"/>
                  </a:lnTo>
                  <a:lnTo>
                    <a:pt x="63" y="444"/>
                  </a:lnTo>
                  <a:lnTo>
                    <a:pt x="68" y="413"/>
                  </a:lnTo>
                  <a:lnTo>
                    <a:pt x="68" y="286"/>
                  </a:lnTo>
                  <a:lnTo>
                    <a:pt x="47" y="275"/>
                  </a:lnTo>
                  <a:lnTo>
                    <a:pt x="63" y="243"/>
                  </a:lnTo>
                  <a:lnTo>
                    <a:pt x="63" y="212"/>
                  </a:lnTo>
                  <a:lnTo>
                    <a:pt x="63" y="153"/>
                  </a:lnTo>
                  <a:lnTo>
                    <a:pt x="63" y="106"/>
                  </a:lnTo>
                  <a:lnTo>
                    <a:pt x="52" y="63"/>
                  </a:lnTo>
                  <a:lnTo>
                    <a:pt x="31" y="48"/>
                  </a:lnTo>
                  <a:close/>
                </a:path>
              </a:pathLst>
            </a:cu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4383000" y="4071960"/>
              <a:ext cx="470160" cy="2570040"/>
            </a:xfrm>
            <a:custGeom>
              <a:avLst/>
              <a:gdLst/>
              <a:ahLst/>
              <a:rect l="l" t="t" r="r" b="b"/>
              <a:pathLst>
                <a:path w="296" h="1619">
                  <a:moveTo>
                    <a:pt x="31" y="48"/>
                  </a:moveTo>
                  <a:lnTo>
                    <a:pt x="68" y="0"/>
                  </a:lnTo>
                  <a:lnTo>
                    <a:pt x="95" y="37"/>
                  </a:lnTo>
                  <a:lnTo>
                    <a:pt x="121" y="95"/>
                  </a:lnTo>
                  <a:lnTo>
                    <a:pt x="100" y="153"/>
                  </a:lnTo>
                  <a:lnTo>
                    <a:pt x="185" y="201"/>
                  </a:lnTo>
                  <a:lnTo>
                    <a:pt x="195" y="249"/>
                  </a:lnTo>
                  <a:lnTo>
                    <a:pt x="185" y="275"/>
                  </a:lnTo>
                  <a:lnTo>
                    <a:pt x="153" y="296"/>
                  </a:lnTo>
                  <a:lnTo>
                    <a:pt x="132" y="338"/>
                  </a:lnTo>
                  <a:lnTo>
                    <a:pt x="142" y="354"/>
                  </a:lnTo>
                  <a:lnTo>
                    <a:pt x="132" y="418"/>
                  </a:lnTo>
                  <a:lnTo>
                    <a:pt x="126" y="450"/>
                  </a:lnTo>
                  <a:lnTo>
                    <a:pt x="84" y="497"/>
                  </a:lnTo>
                  <a:lnTo>
                    <a:pt x="100" y="555"/>
                  </a:lnTo>
                  <a:lnTo>
                    <a:pt x="105" y="624"/>
                  </a:lnTo>
                  <a:lnTo>
                    <a:pt x="111" y="746"/>
                  </a:lnTo>
                  <a:lnTo>
                    <a:pt x="121" y="777"/>
                  </a:lnTo>
                  <a:lnTo>
                    <a:pt x="105" y="815"/>
                  </a:lnTo>
                  <a:lnTo>
                    <a:pt x="105" y="1010"/>
                  </a:lnTo>
                  <a:lnTo>
                    <a:pt x="105" y="1090"/>
                  </a:lnTo>
                  <a:lnTo>
                    <a:pt x="137" y="1132"/>
                  </a:lnTo>
                  <a:lnTo>
                    <a:pt x="132" y="1158"/>
                  </a:lnTo>
                  <a:lnTo>
                    <a:pt x="142" y="1169"/>
                  </a:lnTo>
                  <a:lnTo>
                    <a:pt x="132" y="1201"/>
                  </a:lnTo>
                  <a:lnTo>
                    <a:pt x="153" y="1217"/>
                  </a:lnTo>
                  <a:lnTo>
                    <a:pt x="153" y="1259"/>
                  </a:lnTo>
                  <a:lnTo>
                    <a:pt x="142" y="1248"/>
                  </a:lnTo>
                  <a:lnTo>
                    <a:pt x="142" y="1264"/>
                  </a:lnTo>
                  <a:lnTo>
                    <a:pt x="153" y="1296"/>
                  </a:lnTo>
                  <a:lnTo>
                    <a:pt x="153" y="1338"/>
                  </a:lnTo>
                  <a:lnTo>
                    <a:pt x="142" y="1370"/>
                  </a:lnTo>
                  <a:lnTo>
                    <a:pt x="142" y="1396"/>
                  </a:lnTo>
                  <a:lnTo>
                    <a:pt x="137" y="1412"/>
                  </a:lnTo>
                  <a:lnTo>
                    <a:pt x="137" y="1455"/>
                  </a:lnTo>
                  <a:lnTo>
                    <a:pt x="153" y="1470"/>
                  </a:lnTo>
                  <a:lnTo>
                    <a:pt x="164" y="1470"/>
                  </a:lnTo>
                  <a:lnTo>
                    <a:pt x="174" y="1534"/>
                  </a:lnTo>
                  <a:lnTo>
                    <a:pt x="201" y="1550"/>
                  </a:lnTo>
                  <a:lnTo>
                    <a:pt x="222" y="1550"/>
                  </a:lnTo>
                  <a:lnTo>
                    <a:pt x="243" y="1560"/>
                  </a:lnTo>
                  <a:lnTo>
                    <a:pt x="264" y="1550"/>
                  </a:lnTo>
                  <a:lnTo>
                    <a:pt x="296" y="1550"/>
                  </a:lnTo>
                  <a:lnTo>
                    <a:pt x="253" y="1576"/>
                  </a:lnTo>
                  <a:lnTo>
                    <a:pt x="238" y="1576"/>
                  </a:lnTo>
                  <a:lnTo>
                    <a:pt x="222" y="1597"/>
                  </a:lnTo>
                  <a:lnTo>
                    <a:pt x="222" y="1619"/>
                  </a:lnTo>
                  <a:lnTo>
                    <a:pt x="174" y="1576"/>
                  </a:lnTo>
                  <a:lnTo>
                    <a:pt x="190" y="1571"/>
                  </a:lnTo>
                  <a:lnTo>
                    <a:pt x="185" y="1555"/>
                  </a:lnTo>
                  <a:lnTo>
                    <a:pt x="174" y="1560"/>
                  </a:lnTo>
                  <a:lnTo>
                    <a:pt x="164" y="1539"/>
                  </a:lnTo>
                  <a:lnTo>
                    <a:pt x="137" y="1539"/>
                  </a:lnTo>
                  <a:lnTo>
                    <a:pt x="121" y="1529"/>
                  </a:lnTo>
                  <a:lnTo>
                    <a:pt x="121" y="1507"/>
                  </a:lnTo>
                  <a:lnTo>
                    <a:pt x="100" y="1476"/>
                  </a:lnTo>
                  <a:lnTo>
                    <a:pt x="89" y="1418"/>
                  </a:lnTo>
                  <a:lnTo>
                    <a:pt x="84" y="1391"/>
                  </a:lnTo>
                  <a:lnTo>
                    <a:pt x="63" y="1354"/>
                  </a:lnTo>
                  <a:lnTo>
                    <a:pt x="79" y="1343"/>
                  </a:lnTo>
                  <a:lnTo>
                    <a:pt x="95" y="1338"/>
                  </a:lnTo>
                  <a:lnTo>
                    <a:pt x="63" y="1306"/>
                  </a:lnTo>
                  <a:lnTo>
                    <a:pt x="58" y="1291"/>
                  </a:lnTo>
                  <a:lnTo>
                    <a:pt x="47" y="1296"/>
                  </a:lnTo>
                  <a:lnTo>
                    <a:pt x="26" y="1285"/>
                  </a:lnTo>
                  <a:lnTo>
                    <a:pt x="0" y="1269"/>
                  </a:lnTo>
                  <a:lnTo>
                    <a:pt x="21" y="1254"/>
                  </a:lnTo>
                  <a:lnTo>
                    <a:pt x="37" y="1227"/>
                  </a:lnTo>
                  <a:lnTo>
                    <a:pt x="42" y="1243"/>
                  </a:lnTo>
                  <a:lnTo>
                    <a:pt x="68" y="1269"/>
                  </a:lnTo>
                  <a:lnTo>
                    <a:pt x="89" y="1264"/>
                  </a:lnTo>
                  <a:lnTo>
                    <a:pt x="74" y="1248"/>
                  </a:lnTo>
                  <a:lnTo>
                    <a:pt x="84" y="1222"/>
                  </a:lnTo>
                  <a:lnTo>
                    <a:pt x="89" y="1195"/>
                  </a:lnTo>
                  <a:lnTo>
                    <a:pt x="79" y="1190"/>
                  </a:lnTo>
                  <a:lnTo>
                    <a:pt x="95" y="1180"/>
                  </a:lnTo>
                  <a:lnTo>
                    <a:pt x="63" y="1137"/>
                  </a:lnTo>
                  <a:lnTo>
                    <a:pt x="63" y="1016"/>
                  </a:lnTo>
                  <a:lnTo>
                    <a:pt x="37" y="1021"/>
                  </a:lnTo>
                  <a:lnTo>
                    <a:pt x="15" y="994"/>
                  </a:lnTo>
                  <a:lnTo>
                    <a:pt x="10" y="947"/>
                  </a:lnTo>
                  <a:lnTo>
                    <a:pt x="26" y="926"/>
                  </a:lnTo>
                  <a:lnTo>
                    <a:pt x="26" y="889"/>
                  </a:lnTo>
                  <a:lnTo>
                    <a:pt x="15" y="883"/>
                  </a:lnTo>
                  <a:lnTo>
                    <a:pt x="26" y="836"/>
                  </a:lnTo>
                  <a:lnTo>
                    <a:pt x="37" y="788"/>
                  </a:lnTo>
                  <a:lnTo>
                    <a:pt x="37" y="746"/>
                  </a:lnTo>
                  <a:lnTo>
                    <a:pt x="58" y="725"/>
                  </a:lnTo>
                  <a:lnTo>
                    <a:pt x="58" y="672"/>
                  </a:lnTo>
                  <a:lnTo>
                    <a:pt x="58" y="566"/>
                  </a:lnTo>
                  <a:lnTo>
                    <a:pt x="74" y="539"/>
                  </a:lnTo>
                  <a:lnTo>
                    <a:pt x="74" y="529"/>
                  </a:lnTo>
                  <a:lnTo>
                    <a:pt x="58" y="508"/>
                  </a:lnTo>
                  <a:lnTo>
                    <a:pt x="58" y="455"/>
                  </a:lnTo>
                  <a:lnTo>
                    <a:pt x="63" y="444"/>
                  </a:lnTo>
                  <a:lnTo>
                    <a:pt x="68" y="413"/>
                  </a:lnTo>
                  <a:lnTo>
                    <a:pt x="68" y="286"/>
                  </a:lnTo>
                  <a:lnTo>
                    <a:pt x="47" y="275"/>
                  </a:lnTo>
                  <a:lnTo>
                    <a:pt x="63" y="243"/>
                  </a:lnTo>
                  <a:lnTo>
                    <a:pt x="63" y="212"/>
                  </a:lnTo>
                  <a:lnTo>
                    <a:pt x="63" y="153"/>
                  </a:lnTo>
                  <a:lnTo>
                    <a:pt x="63" y="106"/>
                  </a:lnTo>
                  <a:lnTo>
                    <a:pt x="52" y="63"/>
                  </a:lnTo>
                  <a:lnTo>
                    <a:pt x="31" y="48"/>
                  </a:lnTo>
                </a:path>
              </a:pathLst>
            </a:custGeom>
            <a:solidFill>
              <a:srgbClr val="66ff33"/>
            </a:solidFill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4" name=""/>
          <p:cNvGrpSpPr/>
          <p:nvPr/>
        </p:nvGrpSpPr>
        <p:grpSpPr>
          <a:xfrm>
            <a:off x="5238720" y="2552760"/>
            <a:ext cx="268200" cy="276120"/>
            <a:chOff x="5238720" y="2552760"/>
            <a:chExt cx="268200" cy="276120"/>
          </a:xfrm>
        </p:grpSpPr>
        <p:sp>
          <p:nvSpPr>
            <p:cNvPr id="1055" name=""/>
            <p:cNvSpPr/>
            <p:nvPr/>
          </p:nvSpPr>
          <p:spPr>
            <a:xfrm>
              <a:off x="5238720" y="2552760"/>
              <a:ext cx="268200" cy="276120"/>
            </a:xfrm>
            <a:custGeom>
              <a:avLst/>
              <a:gdLst/>
              <a:ahLst/>
              <a:rect l="l" t="t" r="r" b="b"/>
              <a:pathLst>
                <a:path w="169" h="174">
                  <a:moveTo>
                    <a:pt x="37" y="0"/>
                  </a:moveTo>
                  <a:lnTo>
                    <a:pt x="64" y="10"/>
                  </a:lnTo>
                  <a:lnTo>
                    <a:pt x="159" y="10"/>
                  </a:lnTo>
                  <a:lnTo>
                    <a:pt x="164" y="37"/>
                  </a:lnTo>
                  <a:lnTo>
                    <a:pt x="148" y="68"/>
                  </a:lnTo>
                  <a:lnTo>
                    <a:pt x="154" y="79"/>
                  </a:lnTo>
                  <a:lnTo>
                    <a:pt x="154" y="100"/>
                  </a:lnTo>
                  <a:lnTo>
                    <a:pt x="169" y="121"/>
                  </a:lnTo>
                  <a:lnTo>
                    <a:pt x="169" y="148"/>
                  </a:lnTo>
                  <a:lnTo>
                    <a:pt x="138" y="158"/>
                  </a:lnTo>
                  <a:lnTo>
                    <a:pt x="106" y="153"/>
                  </a:lnTo>
                  <a:lnTo>
                    <a:pt x="85" y="174"/>
                  </a:lnTo>
                  <a:lnTo>
                    <a:pt x="69" y="174"/>
                  </a:lnTo>
                  <a:lnTo>
                    <a:pt x="53" y="100"/>
                  </a:lnTo>
                  <a:lnTo>
                    <a:pt x="11" y="74"/>
                  </a:lnTo>
                  <a:lnTo>
                    <a:pt x="0" y="47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5238720" y="2552760"/>
              <a:ext cx="268200" cy="276120"/>
            </a:xfrm>
            <a:custGeom>
              <a:avLst/>
              <a:gdLst/>
              <a:ahLst/>
              <a:rect l="l" t="t" r="r" b="b"/>
              <a:pathLst>
                <a:path w="169" h="174">
                  <a:moveTo>
                    <a:pt x="37" y="0"/>
                  </a:moveTo>
                  <a:lnTo>
                    <a:pt x="64" y="10"/>
                  </a:lnTo>
                  <a:lnTo>
                    <a:pt x="159" y="10"/>
                  </a:lnTo>
                  <a:lnTo>
                    <a:pt x="164" y="37"/>
                  </a:lnTo>
                  <a:lnTo>
                    <a:pt x="148" y="68"/>
                  </a:lnTo>
                  <a:lnTo>
                    <a:pt x="154" y="79"/>
                  </a:lnTo>
                  <a:lnTo>
                    <a:pt x="154" y="100"/>
                  </a:lnTo>
                  <a:lnTo>
                    <a:pt x="169" y="121"/>
                  </a:lnTo>
                  <a:lnTo>
                    <a:pt x="169" y="148"/>
                  </a:lnTo>
                  <a:lnTo>
                    <a:pt x="138" y="158"/>
                  </a:lnTo>
                  <a:lnTo>
                    <a:pt x="106" y="153"/>
                  </a:lnTo>
                  <a:lnTo>
                    <a:pt x="85" y="174"/>
                  </a:lnTo>
                  <a:lnTo>
                    <a:pt x="69" y="174"/>
                  </a:lnTo>
                  <a:lnTo>
                    <a:pt x="53" y="100"/>
                  </a:lnTo>
                  <a:lnTo>
                    <a:pt x="11" y="74"/>
                  </a:lnTo>
                  <a:lnTo>
                    <a:pt x="0" y="47"/>
                  </a:lnTo>
                  <a:lnTo>
                    <a:pt x="37" y="0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7" name=""/>
          <p:cNvGrpSpPr/>
          <p:nvPr/>
        </p:nvGrpSpPr>
        <p:grpSpPr>
          <a:xfrm>
            <a:off x="5465880" y="2552760"/>
            <a:ext cx="193680" cy="268200"/>
            <a:chOff x="5465880" y="2552760"/>
            <a:chExt cx="193680" cy="268200"/>
          </a:xfrm>
        </p:grpSpPr>
        <p:sp>
          <p:nvSpPr>
            <p:cNvPr id="1058" name=""/>
            <p:cNvSpPr/>
            <p:nvPr/>
          </p:nvSpPr>
          <p:spPr>
            <a:xfrm>
              <a:off x="5465880" y="2552760"/>
              <a:ext cx="193680" cy="268200"/>
            </a:xfrm>
            <a:custGeom>
              <a:avLst/>
              <a:gdLst/>
              <a:ahLst/>
              <a:rect l="l" t="t" r="r" b="b"/>
              <a:pathLst>
                <a:path w="122" h="169">
                  <a:moveTo>
                    <a:pt x="16" y="10"/>
                  </a:moveTo>
                  <a:lnTo>
                    <a:pt x="32" y="0"/>
                  </a:lnTo>
                  <a:lnTo>
                    <a:pt x="63" y="42"/>
                  </a:lnTo>
                  <a:lnTo>
                    <a:pt x="100" y="58"/>
                  </a:lnTo>
                  <a:lnTo>
                    <a:pt x="122" y="79"/>
                  </a:lnTo>
                  <a:lnTo>
                    <a:pt x="100" y="95"/>
                  </a:lnTo>
                  <a:lnTo>
                    <a:pt x="90" y="105"/>
                  </a:lnTo>
                  <a:lnTo>
                    <a:pt x="53" y="163"/>
                  </a:lnTo>
                  <a:lnTo>
                    <a:pt x="26" y="169"/>
                  </a:lnTo>
                  <a:lnTo>
                    <a:pt x="11" y="163"/>
                  </a:lnTo>
                  <a:lnTo>
                    <a:pt x="0" y="153"/>
                  </a:lnTo>
                  <a:lnTo>
                    <a:pt x="26" y="142"/>
                  </a:lnTo>
                  <a:lnTo>
                    <a:pt x="26" y="121"/>
                  </a:lnTo>
                  <a:lnTo>
                    <a:pt x="11" y="100"/>
                  </a:lnTo>
                  <a:lnTo>
                    <a:pt x="11" y="79"/>
                  </a:lnTo>
                  <a:lnTo>
                    <a:pt x="5" y="68"/>
                  </a:lnTo>
                  <a:lnTo>
                    <a:pt x="21" y="37"/>
                  </a:lnTo>
                  <a:lnTo>
                    <a:pt x="16" y="1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5465880" y="2552760"/>
              <a:ext cx="193680" cy="268200"/>
            </a:xfrm>
            <a:custGeom>
              <a:avLst/>
              <a:gdLst/>
              <a:ahLst/>
              <a:rect l="l" t="t" r="r" b="b"/>
              <a:pathLst>
                <a:path w="122" h="169">
                  <a:moveTo>
                    <a:pt x="16" y="10"/>
                  </a:moveTo>
                  <a:lnTo>
                    <a:pt x="32" y="0"/>
                  </a:lnTo>
                  <a:lnTo>
                    <a:pt x="63" y="42"/>
                  </a:lnTo>
                  <a:lnTo>
                    <a:pt x="100" y="58"/>
                  </a:lnTo>
                  <a:lnTo>
                    <a:pt x="122" y="79"/>
                  </a:lnTo>
                  <a:lnTo>
                    <a:pt x="100" y="95"/>
                  </a:lnTo>
                  <a:lnTo>
                    <a:pt x="90" y="105"/>
                  </a:lnTo>
                  <a:lnTo>
                    <a:pt x="53" y="163"/>
                  </a:lnTo>
                  <a:lnTo>
                    <a:pt x="26" y="169"/>
                  </a:lnTo>
                  <a:lnTo>
                    <a:pt x="11" y="163"/>
                  </a:lnTo>
                  <a:lnTo>
                    <a:pt x="0" y="153"/>
                  </a:lnTo>
                  <a:lnTo>
                    <a:pt x="26" y="142"/>
                  </a:lnTo>
                  <a:lnTo>
                    <a:pt x="26" y="121"/>
                  </a:lnTo>
                  <a:lnTo>
                    <a:pt x="11" y="100"/>
                  </a:lnTo>
                  <a:lnTo>
                    <a:pt x="11" y="79"/>
                  </a:lnTo>
                  <a:lnTo>
                    <a:pt x="5" y="68"/>
                  </a:lnTo>
                  <a:lnTo>
                    <a:pt x="21" y="37"/>
                  </a:lnTo>
                  <a:lnTo>
                    <a:pt x="16" y="10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60" name=""/>
          <p:cNvGrpSpPr/>
          <p:nvPr/>
        </p:nvGrpSpPr>
        <p:grpSpPr>
          <a:xfrm>
            <a:off x="2913120" y="1963800"/>
            <a:ext cx="982440" cy="755640"/>
            <a:chOff x="2913120" y="1963800"/>
            <a:chExt cx="982440" cy="755640"/>
          </a:xfrm>
        </p:grpSpPr>
        <p:sp>
          <p:nvSpPr>
            <p:cNvPr id="1061" name=""/>
            <p:cNvSpPr/>
            <p:nvPr/>
          </p:nvSpPr>
          <p:spPr>
            <a:xfrm>
              <a:off x="2913120" y="1963800"/>
              <a:ext cx="385560" cy="377640"/>
            </a:xfrm>
            <a:custGeom>
              <a:avLst/>
              <a:gdLst/>
              <a:ahLst/>
              <a:rect l="l" t="t" r="r" b="b"/>
              <a:pathLst>
                <a:path w="243" h="238">
                  <a:moveTo>
                    <a:pt x="84" y="106"/>
                  </a:moveTo>
                  <a:lnTo>
                    <a:pt x="84" y="101"/>
                  </a:lnTo>
                  <a:lnTo>
                    <a:pt x="90" y="101"/>
                  </a:lnTo>
                  <a:lnTo>
                    <a:pt x="84" y="95"/>
                  </a:lnTo>
                  <a:lnTo>
                    <a:pt x="84" y="90"/>
                  </a:lnTo>
                  <a:lnTo>
                    <a:pt x="84" y="90"/>
                  </a:lnTo>
                  <a:lnTo>
                    <a:pt x="84" y="85"/>
                  </a:lnTo>
                  <a:lnTo>
                    <a:pt x="84" y="80"/>
                  </a:lnTo>
                  <a:lnTo>
                    <a:pt x="84" y="80"/>
                  </a:lnTo>
                  <a:lnTo>
                    <a:pt x="84" y="74"/>
                  </a:lnTo>
                  <a:lnTo>
                    <a:pt x="84" y="74"/>
                  </a:lnTo>
                  <a:lnTo>
                    <a:pt x="79" y="69"/>
                  </a:lnTo>
                  <a:lnTo>
                    <a:pt x="79" y="69"/>
                  </a:lnTo>
                  <a:lnTo>
                    <a:pt x="79" y="64"/>
                  </a:lnTo>
                  <a:lnTo>
                    <a:pt x="79" y="58"/>
                  </a:lnTo>
                  <a:lnTo>
                    <a:pt x="79" y="58"/>
                  </a:lnTo>
                  <a:lnTo>
                    <a:pt x="79" y="53"/>
                  </a:lnTo>
                  <a:lnTo>
                    <a:pt x="79" y="53"/>
                  </a:lnTo>
                  <a:lnTo>
                    <a:pt x="84" y="48"/>
                  </a:lnTo>
                  <a:lnTo>
                    <a:pt x="84" y="48"/>
                  </a:lnTo>
                  <a:lnTo>
                    <a:pt x="84" y="43"/>
                  </a:lnTo>
                  <a:lnTo>
                    <a:pt x="90" y="43"/>
                  </a:lnTo>
                  <a:lnTo>
                    <a:pt x="95" y="43"/>
                  </a:lnTo>
                  <a:lnTo>
                    <a:pt x="95" y="37"/>
                  </a:lnTo>
                  <a:lnTo>
                    <a:pt x="100" y="37"/>
                  </a:lnTo>
                  <a:lnTo>
                    <a:pt x="100" y="32"/>
                  </a:lnTo>
                  <a:lnTo>
                    <a:pt x="100" y="32"/>
                  </a:lnTo>
                  <a:lnTo>
                    <a:pt x="106" y="27"/>
                  </a:lnTo>
                  <a:lnTo>
                    <a:pt x="106" y="27"/>
                  </a:lnTo>
                  <a:lnTo>
                    <a:pt x="111" y="21"/>
                  </a:lnTo>
                  <a:lnTo>
                    <a:pt x="111" y="21"/>
                  </a:lnTo>
                  <a:lnTo>
                    <a:pt x="116" y="21"/>
                  </a:lnTo>
                  <a:lnTo>
                    <a:pt x="121" y="21"/>
                  </a:lnTo>
                  <a:lnTo>
                    <a:pt x="121" y="21"/>
                  </a:lnTo>
                  <a:lnTo>
                    <a:pt x="127" y="21"/>
                  </a:lnTo>
                  <a:lnTo>
                    <a:pt x="127" y="21"/>
                  </a:lnTo>
                  <a:lnTo>
                    <a:pt x="132" y="21"/>
                  </a:lnTo>
                  <a:lnTo>
                    <a:pt x="137" y="21"/>
                  </a:lnTo>
                  <a:lnTo>
                    <a:pt x="143" y="16"/>
                  </a:lnTo>
                  <a:lnTo>
                    <a:pt x="143" y="16"/>
                  </a:lnTo>
                  <a:lnTo>
                    <a:pt x="143" y="11"/>
                  </a:lnTo>
                  <a:lnTo>
                    <a:pt x="148" y="11"/>
                  </a:lnTo>
                  <a:lnTo>
                    <a:pt x="153" y="11"/>
                  </a:lnTo>
                  <a:lnTo>
                    <a:pt x="153" y="11"/>
                  </a:lnTo>
                  <a:lnTo>
                    <a:pt x="158" y="11"/>
                  </a:lnTo>
                  <a:lnTo>
                    <a:pt x="158" y="6"/>
                  </a:lnTo>
                  <a:lnTo>
                    <a:pt x="164" y="6"/>
                  </a:lnTo>
                  <a:lnTo>
                    <a:pt x="164" y="6"/>
                  </a:lnTo>
                  <a:lnTo>
                    <a:pt x="169" y="6"/>
                  </a:lnTo>
                  <a:lnTo>
                    <a:pt x="169" y="6"/>
                  </a:lnTo>
                  <a:lnTo>
                    <a:pt x="174" y="0"/>
                  </a:lnTo>
                  <a:lnTo>
                    <a:pt x="180" y="0"/>
                  </a:lnTo>
                  <a:lnTo>
                    <a:pt x="180" y="6"/>
                  </a:lnTo>
                  <a:lnTo>
                    <a:pt x="185" y="6"/>
                  </a:lnTo>
                  <a:lnTo>
                    <a:pt x="190" y="6"/>
                  </a:lnTo>
                  <a:lnTo>
                    <a:pt x="190" y="6"/>
                  </a:lnTo>
                  <a:lnTo>
                    <a:pt x="195" y="11"/>
                  </a:lnTo>
                  <a:lnTo>
                    <a:pt x="195" y="11"/>
                  </a:lnTo>
                  <a:lnTo>
                    <a:pt x="195" y="11"/>
                  </a:lnTo>
                  <a:lnTo>
                    <a:pt x="195" y="16"/>
                  </a:lnTo>
                  <a:lnTo>
                    <a:pt x="195" y="16"/>
                  </a:lnTo>
                  <a:lnTo>
                    <a:pt x="190" y="21"/>
                  </a:lnTo>
                  <a:lnTo>
                    <a:pt x="190" y="21"/>
                  </a:lnTo>
                  <a:lnTo>
                    <a:pt x="190" y="21"/>
                  </a:lnTo>
                  <a:lnTo>
                    <a:pt x="185" y="27"/>
                  </a:lnTo>
                  <a:lnTo>
                    <a:pt x="180" y="27"/>
                  </a:lnTo>
                  <a:lnTo>
                    <a:pt x="180" y="32"/>
                  </a:lnTo>
                  <a:lnTo>
                    <a:pt x="180" y="32"/>
                  </a:lnTo>
                  <a:lnTo>
                    <a:pt x="174" y="37"/>
                  </a:lnTo>
                  <a:lnTo>
                    <a:pt x="174" y="43"/>
                  </a:lnTo>
                  <a:lnTo>
                    <a:pt x="174" y="43"/>
                  </a:lnTo>
                  <a:lnTo>
                    <a:pt x="174" y="48"/>
                  </a:lnTo>
                  <a:lnTo>
                    <a:pt x="174" y="53"/>
                  </a:lnTo>
                  <a:lnTo>
                    <a:pt x="174" y="58"/>
                  </a:lnTo>
                  <a:lnTo>
                    <a:pt x="174" y="58"/>
                  </a:lnTo>
                  <a:lnTo>
                    <a:pt x="174" y="64"/>
                  </a:lnTo>
                  <a:lnTo>
                    <a:pt x="174" y="64"/>
                  </a:lnTo>
                  <a:lnTo>
                    <a:pt x="174" y="69"/>
                  </a:lnTo>
                  <a:lnTo>
                    <a:pt x="174" y="69"/>
                  </a:lnTo>
                  <a:lnTo>
                    <a:pt x="174" y="74"/>
                  </a:lnTo>
                  <a:lnTo>
                    <a:pt x="169" y="80"/>
                  </a:lnTo>
                  <a:lnTo>
                    <a:pt x="169" y="80"/>
                  </a:lnTo>
                  <a:lnTo>
                    <a:pt x="169" y="85"/>
                  </a:lnTo>
                  <a:lnTo>
                    <a:pt x="169" y="85"/>
                  </a:lnTo>
                  <a:lnTo>
                    <a:pt x="169" y="90"/>
                  </a:lnTo>
                  <a:lnTo>
                    <a:pt x="169" y="90"/>
                  </a:lnTo>
                  <a:lnTo>
                    <a:pt x="169" y="95"/>
                  </a:lnTo>
                  <a:lnTo>
                    <a:pt x="169" y="101"/>
                  </a:lnTo>
                  <a:lnTo>
                    <a:pt x="169" y="101"/>
                  </a:lnTo>
                  <a:lnTo>
                    <a:pt x="169" y="106"/>
                  </a:lnTo>
                  <a:lnTo>
                    <a:pt x="169" y="111"/>
                  </a:lnTo>
                  <a:lnTo>
                    <a:pt x="169" y="111"/>
                  </a:lnTo>
                  <a:lnTo>
                    <a:pt x="174" y="117"/>
                  </a:lnTo>
                  <a:lnTo>
                    <a:pt x="174" y="117"/>
                  </a:lnTo>
                  <a:lnTo>
                    <a:pt x="174" y="122"/>
                  </a:lnTo>
                  <a:lnTo>
                    <a:pt x="180" y="122"/>
                  </a:lnTo>
                  <a:lnTo>
                    <a:pt x="180" y="122"/>
                  </a:lnTo>
                  <a:lnTo>
                    <a:pt x="185" y="127"/>
                  </a:lnTo>
                  <a:lnTo>
                    <a:pt x="185" y="127"/>
                  </a:lnTo>
                  <a:lnTo>
                    <a:pt x="190" y="127"/>
                  </a:lnTo>
                  <a:lnTo>
                    <a:pt x="190" y="127"/>
                  </a:lnTo>
                  <a:lnTo>
                    <a:pt x="195" y="122"/>
                  </a:lnTo>
                  <a:lnTo>
                    <a:pt x="201" y="122"/>
                  </a:lnTo>
                  <a:lnTo>
                    <a:pt x="201" y="122"/>
                  </a:lnTo>
                  <a:lnTo>
                    <a:pt x="206" y="122"/>
                  </a:lnTo>
                  <a:lnTo>
                    <a:pt x="206" y="127"/>
                  </a:lnTo>
                  <a:lnTo>
                    <a:pt x="211" y="127"/>
                  </a:lnTo>
                  <a:lnTo>
                    <a:pt x="217" y="127"/>
                  </a:lnTo>
                  <a:lnTo>
                    <a:pt x="217" y="127"/>
                  </a:lnTo>
                  <a:lnTo>
                    <a:pt x="222" y="127"/>
                  </a:lnTo>
                  <a:lnTo>
                    <a:pt x="227" y="127"/>
                  </a:lnTo>
                  <a:lnTo>
                    <a:pt x="227" y="127"/>
                  </a:lnTo>
                  <a:lnTo>
                    <a:pt x="232" y="127"/>
                  </a:lnTo>
                  <a:lnTo>
                    <a:pt x="232" y="127"/>
                  </a:lnTo>
                  <a:lnTo>
                    <a:pt x="238" y="122"/>
                  </a:lnTo>
                  <a:lnTo>
                    <a:pt x="243" y="122"/>
                  </a:lnTo>
                  <a:lnTo>
                    <a:pt x="243" y="127"/>
                  </a:lnTo>
                  <a:lnTo>
                    <a:pt x="238" y="127"/>
                  </a:lnTo>
                  <a:lnTo>
                    <a:pt x="238" y="127"/>
                  </a:lnTo>
                  <a:lnTo>
                    <a:pt x="238" y="132"/>
                  </a:lnTo>
                  <a:lnTo>
                    <a:pt x="232" y="132"/>
                  </a:lnTo>
                  <a:lnTo>
                    <a:pt x="232" y="138"/>
                  </a:lnTo>
                  <a:lnTo>
                    <a:pt x="227" y="138"/>
                  </a:lnTo>
                  <a:lnTo>
                    <a:pt x="227" y="143"/>
                  </a:lnTo>
                  <a:lnTo>
                    <a:pt x="227" y="148"/>
                  </a:lnTo>
                  <a:lnTo>
                    <a:pt x="227" y="148"/>
                  </a:lnTo>
                  <a:lnTo>
                    <a:pt x="222" y="148"/>
                  </a:lnTo>
                  <a:lnTo>
                    <a:pt x="217" y="154"/>
                  </a:lnTo>
                  <a:lnTo>
                    <a:pt x="217" y="154"/>
                  </a:lnTo>
                  <a:lnTo>
                    <a:pt x="211" y="159"/>
                  </a:lnTo>
                  <a:lnTo>
                    <a:pt x="211" y="159"/>
                  </a:lnTo>
                  <a:lnTo>
                    <a:pt x="206" y="164"/>
                  </a:lnTo>
                  <a:lnTo>
                    <a:pt x="206" y="164"/>
                  </a:lnTo>
                  <a:lnTo>
                    <a:pt x="201" y="170"/>
                  </a:lnTo>
                  <a:lnTo>
                    <a:pt x="201" y="170"/>
                  </a:lnTo>
                  <a:lnTo>
                    <a:pt x="195" y="175"/>
                  </a:lnTo>
                  <a:lnTo>
                    <a:pt x="190" y="175"/>
                  </a:lnTo>
                  <a:lnTo>
                    <a:pt x="190" y="180"/>
                  </a:lnTo>
                  <a:lnTo>
                    <a:pt x="190" y="180"/>
                  </a:lnTo>
                  <a:lnTo>
                    <a:pt x="185" y="185"/>
                  </a:lnTo>
                  <a:lnTo>
                    <a:pt x="185" y="185"/>
                  </a:lnTo>
                  <a:lnTo>
                    <a:pt x="185" y="191"/>
                  </a:lnTo>
                  <a:lnTo>
                    <a:pt x="180" y="196"/>
                  </a:lnTo>
                  <a:lnTo>
                    <a:pt x="180" y="196"/>
                  </a:lnTo>
                  <a:lnTo>
                    <a:pt x="180" y="201"/>
                  </a:lnTo>
                  <a:lnTo>
                    <a:pt x="174" y="207"/>
                  </a:lnTo>
                  <a:lnTo>
                    <a:pt x="169" y="207"/>
                  </a:lnTo>
                  <a:lnTo>
                    <a:pt x="169" y="212"/>
                  </a:lnTo>
                  <a:lnTo>
                    <a:pt x="169" y="212"/>
                  </a:lnTo>
                  <a:lnTo>
                    <a:pt x="164" y="217"/>
                  </a:lnTo>
                  <a:lnTo>
                    <a:pt x="164" y="217"/>
                  </a:lnTo>
                  <a:lnTo>
                    <a:pt x="158" y="217"/>
                  </a:lnTo>
                  <a:lnTo>
                    <a:pt x="158" y="222"/>
                  </a:lnTo>
                  <a:lnTo>
                    <a:pt x="158" y="228"/>
                  </a:lnTo>
                  <a:lnTo>
                    <a:pt x="153" y="228"/>
                  </a:lnTo>
                  <a:lnTo>
                    <a:pt x="153" y="228"/>
                  </a:lnTo>
                  <a:lnTo>
                    <a:pt x="148" y="233"/>
                  </a:lnTo>
                  <a:lnTo>
                    <a:pt x="148" y="233"/>
                  </a:lnTo>
                  <a:lnTo>
                    <a:pt x="148" y="238"/>
                  </a:lnTo>
                  <a:lnTo>
                    <a:pt x="148" y="233"/>
                  </a:lnTo>
                  <a:lnTo>
                    <a:pt x="143" y="233"/>
                  </a:lnTo>
                  <a:lnTo>
                    <a:pt x="143" y="228"/>
                  </a:lnTo>
                  <a:lnTo>
                    <a:pt x="143" y="228"/>
                  </a:lnTo>
                  <a:lnTo>
                    <a:pt x="143" y="222"/>
                  </a:lnTo>
                  <a:lnTo>
                    <a:pt x="137" y="217"/>
                  </a:lnTo>
                  <a:lnTo>
                    <a:pt x="137" y="217"/>
                  </a:lnTo>
                  <a:lnTo>
                    <a:pt x="137" y="217"/>
                  </a:lnTo>
                  <a:lnTo>
                    <a:pt x="132" y="212"/>
                  </a:lnTo>
                  <a:lnTo>
                    <a:pt x="132" y="212"/>
                  </a:lnTo>
                  <a:lnTo>
                    <a:pt x="127" y="212"/>
                  </a:lnTo>
                  <a:lnTo>
                    <a:pt x="121" y="217"/>
                  </a:lnTo>
                  <a:lnTo>
                    <a:pt x="121" y="217"/>
                  </a:lnTo>
                  <a:lnTo>
                    <a:pt x="116" y="217"/>
                  </a:lnTo>
                  <a:lnTo>
                    <a:pt x="116" y="217"/>
                  </a:lnTo>
                  <a:lnTo>
                    <a:pt x="111" y="217"/>
                  </a:lnTo>
                  <a:lnTo>
                    <a:pt x="111" y="217"/>
                  </a:lnTo>
                  <a:lnTo>
                    <a:pt x="106" y="217"/>
                  </a:lnTo>
                  <a:lnTo>
                    <a:pt x="100" y="217"/>
                  </a:lnTo>
                  <a:lnTo>
                    <a:pt x="100" y="217"/>
                  </a:lnTo>
                  <a:lnTo>
                    <a:pt x="95" y="217"/>
                  </a:lnTo>
                  <a:lnTo>
                    <a:pt x="90" y="217"/>
                  </a:lnTo>
                  <a:lnTo>
                    <a:pt x="90" y="217"/>
                  </a:lnTo>
                  <a:lnTo>
                    <a:pt x="84" y="217"/>
                  </a:lnTo>
                  <a:lnTo>
                    <a:pt x="84" y="217"/>
                  </a:lnTo>
                  <a:lnTo>
                    <a:pt x="79" y="217"/>
                  </a:lnTo>
                  <a:lnTo>
                    <a:pt x="74" y="217"/>
                  </a:lnTo>
                  <a:lnTo>
                    <a:pt x="74" y="217"/>
                  </a:lnTo>
                  <a:lnTo>
                    <a:pt x="68" y="217"/>
                  </a:lnTo>
                  <a:lnTo>
                    <a:pt x="63" y="217"/>
                  </a:lnTo>
                  <a:lnTo>
                    <a:pt x="63" y="217"/>
                  </a:lnTo>
                  <a:lnTo>
                    <a:pt x="58" y="217"/>
                  </a:lnTo>
                  <a:lnTo>
                    <a:pt x="53" y="217"/>
                  </a:lnTo>
                  <a:lnTo>
                    <a:pt x="53" y="217"/>
                  </a:lnTo>
                  <a:lnTo>
                    <a:pt x="47" y="212"/>
                  </a:lnTo>
                  <a:lnTo>
                    <a:pt x="47" y="212"/>
                  </a:lnTo>
                  <a:lnTo>
                    <a:pt x="42" y="212"/>
                  </a:lnTo>
                  <a:lnTo>
                    <a:pt x="42" y="207"/>
                  </a:lnTo>
                  <a:lnTo>
                    <a:pt x="37" y="207"/>
                  </a:lnTo>
                  <a:lnTo>
                    <a:pt x="37" y="207"/>
                  </a:lnTo>
                  <a:lnTo>
                    <a:pt x="31" y="201"/>
                  </a:lnTo>
                  <a:lnTo>
                    <a:pt x="31" y="201"/>
                  </a:lnTo>
                  <a:lnTo>
                    <a:pt x="26" y="201"/>
                  </a:lnTo>
                  <a:lnTo>
                    <a:pt x="26" y="196"/>
                  </a:lnTo>
                  <a:lnTo>
                    <a:pt x="21" y="196"/>
                  </a:lnTo>
                  <a:lnTo>
                    <a:pt x="16" y="191"/>
                  </a:lnTo>
                  <a:lnTo>
                    <a:pt x="16" y="191"/>
                  </a:lnTo>
                  <a:lnTo>
                    <a:pt x="10" y="191"/>
                  </a:lnTo>
                  <a:lnTo>
                    <a:pt x="5" y="185"/>
                  </a:lnTo>
                  <a:lnTo>
                    <a:pt x="5" y="180"/>
                  </a:lnTo>
                  <a:lnTo>
                    <a:pt x="0" y="180"/>
                  </a:lnTo>
                  <a:lnTo>
                    <a:pt x="0" y="175"/>
                  </a:lnTo>
                  <a:lnTo>
                    <a:pt x="5" y="175"/>
                  </a:lnTo>
                  <a:lnTo>
                    <a:pt x="5" y="170"/>
                  </a:lnTo>
                  <a:lnTo>
                    <a:pt x="5" y="170"/>
                  </a:lnTo>
                  <a:lnTo>
                    <a:pt x="10" y="164"/>
                  </a:lnTo>
                  <a:lnTo>
                    <a:pt x="10" y="164"/>
                  </a:lnTo>
                  <a:lnTo>
                    <a:pt x="16" y="159"/>
                  </a:lnTo>
                  <a:lnTo>
                    <a:pt x="16" y="154"/>
                  </a:lnTo>
                  <a:lnTo>
                    <a:pt x="16" y="154"/>
                  </a:lnTo>
                  <a:lnTo>
                    <a:pt x="16" y="148"/>
                  </a:lnTo>
                  <a:lnTo>
                    <a:pt x="16" y="148"/>
                  </a:lnTo>
                  <a:lnTo>
                    <a:pt x="21" y="143"/>
                  </a:lnTo>
                  <a:lnTo>
                    <a:pt x="21" y="138"/>
                  </a:lnTo>
                  <a:lnTo>
                    <a:pt x="21" y="138"/>
                  </a:lnTo>
                  <a:lnTo>
                    <a:pt x="26" y="132"/>
                  </a:lnTo>
                  <a:lnTo>
                    <a:pt x="26" y="132"/>
                  </a:lnTo>
                  <a:lnTo>
                    <a:pt x="26" y="127"/>
                  </a:lnTo>
                  <a:lnTo>
                    <a:pt x="31" y="127"/>
                  </a:lnTo>
                  <a:lnTo>
                    <a:pt x="37" y="127"/>
                  </a:lnTo>
                  <a:lnTo>
                    <a:pt x="37" y="127"/>
                  </a:lnTo>
                  <a:lnTo>
                    <a:pt x="42" y="127"/>
                  </a:lnTo>
                  <a:lnTo>
                    <a:pt x="47" y="127"/>
                  </a:lnTo>
                  <a:lnTo>
                    <a:pt x="53" y="127"/>
                  </a:lnTo>
                  <a:lnTo>
                    <a:pt x="53" y="127"/>
                  </a:lnTo>
                  <a:lnTo>
                    <a:pt x="58" y="127"/>
                  </a:lnTo>
                  <a:lnTo>
                    <a:pt x="58" y="127"/>
                  </a:lnTo>
                  <a:lnTo>
                    <a:pt x="63" y="127"/>
                  </a:lnTo>
                  <a:lnTo>
                    <a:pt x="63" y="122"/>
                  </a:lnTo>
                  <a:lnTo>
                    <a:pt x="68" y="122"/>
                  </a:lnTo>
                  <a:lnTo>
                    <a:pt x="74" y="122"/>
                  </a:lnTo>
                  <a:lnTo>
                    <a:pt x="74" y="117"/>
                  </a:lnTo>
                  <a:lnTo>
                    <a:pt x="79" y="117"/>
                  </a:lnTo>
                  <a:lnTo>
                    <a:pt x="79" y="117"/>
                  </a:lnTo>
                  <a:lnTo>
                    <a:pt x="84" y="111"/>
                  </a:lnTo>
                  <a:lnTo>
                    <a:pt x="84" y="111"/>
                  </a:lnTo>
                  <a:lnTo>
                    <a:pt x="84" y="106"/>
                  </a:lnTo>
                  <a:lnTo>
                    <a:pt x="84" y="106"/>
                  </a:lnTo>
                  <a:lnTo>
                    <a:pt x="84" y="101"/>
                  </a:lnTo>
                  <a:lnTo>
                    <a:pt x="84" y="101"/>
                  </a:lnTo>
                  <a:lnTo>
                    <a:pt x="84" y="95"/>
                  </a:lnTo>
                  <a:lnTo>
                    <a:pt x="84" y="90"/>
                  </a:lnTo>
                  <a:lnTo>
                    <a:pt x="84" y="10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3181320" y="1973160"/>
              <a:ext cx="66600" cy="184320"/>
            </a:xfrm>
            <a:custGeom>
              <a:avLst/>
              <a:gdLst/>
              <a:ahLst/>
              <a:rect l="l" t="t" r="r" b="b"/>
              <a:pathLst>
                <a:path w="42" h="116">
                  <a:moveTo>
                    <a:pt x="26" y="0"/>
                  </a:moveTo>
                  <a:lnTo>
                    <a:pt x="26" y="5"/>
                  </a:lnTo>
                  <a:lnTo>
                    <a:pt x="26" y="10"/>
                  </a:lnTo>
                  <a:lnTo>
                    <a:pt x="26" y="10"/>
                  </a:lnTo>
                  <a:lnTo>
                    <a:pt x="21" y="15"/>
                  </a:lnTo>
                  <a:lnTo>
                    <a:pt x="16" y="15"/>
                  </a:lnTo>
                  <a:lnTo>
                    <a:pt x="16" y="15"/>
                  </a:lnTo>
                  <a:lnTo>
                    <a:pt x="11" y="21"/>
                  </a:lnTo>
                  <a:lnTo>
                    <a:pt x="11" y="21"/>
                  </a:lnTo>
                  <a:lnTo>
                    <a:pt x="5" y="26"/>
                  </a:lnTo>
                  <a:lnTo>
                    <a:pt x="5" y="26"/>
                  </a:lnTo>
                  <a:lnTo>
                    <a:pt x="5" y="31"/>
                  </a:lnTo>
                  <a:lnTo>
                    <a:pt x="5" y="42"/>
                  </a:lnTo>
                  <a:lnTo>
                    <a:pt x="5" y="42"/>
                  </a:lnTo>
                  <a:lnTo>
                    <a:pt x="5" y="42"/>
                  </a:lnTo>
                  <a:lnTo>
                    <a:pt x="5" y="47"/>
                  </a:lnTo>
                  <a:lnTo>
                    <a:pt x="0" y="52"/>
                  </a:lnTo>
                  <a:lnTo>
                    <a:pt x="0" y="58"/>
                  </a:lnTo>
                  <a:lnTo>
                    <a:pt x="0" y="58"/>
                  </a:lnTo>
                  <a:lnTo>
                    <a:pt x="0" y="63"/>
                  </a:lnTo>
                  <a:lnTo>
                    <a:pt x="0" y="68"/>
                  </a:lnTo>
                  <a:lnTo>
                    <a:pt x="0" y="68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79"/>
                  </a:lnTo>
                  <a:lnTo>
                    <a:pt x="0" y="84"/>
                  </a:lnTo>
                  <a:lnTo>
                    <a:pt x="0" y="89"/>
                  </a:lnTo>
                  <a:lnTo>
                    <a:pt x="0" y="89"/>
                  </a:lnTo>
                  <a:lnTo>
                    <a:pt x="0" y="95"/>
                  </a:lnTo>
                  <a:lnTo>
                    <a:pt x="0" y="100"/>
                  </a:lnTo>
                  <a:lnTo>
                    <a:pt x="0" y="100"/>
                  </a:lnTo>
                  <a:lnTo>
                    <a:pt x="0" y="105"/>
                  </a:lnTo>
                  <a:lnTo>
                    <a:pt x="5" y="105"/>
                  </a:lnTo>
                  <a:lnTo>
                    <a:pt x="5" y="111"/>
                  </a:lnTo>
                  <a:lnTo>
                    <a:pt x="5" y="116"/>
                  </a:lnTo>
                  <a:lnTo>
                    <a:pt x="5" y="116"/>
                  </a:lnTo>
                  <a:lnTo>
                    <a:pt x="11" y="111"/>
                  </a:lnTo>
                  <a:lnTo>
                    <a:pt x="11" y="111"/>
                  </a:lnTo>
                  <a:lnTo>
                    <a:pt x="16" y="111"/>
                  </a:lnTo>
                  <a:lnTo>
                    <a:pt x="16" y="105"/>
                  </a:lnTo>
                  <a:lnTo>
                    <a:pt x="16" y="105"/>
                  </a:lnTo>
                  <a:lnTo>
                    <a:pt x="21" y="100"/>
                  </a:lnTo>
                  <a:lnTo>
                    <a:pt x="21" y="100"/>
                  </a:lnTo>
                  <a:lnTo>
                    <a:pt x="21" y="95"/>
                  </a:lnTo>
                  <a:lnTo>
                    <a:pt x="26" y="89"/>
                  </a:lnTo>
                  <a:lnTo>
                    <a:pt x="26" y="89"/>
                  </a:lnTo>
                  <a:lnTo>
                    <a:pt x="26" y="89"/>
                  </a:lnTo>
                  <a:lnTo>
                    <a:pt x="32" y="84"/>
                  </a:lnTo>
                  <a:lnTo>
                    <a:pt x="32" y="79"/>
                  </a:lnTo>
                  <a:lnTo>
                    <a:pt x="37" y="79"/>
                  </a:lnTo>
                  <a:lnTo>
                    <a:pt x="37" y="74"/>
                  </a:lnTo>
                  <a:lnTo>
                    <a:pt x="37" y="68"/>
                  </a:lnTo>
                  <a:lnTo>
                    <a:pt x="42" y="68"/>
                  </a:lnTo>
                  <a:lnTo>
                    <a:pt x="42" y="63"/>
                  </a:lnTo>
                  <a:lnTo>
                    <a:pt x="42" y="58"/>
                  </a:lnTo>
                  <a:lnTo>
                    <a:pt x="42" y="58"/>
                  </a:lnTo>
                  <a:lnTo>
                    <a:pt x="42" y="52"/>
                  </a:lnTo>
                  <a:lnTo>
                    <a:pt x="42" y="47"/>
                  </a:lnTo>
                  <a:lnTo>
                    <a:pt x="42" y="47"/>
                  </a:lnTo>
                  <a:lnTo>
                    <a:pt x="42" y="42"/>
                  </a:lnTo>
                  <a:lnTo>
                    <a:pt x="42" y="42"/>
                  </a:lnTo>
                  <a:lnTo>
                    <a:pt x="42" y="37"/>
                  </a:lnTo>
                  <a:lnTo>
                    <a:pt x="42" y="31"/>
                  </a:lnTo>
                  <a:lnTo>
                    <a:pt x="42" y="31"/>
                  </a:lnTo>
                  <a:lnTo>
                    <a:pt x="42" y="26"/>
                  </a:lnTo>
                  <a:lnTo>
                    <a:pt x="42" y="26"/>
                  </a:lnTo>
                  <a:lnTo>
                    <a:pt x="42" y="21"/>
                  </a:lnTo>
                  <a:lnTo>
                    <a:pt x="42" y="21"/>
                  </a:lnTo>
                  <a:lnTo>
                    <a:pt x="37" y="15"/>
                  </a:lnTo>
                  <a:lnTo>
                    <a:pt x="37" y="15"/>
                  </a:lnTo>
                  <a:lnTo>
                    <a:pt x="37" y="10"/>
                  </a:lnTo>
                  <a:lnTo>
                    <a:pt x="32" y="10"/>
                  </a:lnTo>
                  <a:lnTo>
                    <a:pt x="32" y="5"/>
                  </a:lnTo>
                  <a:lnTo>
                    <a:pt x="26" y="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3147840" y="2274840"/>
              <a:ext cx="184320" cy="109440"/>
            </a:xfrm>
            <a:custGeom>
              <a:avLst/>
              <a:gdLst/>
              <a:ahLst/>
              <a:rect l="l" t="t" r="r" b="b"/>
              <a:pathLst>
                <a:path w="116" h="69">
                  <a:moveTo>
                    <a:pt x="0" y="37"/>
                  </a:moveTo>
                  <a:lnTo>
                    <a:pt x="0" y="32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5" y="26"/>
                  </a:lnTo>
                  <a:lnTo>
                    <a:pt x="10" y="21"/>
                  </a:lnTo>
                  <a:lnTo>
                    <a:pt x="16" y="21"/>
                  </a:lnTo>
                  <a:lnTo>
                    <a:pt x="16" y="16"/>
                  </a:lnTo>
                  <a:lnTo>
                    <a:pt x="16" y="16"/>
                  </a:lnTo>
                  <a:lnTo>
                    <a:pt x="21" y="11"/>
                  </a:lnTo>
                  <a:lnTo>
                    <a:pt x="21" y="11"/>
                  </a:lnTo>
                  <a:lnTo>
                    <a:pt x="26" y="5"/>
                  </a:lnTo>
                  <a:lnTo>
                    <a:pt x="26" y="5"/>
                  </a:lnTo>
                  <a:lnTo>
                    <a:pt x="26" y="5"/>
                  </a:lnTo>
                  <a:lnTo>
                    <a:pt x="32" y="5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47" y="0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58" y="0"/>
                  </a:lnTo>
                  <a:lnTo>
                    <a:pt x="63" y="0"/>
                  </a:lnTo>
                  <a:lnTo>
                    <a:pt x="63" y="0"/>
                  </a:lnTo>
                  <a:lnTo>
                    <a:pt x="69" y="0"/>
                  </a:lnTo>
                  <a:lnTo>
                    <a:pt x="74" y="0"/>
                  </a:lnTo>
                  <a:lnTo>
                    <a:pt x="74" y="5"/>
                  </a:lnTo>
                  <a:lnTo>
                    <a:pt x="79" y="5"/>
                  </a:lnTo>
                  <a:lnTo>
                    <a:pt x="84" y="5"/>
                  </a:lnTo>
                  <a:lnTo>
                    <a:pt x="90" y="5"/>
                  </a:lnTo>
                  <a:lnTo>
                    <a:pt x="90" y="11"/>
                  </a:lnTo>
                  <a:lnTo>
                    <a:pt x="90" y="11"/>
                  </a:lnTo>
                  <a:lnTo>
                    <a:pt x="95" y="16"/>
                  </a:lnTo>
                  <a:lnTo>
                    <a:pt x="95" y="16"/>
                  </a:lnTo>
                  <a:lnTo>
                    <a:pt x="100" y="16"/>
                  </a:lnTo>
                  <a:lnTo>
                    <a:pt x="100" y="21"/>
                  </a:lnTo>
                  <a:lnTo>
                    <a:pt x="106" y="26"/>
                  </a:lnTo>
                  <a:lnTo>
                    <a:pt x="106" y="26"/>
                  </a:lnTo>
                  <a:lnTo>
                    <a:pt x="106" y="32"/>
                  </a:lnTo>
                  <a:lnTo>
                    <a:pt x="111" y="32"/>
                  </a:lnTo>
                  <a:lnTo>
                    <a:pt x="111" y="37"/>
                  </a:lnTo>
                  <a:lnTo>
                    <a:pt x="111" y="42"/>
                  </a:lnTo>
                  <a:lnTo>
                    <a:pt x="111" y="42"/>
                  </a:lnTo>
                  <a:lnTo>
                    <a:pt x="116" y="48"/>
                  </a:lnTo>
                  <a:lnTo>
                    <a:pt x="116" y="48"/>
                  </a:lnTo>
                  <a:lnTo>
                    <a:pt x="116" y="53"/>
                  </a:lnTo>
                  <a:lnTo>
                    <a:pt x="116" y="58"/>
                  </a:lnTo>
                  <a:lnTo>
                    <a:pt x="111" y="58"/>
                  </a:lnTo>
                  <a:lnTo>
                    <a:pt x="106" y="58"/>
                  </a:lnTo>
                  <a:lnTo>
                    <a:pt x="106" y="58"/>
                  </a:lnTo>
                  <a:lnTo>
                    <a:pt x="100" y="58"/>
                  </a:lnTo>
                  <a:lnTo>
                    <a:pt x="95" y="63"/>
                  </a:lnTo>
                  <a:lnTo>
                    <a:pt x="90" y="63"/>
                  </a:lnTo>
                  <a:lnTo>
                    <a:pt x="90" y="63"/>
                  </a:lnTo>
                  <a:lnTo>
                    <a:pt x="84" y="63"/>
                  </a:lnTo>
                  <a:lnTo>
                    <a:pt x="79" y="63"/>
                  </a:lnTo>
                  <a:lnTo>
                    <a:pt x="79" y="63"/>
                  </a:lnTo>
                  <a:lnTo>
                    <a:pt x="74" y="63"/>
                  </a:lnTo>
                  <a:lnTo>
                    <a:pt x="74" y="63"/>
                  </a:lnTo>
                  <a:lnTo>
                    <a:pt x="69" y="63"/>
                  </a:lnTo>
                  <a:lnTo>
                    <a:pt x="63" y="69"/>
                  </a:lnTo>
                  <a:lnTo>
                    <a:pt x="63" y="63"/>
                  </a:lnTo>
                  <a:lnTo>
                    <a:pt x="58" y="63"/>
                  </a:lnTo>
                  <a:lnTo>
                    <a:pt x="58" y="63"/>
                  </a:lnTo>
                  <a:lnTo>
                    <a:pt x="53" y="58"/>
                  </a:lnTo>
                  <a:lnTo>
                    <a:pt x="47" y="58"/>
                  </a:lnTo>
                  <a:lnTo>
                    <a:pt x="42" y="58"/>
                  </a:lnTo>
                  <a:lnTo>
                    <a:pt x="42" y="58"/>
                  </a:lnTo>
                  <a:lnTo>
                    <a:pt x="37" y="58"/>
                  </a:lnTo>
                  <a:lnTo>
                    <a:pt x="32" y="53"/>
                  </a:lnTo>
                  <a:lnTo>
                    <a:pt x="32" y="53"/>
                  </a:lnTo>
                  <a:lnTo>
                    <a:pt x="26" y="48"/>
                  </a:lnTo>
                  <a:lnTo>
                    <a:pt x="26" y="48"/>
                  </a:lnTo>
                  <a:lnTo>
                    <a:pt x="21" y="42"/>
                  </a:lnTo>
                  <a:lnTo>
                    <a:pt x="21" y="42"/>
                  </a:lnTo>
                  <a:lnTo>
                    <a:pt x="16" y="42"/>
                  </a:lnTo>
                  <a:lnTo>
                    <a:pt x="10" y="42"/>
                  </a:lnTo>
                  <a:lnTo>
                    <a:pt x="10" y="42"/>
                  </a:lnTo>
                  <a:lnTo>
                    <a:pt x="5" y="42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37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3198960" y="2098800"/>
              <a:ext cx="444240" cy="268200"/>
            </a:xfrm>
            <a:custGeom>
              <a:avLst/>
              <a:gdLst/>
              <a:ahLst/>
              <a:rect l="l" t="t" r="r" b="b"/>
              <a:pathLst>
                <a:path w="280" h="169">
                  <a:moveTo>
                    <a:pt x="0" y="116"/>
                  </a:moveTo>
                  <a:lnTo>
                    <a:pt x="0" y="111"/>
                  </a:lnTo>
                  <a:lnTo>
                    <a:pt x="5" y="111"/>
                  </a:lnTo>
                  <a:lnTo>
                    <a:pt x="5" y="111"/>
                  </a:lnTo>
                  <a:lnTo>
                    <a:pt x="10" y="106"/>
                  </a:lnTo>
                  <a:lnTo>
                    <a:pt x="10" y="106"/>
                  </a:lnTo>
                  <a:lnTo>
                    <a:pt x="10" y="100"/>
                  </a:lnTo>
                  <a:lnTo>
                    <a:pt x="10" y="95"/>
                  </a:lnTo>
                  <a:lnTo>
                    <a:pt x="15" y="95"/>
                  </a:lnTo>
                  <a:lnTo>
                    <a:pt x="21" y="90"/>
                  </a:lnTo>
                  <a:lnTo>
                    <a:pt x="21" y="90"/>
                  </a:lnTo>
                  <a:lnTo>
                    <a:pt x="26" y="85"/>
                  </a:lnTo>
                  <a:lnTo>
                    <a:pt x="26" y="85"/>
                  </a:lnTo>
                  <a:lnTo>
                    <a:pt x="26" y="79"/>
                  </a:lnTo>
                  <a:lnTo>
                    <a:pt x="31" y="79"/>
                  </a:lnTo>
                  <a:lnTo>
                    <a:pt x="31" y="79"/>
                  </a:lnTo>
                  <a:lnTo>
                    <a:pt x="37" y="74"/>
                  </a:lnTo>
                  <a:lnTo>
                    <a:pt x="37" y="74"/>
                  </a:lnTo>
                  <a:lnTo>
                    <a:pt x="42" y="69"/>
                  </a:lnTo>
                  <a:lnTo>
                    <a:pt x="42" y="69"/>
                  </a:lnTo>
                  <a:lnTo>
                    <a:pt x="47" y="63"/>
                  </a:lnTo>
                  <a:lnTo>
                    <a:pt x="47" y="63"/>
                  </a:lnTo>
                  <a:lnTo>
                    <a:pt x="47" y="63"/>
                  </a:lnTo>
                  <a:lnTo>
                    <a:pt x="47" y="58"/>
                  </a:lnTo>
                  <a:lnTo>
                    <a:pt x="52" y="53"/>
                  </a:lnTo>
                  <a:lnTo>
                    <a:pt x="52" y="53"/>
                  </a:lnTo>
                  <a:lnTo>
                    <a:pt x="58" y="47"/>
                  </a:lnTo>
                  <a:lnTo>
                    <a:pt x="58" y="42"/>
                  </a:lnTo>
                  <a:lnTo>
                    <a:pt x="63" y="42"/>
                  </a:lnTo>
                  <a:lnTo>
                    <a:pt x="63" y="42"/>
                  </a:lnTo>
                  <a:lnTo>
                    <a:pt x="68" y="42"/>
                  </a:lnTo>
                  <a:lnTo>
                    <a:pt x="68" y="37"/>
                  </a:lnTo>
                  <a:lnTo>
                    <a:pt x="68" y="37"/>
                  </a:lnTo>
                  <a:lnTo>
                    <a:pt x="74" y="32"/>
                  </a:lnTo>
                  <a:lnTo>
                    <a:pt x="74" y="32"/>
                  </a:lnTo>
                  <a:lnTo>
                    <a:pt x="79" y="26"/>
                  </a:lnTo>
                  <a:lnTo>
                    <a:pt x="79" y="26"/>
                  </a:lnTo>
                  <a:lnTo>
                    <a:pt x="84" y="21"/>
                  </a:lnTo>
                  <a:lnTo>
                    <a:pt x="84" y="21"/>
                  </a:lnTo>
                  <a:lnTo>
                    <a:pt x="90" y="21"/>
                  </a:lnTo>
                  <a:lnTo>
                    <a:pt x="90" y="21"/>
                  </a:lnTo>
                  <a:lnTo>
                    <a:pt x="100" y="21"/>
                  </a:lnTo>
                  <a:lnTo>
                    <a:pt x="111" y="21"/>
                  </a:lnTo>
                  <a:lnTo>
                    <a:pt x="111" y="21"/>
                  </a:lnTo>
                  <a:lnTo>
                    <a:pt x="116" y="21"/>
                  </a:lnTo>
                  <a:lnTo>
                    <a:pt x="116" y="16"/>
                  </a:lnTo>
                  <a:lnTo>
                    <a:pt x="121" y="16"/>
                  </a:lnTo>
                  <a:lnTo>
                    <a:pt x="121" y="16"/>
                  </a:lnTo>
                  <a:lnTo>
                    <a:pt x="127" y="16"/>
                  </a:lnTo>
                  <a:lnTo>
                    <a:pt x="127" y="16"/>
                  </a:lnTo>
                  <a:lnTo>
                    <a:pt x="132" y="16"/>
                  </a:lnTo>
                  <a:lnTo>
                    <a:pt x="137" y="16"/>
                  </a:lnTo>
                  <a:lnTo>
                    <a:pt x="137" y="16"/>
                  </a:lnTo>
                  <a:lnTo>
                    <a:pt x="142" y="16"/>
                  </a:lnTo>
                  <a:lnTo>
                    <a:pt x="142" y="16"/>
                  </a:lnTo>
                  <a:lnTo>
                    <a:pt x="148" y="16"/>
                  </a:lnTo>
                  <a:lnTo>
                    <a:pt x="153" y="16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64" y="10"/>
                  </a:lnTo>
                  <a:lnTo>
                    <a:pt x="169" y="10"/>
                  </a:lnTo>
                  <a:lnTo>
                    <a:pt x="169" y="10"/>
                  </a:lnTo>
                  <a:lnTo>
                    <a:pt x="174" y="10"/>
                  </a:lnTo>
                  <a:lnTo>
                    <a:pt x="174" y="10"/>
                  </a:lnTo>
                  <a:lnTo>
                    <a:pt x="179" y="10"/>
                  </a:lnTo>
                  <a:lnTo>
                    <a:pt x="179" y="10"/>
                  </a:lnTo>
                  <a:lnTo>
                    <a:pt x="185" y="16"/>
                  </a:lnTo>
                  <a:lnTo>
                    <a:pt x="190" y="16"/>
                  </a:lnTo>
                  <a:lnTo>
                    <a:pt x="190" y="16"/>
                  </a:lnTo>
                  <a:lnTo>
                    <a:pt x="195" y="16"/>
                  </a:lnTo>
                  <a:lnTo>
                    <a:pt x="195" y="16"/>
                  </a:lnTo>
                  <a:lnTo>
                    <a:pt x="201" y="10"/>
                  </a:lnTo>
                  <a:lnTo>
                    <a:pt x="201" y="5"/>
                  </a:lnTo>
                  <a:lnTo>
                    <a:pt x="206" y="5"/>
                  </a:lnTo>
                  <a:lnTo>
                    <a:pt x="211" y="0"/>
                  </a:lnTo>
                  <a:lnTo>
                    <a:pt x="211" y="0"/>
                  </a:lnTo>
                  <a:lnTo>
                    <a:pt x="216" y="0"/>
                  </a:lnTo>
                  <a:lnTo>
                    <a:pt x="216" y="0"/>
                  </a:lnTo>
                  <a:lnTo>
                    <a:pt x="222" y="0"/>
                  </a:lnTo>
                  <a:lnTo>
                    <a:pt x="227" y="0"/>
                  </a:lnTo>
                  <a:lnTo>
                    <a:pt x="227" y="5"/>
                  </a:lnTo>
                  <a:lnTo>
                    <a:pt x="227" y="10"/>
                  </a:lnTo>
                  <a:lnTo>
                    <a:pt x="232" y="10"/>
                  </a:lnTo>
                  <a:lnTo>
                    <a:pt x="232" y="16"/>
                  </a:lnTo>
                  <a:lnTo>
                    <a:pt x="232" y="16"/>
                  </a:lnTo>
                  <a:lnTo>
                    <a:pt x="238" y="21"/>
                  </a:lnTo>
                  <a:lnTo>
                    <a:pt x="243" y="21"/>
                  </a:lnTo>
                  <a:lnTo>
                    <a:pt x="243" y="21"/>
                  </a:lnTo>
                  <a:lnTo>
                    <a:pt x="248" y="16"/>
                  </a:lnTo>
                  <a:lnTo>
                    <a:pt x="248" y="16"/>
                  </a:lnTo>
                  <a:lnTo>
                    <a:pt x="248" y="10"/>
                  </a:lnTo>
                  <a:lnTo>
                    <a:pt x="254" y="10"/>
                  </a:lnTo>
                  <a:lnTo>
                    <a:pt x="254" y="10"/>
                  </a:lnTo>
                  <a:lnTo>
                    <a:pt x="259" y="10"/>
                  </a:lnTo>
                  <a:lnTo>
                    <a:pt x="259" y="10"/>
                  </a:lnTo>
                  <a:lnTo>
                    <a:pt x="264" y="10"/>
                  </a:lnTo>
                  <a:lnTo>
                    <a:pt x="269" y="10"/>
                  </a:lnTo>
                  <a:lnTo>
                    <a:pt x="275" y="16"/>
                  </a:lnTo>
                  <a:lnTo>
                    <a:pt x="275" y="16"/>
                  </a:lnTo>
                  <a:lnTo>
                    <a:pt x="275" y="21"/>
                  </a:lnTo>
                  <a:lnTo>
                    <a:pt x="275" y="21"/>
                  </a:lnTo>
                  <a:lnTo>
                    <a:pt x="280" y="26"/>
                  </a:lnTo>
                  <a:lnTo>
                    <a:pt x="280" y="26"/>
                  </a:lnTo>
                  <a:lnTo>
                    <a:pt x="280" y="32"/>
                  </a:lnTo>
                  <a:lnTo>
                    <a:pt x="280" y="32"/>
                  </a:lnTo>
                  <a:lnTo>
                    <a:pt x="280" y="37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7"/>
                  </a:lnTo>
                  <a:lnTo>
                    <a:pt x="280" y="47"/>
                  </a:lnTo>
                  <a:lnTo>
                    <a:pt x="280" y="53"/>
                  </a:lnTo>
                  <a:lnTo>
                    <a:pt x="280" y="53"/>
                  </a:lnTo>
                  <a:lnTo>
                    <a:pt x="280" y="58"/>
                  </a:lnTo>
                  <a:lnTo>
                    <a:pt x="280" y="63"/>
                  </a:lnTo>
                  <a:lnTo>
                    <a:pt x="280" y="63"/>
                  </a:lnTo>
                  <a:lnTo>
                    <a:pt x="280" y="69"/>
                  </a:lnTo>
                  <a:lnTo>
                    <a:pt x="280" y="69"/>
                  </a:lnTo>
                  <a:lnTo>
                    <a:pt x="280" y="74"/>
                  </a:lnTo>
                  <a:lnTo>
                    <a:pt x="275" y="74"/>
                  </a:lnTo>
                  <a:lnTo>
                    <a:pt x="275" y="79"/>
                  </a:lnTo>
                  <a:lnTo>
                    <a:pt x="275" y="85"/>
                  </a:lnTo>
                  <a:lnTo>
                    <a:pt x="275" y="90"/>
                  </a:lnTo>
                  <a:lnTo>
                    <a:pt x="275" y="90"/>
                  </a:lnTo>
                  <a:lnTo>
                    <a:pt x="275" y="95"/>
                  </a:lnTo>
                  <a:lnTo>
                    <a:pt x="269" y="95"/>
                  </a:lnTo>
                  <a:lnTo>
                    <a:pt x="264" y="95"/>
                  </a:lnTo>
                  <a:lnTo>
                    <a:pt x="264" y="100"/>
                  </a:lnTo>
                  <a:lnTo>
                    <a:pt x="259" y="100"/>
                  </a:lnTo>
                  <a:lnTo>
                    <a:pt x="259" y="100"/>
                  </a:lnTo>
                  <a:lnTo>
                    <a:pt x="254" y="100"/>
                  </a:lnTo>
                  <a:lnTo>
                    <a:pt x="248" y="100"/>
                  </a:lnTo>
                  <a:lnTo>
                    <a:pt x="248" y="100"/>
                  </a:lnTo>
                  <a:lnTo>
                    <a:pt x="243" y="100"/>
                  </a:lnTo>
                  <a:lnTo>
                    <a:pt x="243" y="100"/>
                  </a:lnTo>
                  <a:lnTo>
                    <a:pt x="238" y="106"/>
                  </a:lnTo>
                  <a:lnTo>
                    <a:pt x="238" y="106"/>
                  </a:lnTo>
                  <a:lnTo>
                    <a:pt x="232" y="106"/>
                  </a:lnTo>
                  <a:lnTo>
                    <a:pt x="227" y="106"/>
                  </a:lnTo>
                  <a:lnTo>
                    <a:pt x="227" y="106"/>
                  </a:lnTo>
                  <a:lnTo>
                    <a:pt x="222" y="106"/>
                  </a:lnTo>
                  <a:lnTo>
                    <a:pt x="222" y="106"/>
                  </a:lnTo>
                  <a:lnTo>
                    <a:pt x="216" y="100"/>
                  </a:lnTo>
                  <a:lnTo>
                    <a:pt x="211" y="100"/>
                  </a:lnTo>
                  <a:lnTo>
                    <a:pt x="211" y="100"/>
                  </a:lnTo>
                  <a:lnTo>
                    <a:pt x="206" y="100"/>
                  </a:lnTo>
                  <a:lnTo>
                    <a:pt x="201" y="100"/>
                  </a:lnTo>
                  <a:lnTo>
                    <a:pt x="195" y="100"/>
                  </a:lnTo>
                  <a:lnTo>
                    <a:pt x="195" y="100"/>
                  </a:lnTo>
                  <a:lnTo>
                    <a:pt x="195" y="100"/>
                  </a:lnTo>
                  <a:lnTo>
                    <a:pt x="195" y="106"/>
                  </a:lnTo>
                  <a:lnTo>
                    <a:pt x="190" y="106"/>
                  </a:lnTo>
                  <a:lnTo>
                    <a:pt x="190" y="111"/>
                  </a:lnTo>
                  <a:lnTo>
                    <a:pt x="185" y="111"/>
                  </a:lnTo>
                  <a:lnTo>
                    <a:pt x="185" y="116"/>
                  </a:lnTo>
                  <a:lnTo>
                    <a:pt x="185" y="122"/>
                  </a:lnTo>
                  <a:lnTo>
                    <a:pt x="185" y="122"/>
                  </a:lnTo>
                  <a:lnTo>
                    <a:pt x="185" y="127"/>
                  </a:lnTo>
                  <a:lnTo>
                    <a:pt x="185" y="127"/>
                  </a:lnTo>
                  <a:lnTo>
                    <a:pt x="179" y="132"/>
                  </a:lnTo>
                  <a:lnTo>
                    <a:pt x="179" y="132"/>
                  </a:lnTo>
                  <a:lnTo>
                    <a:pt x="174" y="132"/>
                  </a:lnTo>
                  <a:lnTo>
                    <a:pt x="169" y="127"/>
                  </a:lnTo>
                  <a:lnTo>
                    <a:pt x="169" y="127"/>
                  </a:lnTo>
                  <a:lnTo>
                    <a:pt x="164" y="127"/>
                  </a:lnTo>
                  <a:lnTo>
                    <a:pt x="164" y="127"/>
                  </a:lnTo>
                  <a:lnTo>
                    <a:pt x="158" y="127"/>
                  </a:lnTo>
                  <a:lnTo>
                    <a:pt x="158" y="127"/>
                  </a:lnTo>
                  <a:lnTo>
                    <a:pt x="153" y="127"/>
                  </a:lnTo>
                  <a:lnTo>
                    <a:pt x="148" y="127"/>
                  </a:lnTo>
                  <a:lnTo>
                    <a:pt x="148" y="127"/>
                  </a:lnTo>
                  <a:lnTo>
                    <a:pt x="142" y="132"/>
                  </a:lnTo>
                  <a:lnTo>
                    <a:pt x="137" y="132"/>
                  </a:lnTo>
                  <a:lnTo>
                    <a:pt x="137" y="132"/>
                  </a:lnTo>
                  <a:lnTo>
                    <a:pt x="132" y="132"/>
                  </a:lnTo>
                  <a:lnTo>
                    <a:pt x="132" y="137"/>
                  </a:lnTo>
                  <a:lnTo>
                    <a:pt x="127" y="137"/>
                  </a:lnTo>
                  <a:lnTo>
                    <a:pt x="127" y="143"/>
                  </a:lnTo>
                  <a:lnTo>
                    <a:pt x="121" y="143"/>
                  </a:lnTo>
                  <a:lnTo>
                    <a:pt x="116" y="143"/>
                  </a:lnTo>
                  <a:lnTo>
                    <a:pt x="116" y="143"/>
                  </a:lnTo>
                  <a:lnTo>
                    <a:pt x="116" y="148"/>
                  </a:lnTo>
                  <a:lnTo>
                    <a:pt x="116" y="153"/>
                  </a:lnTo>
                  <a:lnTo>
                    <a:pt x="116" y="153"/>
                  </a:lnTo>
                  <a:lnTo>
                    <a:pt x="116" y="159"/>
                  </a:lnTo>
                  <a:lnTo>
                    <a:pt x="116" y="164"/>
                  </a:lnTo>
                  <a:lnTo>
                    <a:pt x="116" y="164"/>
                  </a:lnTo>
                  <a:lnTo>
                    <a:pt x="111" y="169"/>
                  </a:lnTo>
                  <a:lnTo>
                    <a:pt x="105" y="169"/>
                  </a:lnTo>
                  <a:lnTo>
                    <a:pt x="105" y="169"/>
                  </a:lnTo>
                  <a:lnTo>
                    <a:pt x="100" y="169"/>
                  </a:lnTo>
                  <a:lnTo>
                    <a:pt x="95" y="169"/>
                  </a:lnTo>
                  <a:lnTo>
                    <a:pt x="95" y="169"/>
                  </a:lnTo>
                  <a:lnTo>
                    <a:pt x="90" y="169"/>
                  </a:lnTo>
                  <a:lnTo>
                    <a:pt x="90" y="169"/>
                  </a:lnTo>
                  <a:lnTo>
                    <a:pt x="84" y="169"/>
                  </a:lnTo>
                  <a:lnTo>
                    <a:pt x="84" y="164"/>
                  </a:lnTo>
                  <a:lnTo>
                    <a:pt x="79" y="164"/>
                  </a:lnTo>
                  <a:lnTo>
                    <a:pt x="79" y="159"/>
                  </a:lnTo>
                  <a:lnTo>
                    <a:pt x="79" y="153"/>
                  </a:lnTo>
                  <a:lnTo>
                    <a:pt x="79" y="153"/>
                  </a:lnTo>
                  <a:lnTo>
                    <a:pt x="79" y="148"/>
                  </a:lnTo>
                  <a:lnTo>
                    <a:pt x="79" y="143"/>
                  </a:lnTo>
                  <a:lnTo>
                    <a:pt x="79" y="143"/>
                  </a:lnTo>
                  <a:lnTo>
                    <a:pt x="74" y="137"/>
                  </a:lnTo>
                  <a:lnTo>
                    <a:pt x="74" y="132"/>
                  </a:lnTo>
                  <a:lnTo>
                    <a:pt x="68" y="132"/>
                  </a:lnTo>
                  <a:lnTo>
                    <a:pt x="68" y="127"/>
                  </a:lnTo>
                  <a:lnTo>
                    <a:pt x="68" y="127"/>
                  </a:lnTo>
                  <a:lnTo>
                    <a:pt x="63" y="122"/>
                  </a:lnTo>
                  <a:lnTo>
                    <a:pt x="58" y="122"/>
                  </a:lnTo>
                  <a:lnTo>
                    <a:pt x="58" y="122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47" y="116"/>
                  </a:lnTo>
                  <a:lnTo>
                    <a:pt x="47" y="111"/>
                  </a:lnTo>
                  <a:lnTo>
                    <a:pt x="47" y="111"/>
                  </a:lnTo>
                  <a:lnTo>
                    <a:pt x="42" y="111"/>
                  </a:lnTo>
                  <a:lnTo>
                    <a:pt x="37" y="111"/>
                  </a:lnTo>
                  <a:lnTo>
                    <a:pt x="37" y="111"/>
                  </a:lnTo>
                  <a:lnTo>
                    <a:pt x="31" y="111"/>
                  </a:lnTo>
                  <a:lnTo>
                    <a:pt x="31" y="111"/>
                  </a:lnTo>
                  <a:lnTo>
                    <a:pt x="26" y="111"/>
                  </a:lnTo>
                  <a:lnTo>
                    <a:pt x="21" y="111"/>
                  </a:lnTo>
                  <a:lnTo>
                    <a:pt x="21" y="111"/>
                  </a:lnTo>
                  <a:lnTo>
                    <a:pt x="15" y="111"/>
                  </a:lnTo>
                  <a:lnTo>
                    <a:pt x="15" y="111"/>
                  </a:lnTo>
                  <a:lnTo>
                    <a:pt x="10" y="111"/>
                  </a:lnTo>
                  <a:lnTo>
                    <a:pt x="5" y="111"/>
                  </a:lnTo>
                  <a:lnTo>
                    <a:pt x="5" y="111"/>
                  </a:lnTo>
                  <a:lnTo>
                    <a:pt x="0" y="111"/>
                  </a:lnTo>
                  <a:lnTo>
                    <a:pt x="0" y="111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3324240" y="2249640"/>
              <a:ext cx="301680" cy="242640"/>
            </a:xfrm>
            <a:custGeom>
              <a:avLst/>
              <a:gdLst/>
              <a:ahLst/>
              <a:rect l="l" t="t" r="r" b="b"/>
              <a:pathLst>
                <a:path w="190" h="153">
                  <a:moveTo>
                    <a:pt x="0" y="79"/>
                  </a:moveTo>
                  <a:lnTo>
                    <a:pt x="0" y="74"/>
                  </a:lnTo>
                  <a:lnTo>
                    <a:pt x="5" y="74"/>
                  </a:lnTo>
                  <a:lnTo>
                    <a:pt x="11" y="74"/>
                  </a:lnTo>
                  <a:lnTo>
                    <a:pt x="11" y="69"/>
                  </a:lnTo>
                  <a:lnTo>
                    <a:pt x="16" y="69"/>
                  </a:lnTo>
                  <a:lnTo>
                    <a:pt x="16" y="69"/>
                  </a:lnTo>
                  <a:lnTo>
                    <a:pt x="21" y="69"/>
                  </a:lnTo>
                  <a:lnTo>
                    <a:pt x="21" y="69"/>
                  </a:lnTo>
                  <a:lnTo>
                    <a:pt x="26" y="69"/>
                  </a:lnTo>
                  <a:lnTo>
                    <a:pt x="32" y="69"/>
                  </a:lnTo>
                  <a:lnTo>
                    <a:pt x="32" y="69"/>
                  </a:lnTo>
                  <a:lnTo>
                    <a:pt x="32" y="69"/>
                  </a:lnTo>
                  <a:lnTo>
                    <a:pt x="37" y="64"/>
                  </a:lnTo>
                  <a:lnTo>
                    <a:pt x="37" y="64"/>
                  </a:lnTo>
                  <a:lnTo>
                    <a:pt x="37" y="58"/>
                  </a:lnTo>
                  <a:lnTo>
                    <a:pt x="37" y="53"/>
                  </a:lnTo>
                  <a:lnTo>
                    <a:pt x="42" y="53"/>
                  </a:lnTo>
                  <a:lnTo>
                    <a:pt x="42" y="48"/>
                  </a:lnTo>
                  <a:lnTo>
                    <a:pt x="42" y="42"/>
                  </a:lnTo>
                  <a:lnTo>
                    <a:pt x="48" y="42"/>
                  </a:lnTo>
                  <a:lnTo>
                    <a:pt x="53" y="42"/>
                  </a:lnTo>
                  <a:lnTo>
                    <a:pt x="53" y="42"/>
                  </a:lnTo>
                  <a:lnTo>
                    <a:pt x="58" y="42"/>
                  </a:lnTo>
                  <a:lnTo>
                    <a:pt x="63" y="37"/>
                  </a:lnTo>
                  <a:lnTo>
                    <a:pt x="63" y="37"/>
                  </a:lnTo>
                  <a:lnTo>
                    <a:pt x="69" y="37"/>
                  </a:lnTo>
                  <a:lnTo>
                    <a:pt x="74" y="37"/>
                  </a:lnTo>
                  <a:lnTo>
                    <a:pt x="74" y="37"/>
                  </a:lnTo>
                  <a:lnTo>
                    <a:pt x="79" y="37"/>
                  </a:lnTo>
                  <a:lnTo>
                    <a:pt x="79" y="37"/>
                  </a:lnTo>
                  <a:lnTo>
                    <a:pt x="85" y="37"/>
                  </a:lnTo>
                  <a:lnTo>
                    <a:pt x="90" y="37"/>
                  </a:lnTo>
                  <a:lnTo>
                    <a:pt x="90" y="37"/>
                  </a:lnTo>
                  <a:lnTo>
                    <a:pt x="95" y="37"/>
                  </a:lnTo>
                  <a:lnTo>
                    <a:pt x="100" y="37"/>
                  </a:lnTo>
                  <a:lnTo>
                    <a:pt x="100" y="37"/>
                  </a:lnTo>
                  <a:lnTo>
                    <a:pt x="106" y="37"/>
                  </a:lnTo>
                  <a:lnTo>
                    <a:pt x="106" y="32"/>
                  </a:lnTo>
                  <a:lnTo>
                    <a:pt x="106" y="32"/>
                  </a:lnTo>
                  <a:lnTo>
                    <a:pt x="111" y="27"/>
                  </a:lnTo>
                  <a:lnTo>
                    <a:pt x="111" y="27"/>
                  </a:lnTo>
                  <a:lnTo>
                    <a:pt x="111" y="21"/>
                  </a:lnTo>
                  <a:lnTo>
                    <a:pt x="111" y="16"/>
                  </a:lnTo>
                  <a:lnTo>
                    <a:pt x="111" y="16"/>
                  </a:lnTo>
                  <a:lnTo>
                    <a:pt x="116" y="16"/>
                  </a:lnTo>
                  <a:lnTo>
                    <a:pt x="116" y="11"/>
                  </a:lnTo>
                  <a:lnTo>
                    <a:pt x="122" y="11"/>
                  </a:lnTo>
                  <a:lnTo>
                    <a:pt x="122" y="5"/>
                  </a:lnTo>
                  <a:lnTo>
                    <a:pt x="122" y="5"/>
                  </a:lnTo>
                  <a:lnTo>
                    <a:pt x="127" y="5"/>
                  </a:lnTo>
                  <a:lnTo>
                    <a:pt x="132" y="5"/>
                  </a:lnTo>
                  <a:lnTo>
                    <a:pt x="132" y="5"/>
                  </a:lnTo>
                  <a:lnTo>
                    <a:pt x="137" y="5"/>
                  </a:lnTo>
                  <a:lnTo>
                    <a:pt x="143" y="11"/>
                  </a:lnTo>
                  <a:lnTo>
                    <a:pt x="143" y="11"/>
                  </a:lnTo>
                  <a:lnTo>
                    <a:pt x="148" y="11"/>
                  </a:lnTo>
                  <a:lnTo>
                    <a:pt x="148" y="11"/>
                  </a:lnTo>
                  <a:lnTo>
                    <a:pt x="153" y="11"/>
                  </a:lnTo>
                  <a:lnTo>
                    <a:pt x="153" y="11"/>
                  </a:lnTo>
                  <a:lnTo>
                    <a:pt x="159" y="11"/>
                  </a:lnTo>
                  <a:lnTo>
                    <a:pt x="164" y="11"/>
                  </a:lnTo>
                  <a:lnTo>
                    <a:pt x="169" y="5"/>
                  </a:lnTo>
                  <a:lnTo>
                    <a:pt x="169" y="5"/>
                  </a:lnTo>
                  <a:lnTo>
                    <a:pt x="175" y="5"/>
                  </a:lnTo>
                  <a:lnTo>
                    <a:pt x="175" y="5"/>
                  </a:lnTo>
                  <a:lnTo>
                    <a:pt x="180" y="5"/>
                  </a:lnTo>
                  <a:lnTo>
                    <a:pt x="180" y="0"/>
                  </a:lnTo>
                  <a:lnTo>
                    <a:pt x="185" y="0"/>
                  </a:lnTo>
                  <a:lnTo>
                    <a:pt x="185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5"/>
                  </a:lnTo>
                  <a:lnTo>
                    <a:pt x="190" y="5"/>
                  </a:lnTo>
                  <a:lnTo>
                    <a:pt x="190" y="11"/>
                  </a:lnTo>
                  <a:lnTo>
                    <a:pt x="190" y="16"/>
                  </a:lnTo>
                  <a:lnTo>
                    <a:pt x="190" y="16"/>
                  </a:lnTo>
                  <a:lnTo>
                    <a:pt x="190" y="21"/>
                  </a:lnTo>
                  <a:lnTo>
                    <a:pt x="190" y="21"/>
                  </a:lnTo>
                  <a:lnTo>
                    <a:pt x="185" y="21"/>
                  </a:lnTo>
                  <a:lnTo>
                    <a:pt x="175" y="21"/>
                  </a:lnTo>
                  <a:lnTo>
                    <a:pt x="175" y="21"/>
                  </a:lnTo>
                  <a:lnTo>
                    <a:pt x="175" y="21"/>
                  </a:lnTo>
                  <a:lnTo>
                    <a:pt x="175" y="27"/>
                  </a:lnTo>
                  <a:lnTo>
                    <a:pt x="175" y="32"/>
                  </a:lnTo>
                  <a:lnTo>
                    <a:pt x="175" y="32"/>
                  </a:lnTo>
                  <a:lnTo>
                    <a:pt x="175" y="37"/>
                  </a:lnTo>
                  <a:lnTo>
                    <a:pt x="180" y="37"/>
                  </a:lnTo>
                  <a:lnTo>
                    <a:pt x="180" y="42"/>
                  </a:lnTo>
                  <a:lnTo>
                    <a:pt x="180" y="42"/>
                  </a:lnTo>
                  <a:lnTo>
                    <a:pt x="180" y="48"/>
                  </a:lnTo>
                  <a:lnTo>
                    <a:pt x="180" y="53"/>
                  </a:lnTo>
                  <a:lnTo>
                    <a:pt x="180" y="53"/>
                  </a:lnTo>
                  <a:lnTo>
                    <a:pt x="180" y="58"/>
                  </a:lnTo>
                  <a:lnTo>
                    <a:pt x="180" y="64"/>
                  </a:lnTo>
                  <a:lnTo>
                    <a:pt x="180" y="64"/>
                  </a:lnTo>
                  <a:lnTo>
                    <a:pt x="175" y="69"/>
                  </a:lnTo>
                  <a:lnTo>
                    <a:pt x="175" y="74"/>
                  </a:lnTo>
                  <a:lnTo>
                    <a:pt x="175" y="74"/>
                  </a:lnTo>
                  <a:lnTo>
                    <a:pt x="175" y="79"/>
                  </a:lnTo>
                  <a:lnTo>
                    <a:pt x="175" y="79"/>
                  </a:lnTo>
                  <a:lnTo>
                    <a:pt x="175" y="85"/>
                  </a:lnTo>
                  <a:lnTo>
                    <a:pt x="175" y="85"/>
                  </a:lnTo>
                  <a:lnTo>
                    <a:pt x="175" y="90"/>
                  </a:lnTo>
                  <a:lnTo>
                    <a:pt x="175" y="95"/>
                  </a:lnTo>
                  <a:lnTo>
                    <a:pt x="175" y="95"/>
                  </a:lnTo>
                  <a:lnTo>
                    <a:pt x="175" y="101"/>
                  </a:lnTo>
                  <a:lnTo>
                    <a:pt x="175" y="101"/>
                  </a:lnTo>
                  <a:lnTo>
                    <a:pt x="180" y="106"/>
                  </a:lnTo>
                  <a:lnTo>
                    <a:pt x="175" y="106"/>
                  </a:lnTo>
                  <a:lnTo>
                    <a:pt x="175" y="111"/>
                  </a:lnTo>
                  <a:lnTo>
                    <a:pt x="169" y="111"/>
                  </a:lnTo>
                  <a:lnTo>
                    <a:pt x="169" y="111"/>
                  </a:lnTo>
                  <a:lnTo>
                    <a:pt x="164" y="116"/>
                  </a:lnTo>
                  <a:lnTo>
                    <a:pt x="164" y="116"/>
                  </a:lnTo>
                  <a:lnTo>
                    <a:pt x="164" y="122"/>
                  </a:lnTo>
                  <a:lnTo>
                    <a:pt x="164" y="127"/>
                  </a:lnTo>
                  <a:lnTo>
                    <a:pt x="169" y="127"/>
                  </a:lnTo>
                  <a:lnTo>
                    <a:pt x="169" y="132"/>
                  </a:lnTo>
                  <a:lnTo>
                    <a:pt x="169" y="132"/>
                  </a:lnTo>
                  <a:lnTo>
                    <a:pt x="169" y="138"/>
                  </a:lnTo>
                  <a:lnTo>
                    <a:pt x="175" y="138"/>
                  </a:lnTo>
                  <a:lnTo>
                    <a:pt x="175" y="143"/>
                  </a:lnTo>
                  <a:lnTo>
                    <a:pt x="175" y="143"/>
                  </a:lnTo>
                  <a:lnTo>
                    <a:pt x="175" y="148"/>
                  </a:lnTo>
                  <a:lnTo>
                    <a:pt x="169" y="148"/>
                  </a:lnTo>
                  <a:lnTo>
                    <a:pt x="169" y="148"/>
                  </a:lnTo>
                  <a:lnTo>
                    <a:pt x="164" y="148"/>
                  </a:lnTo>
                  <a:lnTo>
                    <a:pt x="159" y="148"/>
                  </a:lnTo>
                  <a:lnTo>
                    <a:pt x="153" y="148"/>
                  </a:lnTo>
                  <a:lnTo>
                    <a:pt x="153" y="148"/>
                  </a:lnTo>
                  <a:lnTo>
                    <a:pt x="148" y="148"/>
                  </a:lnTo>
                  <a:lnTo>
                    <a:pt x="143" y="148"/>
                  </a:lnTo>
                  <a:lnTo>
                    <a:pt x="143" y="148"/>
                  </a:lnTo>
                  <a:lnTo>
                    <a:pt x="137" y="148"/>
                  </a:lnTo>
                  <a:lnTo>
                    <a:pt x="137" y="148"/>
                  </a:lnTo>
                  <a:lnTo>
                    <a:pt x="132" y="148"/>
                  </a:lnTo>
                  <a:lnTo>
                    <a:pt x="132" y="148"/>
                  </a:lnTo>
                  <a:lnTo>
                    <a:pt x="127" y="148"/>
                  </a:lnTo>
                  <a:lnTo>
                    <a:pt x="122" y="153"/>
                  </a:lnTo>
                  <a:lnTo>
                    <a:pt x="122" y="153"/>
                  </a:lnTo>
                  <a:lnTo>
                    <a:pt x="116" y="153"/>
                  </a:lnTo>
                  <a:lnTo>
                    <a:pt x="116" y="153"/>
                  </a:lnTo>
                  <a:lnTo>
                    <a:pt x="111" y="148"/>
                  </a:lnTo>
                  <a:lnTo>
                    <a:pt x="111" y="148"/>
                  </a:lnTo>
                  <a:lnTo>
                    <a:pt x="106" y="148"/>
                  </a:lnTo>
                  <a:lnTo>
                    <a:pt x="100" y="148"/>
                  </a:lnTo>
                  <a:lnTo>
                    <a:pt x="100" y="148"/>
                  </a:lnTo>
                  <a:lnTo>
                    <a:pt x="95" y="148"/>
                  </a:lnTo>
                  <a:lnTo>
                    <a:pt x="95" y="148"/>
                  </a:lnTo>
                  <a:lnTo>
                    <a:pt x="90" y="148"/>
                  </a:lnTo>
                  <a:lnTo>
                    <a:pt x="90" y="143"/>
                  </a:lnTo>
                  <a:lnTo>
                    <a:pt x="85" y="138"/>
                  </a:lnTo>
                  <a:lnTo>
                    <a:pt x="79" y="138"/>
                  </a:lnTo>
                  <a:lnTo>
                    <a:pt x="79" y="138"/>
                  </a:lnTo>
                  <a:lnTo>
                    <a:pt x="74" y="138"/>
                  </a:lnTo>
                  <a:lnTo>
                    <a:pt x="69" y="138"/>
                  </a:lnTo>
                  <a:lnTo>
                    <a:pt x="69" y="138"/>
                  </a:lnTo>
                  <a:lnTo>
                    <a:pt x="63" y="143"/>
                  </a:lnTo>
                  <a:lnTo>
                    <a:pt x="63" y="143"/>
                  </a:lnTo>
                  <a:lnTo>
                    <a:pt x="58" y="143"/>
                  </a:lnTo>
                  <a:lnTo>
                    <a:pt x="58" y="143"/>
                  </a:lnTo>
                  <a:lnTo>
                    <a:pt x="53" y="138"/>
                  </a:lnTo>
                  <a:lnTo>
                    <a:pt x="53" y="138"/>
                  </a:lnTo>
                  <a:lnTo>
                    <a:pt x="53" y="132"/>
                  </a:lnTo>
                  <a:lnTo>
                    <a:pt x="48" y="132"/>
                  </a:lnTo>
                  <a:lnTo>
                    <a:pt x="48" y="127"/>
                  </a:lnTo>
                  <a:lnTo>
                    <a:pt x="42" y="127"/>
                  </a:lnTo>
                  <a:lnTo>
                    <a:pt x="42" y="127"/>
                  </a:lnTo>
                  <a:lnTo>
                    <a:pt x="42" y="127"/>
                  </a:lnTo>
                  <a:lnTo>
                    <a:pt x="37" y="122"/>
                  </a:lnTo>
                  <a:lnTo>
                    <a:pt x="32" y="116"/>
                  </a:lnTo>
                  <a:lnTo>
                    <a:pt x="32" y="116"/>
                  </a:lnTo>
                  <a:lnTo>
                    <a:pt x="26" y="116"/>
                  </a:lnTo>
                  <a:lnTo>
                    <a:pt x="26" y="111"/>
                  </a:lnTo>
                  <a:lnTo>
                    <a:pt x="21" y="111"/>
                  </a:lnTo>
                  <a:lnTo>
                    <a:pt x="21" y="106"/>
                  </a:lnTo>
                  <a:lnTo>
                    <a:pt x="21" y="106"/>
                  </a:lnTo>
                  <a:lnTo>
                    <a:pt x="16" y="106"/>
                  </a:lnTo>
                  <a:lnTo>
                    <a:pt x="16" y="101"/>
                  </a:lnTo>
                  <a:lnTo>
                    <a:pt x="16" y="95"/>
                  </a:lnTo>
                  <a:lnTo>
                    <a:pt x="11" y="95"/>
                  </a:lnTo>
                  <a:lnTo>
                    <a:pt x="11" y="90"/>
                  </a:lnTo>
                  <a:lnTo>
                    <a:pt x="11" y="90"/>
                  </a:lnTo>
                  <a:lnTo>
                    <a:pt x="5" y="85"/>
                  </a:lnTo>
                  <a:lnTo>
                    <a:pt x="0" y="85"/>
                  </a:lnTo>
                  <a:lnTo>
                    <a:pt x="0" y="85"/>
                  </a:lnTo>
                  <a:lnTo>
                    <a:pt x="0" y="79"/>
                  </a:lnTo>
                  <a:lnTo>
                    <a:pt x="0" y="74"/>
                  </a:lnTo>
                  <a:lnTo>
                    <a:pt x="5" y="74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3416400" y="2459160"/>
              <a:ext cx="268200" cy="226800"/>
            </a:xfrm>
            <a:custGeom>
              <a:avLst/>
              <a:gdLst/>
              <a:ahLst/>
              <a:rect l="l" t="t" r="r" b="b"/>
              <a:pathLst>
                <a:path w="169" h="143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5" y="0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1" y="6"/>
                  </a:lnTo>
                  <a:lnTo>
                    <a:pt x="21" y="6"/>
                  </a:lnTo>
                  <a:lnTo>
                    <a:pt x="27" y="11"/>
                  </a:lnTo>
                  <a:lnTo>
                    <a:pt x="27" y="11"/>
                  </a:lnTo>
                  <a:lnTo>
                    <a:pt x="32" y="11"/>
                  </a:lnTo>
                  <a:lnTo>
                    <a:pt x="37" y="11"/>
                  </a:lnTo>
                  <a:lnTo>
                    <a:pt x="42" y="11"/>
                  </a:lnTo>
                  <a:lnTo>
                    <a:pt x="42" y="16"/>
                  </a:lnTo>
                  <a:lnTo>
                    <a:pt x="48" y="16"/>
                  </a:lnTo>
                  <a:lnTo>
                    <a:pt x="53" y="16"/>
                  </a:lnTo>
                  <a:lnTo>
                    <a:pt x="58" y="16"/>
                  </a:lnTo>
                  <a:lnTo>
                    <a:pt x="58" y="16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9" y="16"/>
                  </a:lnTo>
                  <a:lnTo>
                    <a:pt x="69" y="16"/>
                  </a:lnTo>
                  <a:lnTo>
                    <a:pt x="74" y="16"/>
                  </a:lnTo>
                  <a:lnTo>
                    <a:pt x="79" y="16"/>
                  </a:lnTo>
                  <a:lnTo>
                    <a:pt x="79" y="16"/>
                  </a:lnTo>
                  <a:lnTo>
                    <a:pt x="85" y="16"/>
                  </a:lnTo>
                  <a:lnTo>
                    <a:pt x="85" y="16"/>
                  </a:lnTo>
                  <a:lnTo>
                    <a:pt x="90" y="16"/>
                  </a:lnTo>
                  <a:lnTo>
                    <a:pt x="95" y="16"/>
                  </a:lnTo>
                  <a:lnTo>
                    <a:pt x="95" y="16"/>
                  </a:lnTo>
                  <a:lnTo>
                    <a:pt x="101" y="16"/>
                  </a:lnTo>
                  <a:lnTo>
                    <a:pt x="106" y="11"/>
                  </a:lnTo>
                  <a:lnTo>
                    <a:pt x="106" y="11"/>
                  </a:lnTo>
                  <a:lnTo>
                    <a:pt x="111" y="11"/>
                  </a:lnTo>
                  <a:lnTo>
                    <a:pt x="111" y="11"/>
                  </a:lnTo>
                  <a:lnTo>
                    <a:pt x="117" y="6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17" y="11"/>
                  </a:lnTo>
                  <a:lnTo>
                    <a:pt x="122" y="16"/>
                  </a:lnTo>
                  <a:lnTo>
                    <a:pt x="122" y="16"/>
                  </a:lnTo>
                  <a:lnTo>
                    <a:pt x="127" y="21"/>
                  </a:lnTo>
                  <a:lnTo>
                    <a:pt x="127" y="27"/>
                  </a:lnTo>
                  <a:lnTo>
                    <a:pt x="127" y="27"/>
                  </a:lnTo>
                  <a:lnTo>
                    <a:pt x="127" y="32"/>
                  </a:lnTo>
                  <a:lnTo>
                    <a:pt x="132" y="32"/>
                  </a:lnTo>
                  <a:lnTo>
                    <a:pt x="132" y="37"/>
                  </a:lnTo>
                  <a:lnTo>
                    <a:pt x="138" y="37"/>
                  </a:lnTo>
                  <a:lnTo>
                    <a:pt x="138" y="43"/>
                  </a:lnTo>
                  <a:lnTo>
                    <a:pt x="143" y="43"/>
                  </a:lnTo>
                  <a:lnTo>
                    <a:pt x="148" y="48"/>
                  </a:lnTo>
                  <a:lnTo>
                    <a:pt x="148" y="48"/>
                  </a:lnTo>
                  <a:lnTo>
                    <a:pt x="148" y="48"/>
                  </a:lnTo>
                  <a:lnTo>
                    <a:pt x="154" y="53"/>
                  </a:lnTo>
                  <a:lnTo>
                    <a:pt x="159" y="53"/>
                  </a:lnTo>
                  <a:lnTo>
                    <a:pt x="164" y="59"/>
                  </a:lnTo>
                  <a:lnTo>
                    <a:pt x="164" y="59"/>
                  </a:lnTo>
                  <a:lnTo>
                    <a:pt x="164" y="59"/>
                  </a:lnTo>
                  <a:lnTo>
                    <a:pt x="164" y="64"/>
                  </a:lnTo>
                  <a:lnTo>
                    <a:pt x="169" y="64"/>
                  </a:lnTo>
                  <a:lnTo>
                    <a:pt x="169" y="69"/>
                  </a:lnTo>
                  <a:lnTo>
                    <a:pt x="169" y="74"/>
                  </a:lnTo>
                  <a:lnTo>
                    <a:pt x="169" y="74"/>
                  </a:lnTo>
                  <a:lnTo>
                    <a:pt x="169" y="80"/>
                  </a:lnTo>
                  <a:lnTo>
                    <a:pt x="169" y="85"/>
                  </a:lnTo>
                  <a:lnTo>
                    <a:pt x="169" y="85"/>
                  </a:lnTo>
                  <a:lnTo>
                    <a:pt x="169" y="90"/>
                  </a:lnTo>
                  <a:lnTo>
                    <a:pt x="169" y="90"/>
                  </a:lnTo>
                  <a:lnTo>
                    <a:pt x="169" y="96"/>
                  </a:lnTo>
                  <a:lnTo>
                    <a:pt x="169" y="101"/>
                  </a:lnTo>
                  <a:lnTo>
                    <a:pt x="169" y="101"/>
                  </a:lnTo>
                  <a:lnTo>
                    <a:pt x="169" y="106"/>
                  </a:lnTo>
                  <a:lnTo>
                    <a:pt x="169" y="111"/>
                  </a:lnTo>
                  <a:lnTo>
                    <a:pt x="169" y="117"/>
                  </a:lnTo>
                  <a:lnTo>
                    <a:pt x="169" y="117"/>
                  </a:lnTo>
                  <a:lnTo>
                    <a:pt x="169" y="122"/>
                  </a:lnTo>
                  <a:lnTo>
                    <a:pt x="164" y="122"/>
                  </a:lnTo>
                  <a:lnTo>
                    <a:pt x="164" y="127"/>
                  </a:lnTo>
                  <a:lnTo>
                    <a:pt x="164" y="127"/>
                  </a:lnTo>
                  <a:lnTo>
                    <a:pt x="159" y="133"/>
                  </a:lnTo>
                  <a:lnTo>
                    <a:pt x="159" y="133"/>
                  </a:lnTo>
                  <a:lnTo>
                    <a:pt x="154" y="138"/>
                  </a:lnTo>
                  <a:lnTo>
                    <a:pt x="154" y="143"/>
                  </a:lnTo>
                  <a:lnTo>
                    <a:pt x="148" y="143"/>
                  </a:lnTo>
                  <a:lnTo>
                    <a:pt x="148" y="138"/>
                  </a:lnTo>
                  <a:lnTo>
                    <a:pt x="148" y="133"/>
                  </a:lnTo>
                  <a:lnTo>
                    <a:pt x="143" y="133"/>
                  </a:lnTo>
                  <a:lnTo>
                    <a:pt x="143" y="127"/>
                  </a:lnTo>
                  <a:lnTo>
                    <a:pt x="143" y="127"/>
                  </a:lnTo>
                  <a:lnTo>
                    <a:pt x="138" y="122"/>
                  </a:lnTo>
                  <a:lnTo>
                    <a:pt x="138" y="122"/>
                  </a:lnTo>
                  <a:lnTo>
                    <a:pt x="138" y="117"/>
                  </a:lnTo>
                  <a:lnTo>
                    <a:pt x="138" y="111"/>
                  </a:lnTo>
                  <a:lnTo>
                    <a:pt x="138" y="111"/>
                  </a:lnTo>
                  <a:lnTo>
                    <a:pt x="132" y="111"/>
                  </a:lnTo>
                  <a:lnTo>
                    <a:pt x="132" y="111"/>
                  </a:lnTo>
                  <a:lnTo>
                    <a:pt x="132" y="117"/>
                  </a:lnTo>
                  <a:lnTo>
                    <a:pt x="132" y="122"/>
                  </a:lnTo>
                  <a:lnTo>
                    <a:pt x="132" y="122"/>
                  </a:lnTo>
                  <a:lnTo>
                    <a:pt x="127" y="127"/>
                  </a:lnTo>
                  <a:lnTo>
                    <a:pt x="127" y="127"/>
                  </a:lnTo>
                  <a:lnTo>
                    <a:pt x="122" y="127"/>
                  </a:lnTo>
                  <a:lnTo>
                    <a:pt x="122" y="127"/>
                  </a:lnTo>
                  <a:lnTo>
                    <a:pt x="117" y="122"/>
                  </a:lnTo>
                  <a:lnTo>
                    <a:pt x="117" y="117"/>
                  </a:lnTo>
                  <a:lnTo>
                    <a:pt x="117" y="117"/>
                  </a:lnTo>
                  <a:lnTo>
                    <a:pt x="117" y="111"/>
                  </a:lnTo>
                  <a:lnTo>
                    <a:pt x="117" y="111"/>
                  </a:lnTo>
                  <a:lnTo>
                    <a:pt x="117" y="106"/>
                  </a:lnTo>
                  <a:lnTo>
                    <a:pt x="111" y="101"/>
                  </a:lnTo>
                  <a:lnTo>
                    <a:pt x="111" y="96"/>
                  </a:lnTo>
                  <a:lnTo>
                    <a:pt x="111" y="96"/>
                  </a:lnTo>
                  <a:lnTo>
                    <a:pt x="106" y="90"/>
                  </a:lnTo>
                  <a:lnTo>
                    <a:pt x="106" y="90"/>
                  </a:lnTo>
                  <a:lnTo>
                    <a:pt x="101" y="85"/>
                  </a:lnTo>
                  <a:lnTo>
                    <a:pt x="95" y="85"/>
                  </a:lnTo>
                  <a:lnTo>
                    <a:pt x="95" y="85"/>
                  </a:lnTo>
                  <a:lnTo>
                    <a:pt x="95" y="80"/>
                  </a:lnTo>
                  <a:lnTo>
                    <a:pt x="90" y="80"/>
                  </a:lnTo>
                  <a:lnTo>
                    <a:pt x="85" y="74"/>
                  </a:lnTo>
                  <a:lnTo>
                    <a:pt x="85" y="74"/>
                  </a:lnTo>
                  <a:lnTo>
                    <a:pt x="79" y="69"/>
                  </a:lnTo>
                  <a:lnTo>
                    <a:pt x="79" y="69"/>
                  </a:lnTo>
                  <a:lnTo>
                    <a:pt x="79" y="69"/>
                  </a:lnTo>
                  <a:lnTo>
                    <a:pt x="74" y="64"/>
                  </a:lnTo>
                  <a:lnTo>
                    <a:pt x="69" y="64"/>
                  </a:lnTo>
                  <a:lnTo>
                    <a:pt x="69" y="64"/>
                  </a:lnTo>
                  <a:lnTo>
                    <a:pt x="64" y="64"/>
                  </a:lnTo>
                  <a:lnTo>
                    <a:pt x="64" y="59"/>
                  </a:lnTo>
                  <a:lnTo>
                    <a:pt x="58" y="59"/>
                  </a:lnTo>
                  <a:lnTo>
                    <a:pt x="58" y="53"/>
                  </a:lnTo>
                  <a:lnTo>
                    <a:pt x="53" y="53"/>
                  </a:lnTo>
                  <a:lnTo>
                    <a:pt x="48" y="53"/>
                  </a:lnTo>
                  <a:lnTo>
                    <a:pt x="48" y="48"/>
                  </a:lnTo>
                  <a:lnTo>
                    <a:pt x="42" y="53"/>
                  </a:lnTo>
                  <a:lnTo>
                    <a:pt x="42" y="59"/>
                  </a:lnTo>
                  <a:lnTo>
                    <a:pt x="42" y="59"/>
                  </a:lnTo>
                  <a:lnTo>
                    <a:pt x="42" y="64"/>
                  </a:lnTo>
                  <a:lnTo>
                    <a:pt x="42" y="64"/>
                  </a:lnTo>
                  <a:lnTo>
                    <a:pt x="42" y="69"/>
                  </a:lnTo>
                  <a:lnTo>
                    <a:pt x="48" y="69"/>
                  </a:lnTo>
                  <a:lnTo>
                    <a:pt x="48" y="74"/>
                  </a:lnTo>
                  <a:lnTo>
                    <a:pt x="48" y="74"/>
                  </a:lnTo>
                  <a:lnTo>
                    <a:pt x="53" y="74"/>
                  </a:lnTo>
                  <a:lnTo>
                    <a:pt x="53" y="80"/>
                  </a:lnTo>
                  <a:lnTo>
                    <a:pt x="53" y="80"/>
                  </a:lnTo>
                  <a:lnTo>
                    <a:pt x="58" y="85"/>
                  </a:lnTo>
                  <a:lnTo>
                    <a:pt x="53" y="85"/>
                  </a:lnTo>
                  <a:lnTo>
                    <a:pt x="53" y="90"/>
                  </a:lnTo>
                  <a:lnTo>
                    <a:pt x="48" y="90"/>
                  </a:lnTo>
                  <a:lnTo>
                    <a:pt x="48" y="96"/>
                  </a:lnTo>
                  <a:lnTo>
                    <a:pt x="42" y="96"/>
                  </a:lnTo>
                  <a:lnTo>
                    <a:pt x="42" y="90"/>
                  </a:lnTo>
                  <a:lnTo>
                    <a:pt x="42" y="90"/>
                  </a:lnTo>
                  <a:lnTo>
                    <a:pt x="37" y="85"/>
                  </a:lnTo>
                  <a:lnTo>
                    <a:pt x="32" y="85"/>
                  </a:lnTo>
                  <a:lnTo>
                    <a:pt x="32" y="85"/>
                  </a:lnTo>
                  <a:lnTo>
                    <a:pt x="27" y="80"/>
                  </a:lnTo>
                  <a:lnTo>
                    <a:pt x="21" y="80"/>
                  </a:lnTo>
                  <a:lnTo>
                    <a:pt x="21" y="74"/>
                  </a:lnTo>
                  <a:lnTo>
                    <a:pt x="16" y="74"/>
                  </a:lnTo>
                  <a:lnTo>
                    <a:pt x="11" y="69"/>
                  </a:lnTo>
                  <a:lnTo>
                    <a:pt x="11" y="69"/>
                  </a:lnTo>
                  <a:lnTo>
                    <a:pt x="11" y="64"/>
                  </a:lnTo>
                  <a:lnTo>
                    <a:pt x="5" y="64"/>
                  </a:lnTo>
                  <a:lnTo>
                    <a:pt x="5" y="59"/>
                  </a:lnTo>
                  <a:lnTo>
                    <a:pt x="5" y="59"/>
                  </a:lnTo>
                  <a:lnTo>
                    <a:pt x="5" y="53"/>
                  </a:lnTo>
                  <a:lnTo>
                    <a:pt x="5" y="48"/>
                  </a:lnTo>
                  <a:lnTo>
                    <a:pt x="5" y="48"/>
                  </a:lnTo>
                  <a:lnTo>
                    <a:pt x="5" y="43"/>
                  </a:lnTo>
                  <a:lnTo>
                    <a:pt x="5" y="43"/>
                  </a:lnTo>
                  <a:lnTo>
                    <a:pt x="5" y="37"/>
                  </a:lnTo>
                  <a:lnTo>
                    <a:pt x="5" y="37"/>
                  </a:lnTo>
                  <a:lnTo>
                    <a:pt x="5" y="32"/>
                  </a:lnTo>
                  <a:lnTo>
                    <a:pt x="5" y="27"/>
                  </a:lnTo>
                  <a:lnTo>
                    <a:pt x="5" y="27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11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3684600" y="2543040"/>
              <a:ext cx="210960" cy="176400"/>
            </a:xfrm>
            <a:custGeom>
              <a:avLst/>
              <a:gdLst/>
              <a:ahLst/>
              <a:rect l="l" t="t" r="r" b="b"/>
              <a:pathLst>
                <a:path w="133" h="111">
                  <a:moveTo>
                    <a:pt x="0" y="74"/>
                  </a:moveTo>
                  <a:lnTo>
                    <a:pt x="0" y="74"/>
                  </a:lnTo>
                  <a:lnTo>
                    <a:pt x="6" y="69"/>
                  </a:lnTo>
                  <a:lnTo>
                    <a:pt x="6" y="64"/>
                  </a:lnTo>
                  <a:lnTo>
                    <a:pt x="6" y="64"/>
                  </a:lnTo>
                  <a:lnTo>
                    <a:pt x="6" y="58"/>
                  </a:lnTo>
                  <a:lnTo>
                    <a:pt x="6" y="58"/>
                  </a:lnTo>
                  <a:lnTo>
                    <a:pt x="0" y="53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0" y="43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0" y="32"/>
                  </a:lnTo>
                  <a:lnTo>
                    <a:pt x="0" y="32"/>
                  </a:lnTo>
                  <a:lnTo>
                    <a:pt x="0" y="2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6" y="21"/>
                  </a:lnTo>
                  <a:lnTo>
                    <a:pt x="6" y="27"/>
                  </a:lnTo>
                  <a:lnTo>
                    <a:pt x="6" y="27"/>
                  </a:lnTo>
                  <a:lnTo>
                    <a:pt x="11" y="32"/>
                  </a:lnTo>
                  <a:lnTo>
                    <a:pt x="11" y="32"/>
                  </a:lnTo>
                  <a:lnTo>
                    <a:pt x="16" y="32"/>
                  </a:lnTo>
                  <a:lnTo>
                    <a:pt x="16" y="37"/>
                  </a:lnTo>
                  <a:lnTo>
                    <a:pt x="22" y="37"/>
                  </a:lnTo>
                  <a:lnTo>
                    <a:pt x="22" y="43"/>
                  </a:lnTo>
                  <a:lnTo>
                    <a:pt x="27" y="43"/>
                  </a:lnTo>
                  <a:lnTo>
                    <a:pt x="27" y="48"/>
                  </a:lnTo>
                  <a:lnTo>
                    <a:pt x="32" y="48"/>
                  </a:lnTo>
                  <a:lnTo>
                    <a:pt x="32" y="53"/>
                  </a:lnTo>
                  <a:lnTo>
                    <a:pt x="32" y="53"/>
                  </a:lnTo>
                  <a:lnTo>
                    <a:pt x="37" y="48"/>
                  </a:lnTo>
                  <a:lnTo>
                    <a:pt x="37" y="48"/>
                  </a:lnTo>
                  <a:lnTo>
                    <a:pt x="37" y="43"/>
                  </a:lnTo>
                  <a:lnTo>
                    <a:pt x="37" y="37"/>
                  </a:lnTo>
                  <a:lnTo>
                    <a:pt x="37" y="37"/>
                  </a:lnTo>
                  <a:lnTo>
                    <a:pt x="37" y="32"/>
                  </a:lnTo>
                  <a:lnTo>
                    <a:pt x="37" y="32"/>
                  </a:lnTo>
                  <a:lnTo>
                    <a:pt x="43" y="27"/>
                  </a:lnTo>
                  <a:lnTo>
                    <a:pt x="43" y="32"/>
                  </a:lnTo>
                  <a:lnTo>
                    <a:pt x="48" y="32"/>
                  </a:lnTo>
                  <a:lnTo>
                    <a:pt x="53" y="32"/>
                  </a:lnTo>
                  <a:lnTo>
                    <a:pt x="53" y="37"/>
                  </a:lnTo>
                  <a:lnTo>
                    <a:pt x="53" y="37"/>
                  </a:lnTo>
                  <a:lnTo>
                    <a:pt x="59" y="43"/>
                  </a:lnTo>
                  <a:lnTo>
                    <a:pt x="64" y="43"/>
                  </a:lnTo>
                  <a:lnTo>
                    <a:pt x="64" y="48"/>
                  </a:lnTo>
                  <a:lnTo>
                    <a:pt x="69" y="48"/>
                  </a:lnTo>
                  <a:lnTo>
                    <a:pt x="69" y="48"/>
                  </a:lnTo>
                  <a:lnTo>
                    <a:pt x="74" y="48"/>
                  </a:lnTo>
                  <a:lnTo>
                    <a:pt x="74" y="48"/>
                  </a:lnTo>
                  <a:lnTo>
                    <a:pt x="80" y="48"/>
                  </a:lnTo>
                  <a:lnTo>
                    <a:pt x="85" y="48"/>
                  </a:lnTo>
                  <a:lnTo>
                    <a:pt x="85" y="43"/>
                  </a:lnTo>
                  <a:lnTo>
                    <a:pt x="85" y="43"/>
                  </a:lnTo>
                  <a:lnTo>
                    <a:pt x="90" y="37"/>
                  </a:lnTo>
                  <a:lnTo>
                    <a:pt x="90" y="37"/>
                  </a:lnTo>
                  <a:lnTo>
                    <a:pt x="96" y="37"/>
                  </a:lnTo>
                  <a:lnTo>
                    <a:pt x="96" y="32"/>
                  </a:lnTo>
                  <a:lnTo>
                    <a:pt x="96" y="32"/>
                  </a:lnTo>
                  <a:lnTo>
                    <a:pt x="101" y="32"/>
                  </a:lnTo>
                  <a:lnTo>
                    <a:pt x="106" y="27"/>
                  </a:lnTo>
                  <a:lnTo>
                    <a:pt x="112" y="27"/>
                  </a:lnTo>
                  <a:lnTo>
                    <a:pt x="112" y="21"/>
                  </a:lnTo>
                  <a:lnTo>
                    <a:pt x="112" y="21"/>
                  </a:lnTo>
                  <a:lnTo>
                    <a:pt x="117" y="16"/>
                  </a:lnTo>
                  <a:lnTo>
                    <a:pt x="122" y="16"/>
                  </a:lnTo>
                  <a:lnTo>
                    <a:pt x="122" y="11"/>
                  </a:lnTo>
                  <a:lnTo>
                    <a:pt x="122" y="11"/>
                  </a:lnTo>
                  <a:lnTo>
                    <a:pt x="127" y="11"/>
                  </a:lnTo>
                  <a:lnTo>
                    <a:pt x="127" y="6"/>
                  </a:lnTo>
                  <a:lnTo>
                    <a:pt x="133" y="6"/>
                  </a:lnTo>
                  <a:lnTo>
                    <a:pt x="133" y="0"/>
                  </a:lnTo>
                  <a:lnTo>
                    <a:pt x="133" y="6"/>
                  </a:lnTo>
                  <a:lnTo>
                    <a:pt x="133" y="6"/>
                  </a:lnTo>
                  <a:lnTo>
                    <a:pt x="133" y="11"/>
                  </a:lnTo>
                  <a:lnTo>
                    <a:pt x="133" y="11"/>
                  </a:lnTo>
                  <a:lnTo>
                    <a:pt x="133" y="16"/>
                  </a:lnTo>
                  <a:lnTo>
                    <a:pt x="133" y="21"/>
                  </a:lnTo>
                  <a:lnTo>
                    <a:pt x="133" y="21"/>
                  </a:lnTo>
                  <a:lnTo>
                    <a:pt x="127" y="27"/>
                  </a:lnTo>
                  <a:lnTo>
                    <a:pt x="127" y="32"/>
                  </a:lnTo>
                  <a:lnTo>
                    <a:pt x="127" y="32"/>
                  </a:lnTo>
                  <a:lnTo>
                    <a:pt x="127" y="37"/>
                  </a:lnTo>
                  <a:lnTo>
                    <a:pt x="127" y="37"/>
                  </a:lnTo>
                  <a:lnTo>
                    <a:pt x="127" y="43"/>
                  </a:lnTo>
                  <a:lnTo>
                    <a:pt x="127" y="48"/>
                  </a:lnTo>
                  <a:lnTo>
                    <a:pt x="127" y="48"/>
                  </a:lnTo>
                  <a:lnTo>
                    <a:pt x="127" y="53"/>
                  </a:lnTo>
                  <a:lnTo>
                    <a:pt x="127" y="53"/>
                  </a:lnTo>
                  <a:lnTo>
                    <a:pt x="127" y="58"/>
                  </a:lnTo>
                  <a:lnTo>
                    <a:pt x="122" y="58"/>
                  </a:lnTo>
                  <a:lnTo>
                    <a:pt x="122" y="58"/>
                  </a:lnTo>
                  <a:lnTo>
                    <a:pt x="117" y="64"/>
                  </a:lnTo>
                  <a:lnTo>
                    <a:pt x="117" y="64"/>
                  </a:lnTo>
                  <a:lnTo>
                    <a:pt x="112" y="64"/>
                  </a:lnTo>
                  <a:lnTo>
                    <a:pt x="112" y="64"/>
                  </a:lnTo>
                  <a:lnTo>
                    <a:pt x="106" y="69"/>
                  </a:lnTo>
                  <a:lnTo>
                    <a:pt x="106" y="69"/>
                  </a:lnTo>
                  <a:lnTo>
                    <a:pt x="112" y="69"/>
                  </a:lnTo>
                  <a:lnTo>
                    <a:pt x="112" y="74"/>
                  </a:lnTo>
                  <a:lnTo>
                    <a:pt x="112" y="80"/>
                  </a:lnTo>
                  <a:lnTo>
                    <a:pt x="117" y="80"/>
                  </a:lnTo>
                  <a:lnTo>
                    <a:pt x="117" y="85"/>
                  </a:lnTo>
                  <a:lnTo>
                    <a:pt x="122" y="85"/>
                  </a:lnTo>
                  <a:lnTo>
                    <a:pt x="122" y="90"/>
                  </a:lnTo>
                  <a:lnTo>
                    <a:pt x="122" y="90"/>
                  </a:lnTo>
                  <a:lnTo>
                    <a:pt x="127" y="95"/>
                  </a:lnTo>
                  <a:lnTo>
                    <a:pt x="127" y="95"/>
                  </a:lnTo>
                  <a:lnTo>
                    <a:pt x="127" y="101"/>
                  </a:lnTo>
                  <a:lnTo>
                    <a:pt x="127" y="106"/>
                  </a:lnTo>
                  <a:lnTo>
                    <a:pt x="122" y="106"/>
                  </a:lnTo>
                  <a:lnTo>
                    <a:pt x="122" y="106"/>
                  </a:lnTo>
                  <a:lnTo>
                    <a:pt x="117" y="106"/>
                  </a:lnTo>
                  <a:lnTo>
                    <a:pt x="117" y="106"/>
                  </a:lnTo>
                  <a:lnTo>
                    <a:pt x="112" y="106"/>
                  </a:lnTo>
                  <a:lnTo>
                    <a:pt x="112" y="111"/>
                  </a:lnTo>
                  <a:lnTo>
                    <a:pt x="106" y="111"/>
                  </a:lnTo>
                  <a:lnTo>
                    <a:pt x="101" y="111"/>
                  </a:lnTo>
                  <a:lnTo>
                    <a:pt x="101" y="106"/>
                  </a:lnTo>
                  <a:lnTo>
                    <a:pt x="96" y="106"/>
                  </a:lnTo>
                  <a:lnTo>
                    <a:pt x="96" y="101"/>
                  </a:lnTo>
                  <a:lnTo>
                    <a:pt x="96" y="101"/>
                  </a:lnTo>
                  <a:lnTo>
                    <a:pt x="96" y="95"/>
                  </a:lnTo>
                  <a:lnTo>
                    <a:pt x="90" y="95"/>
                  </a:lnTo>
                  <a:lnTo>
                    <a:pt x="85" y="101"/>
                  </a:lnTo>
                  <a:lnTo>
                    <a:pt x="85" y="101"/>
                  </a:lnTo>
                  <a:lnTo>
                    <a:pt x="85" y="95"/>
                  </a:lnTo>
                  <a:lnTo>
                    <a:pt x="85" y="90"/>
                  </a:lnTo>
                  <a:lnTo>
                    <a:pt x="80" y="90"/>
                  </a:lnTo>
                  <a:lnTo>
                    <a:pt x="80" y="85"/>
                  </a:lnTo>
                  <a:lnTo>
                    <a:pt x="74" y="85"/>
                  </a:lnTo>
                  <a:lnTo>
                    <a:pt x="69" y="85"/>
                  </a:lnTo>
                  <a:lnTo>
                    <a:pt x="64" y="85"/>
                  </a:lnTo>
                  <a:lnTo>
                    <a:pt x="64" y="90"/>
                  </a:lnTo>
                  <a:lnTo>
                    <a:pt x="59" y="85"/>
                  </a:lnTo>
                  <a:lnTo>
                    <a:pt x="59" y="85"/>
                  </a:lnTo>
                  <a:lnTo>
                    <a:pt x="53" y="80"/>
                  </a:lnTo>
                  <a:lnTo>
                    <a:pt x="53" y="80"/>
                  </a:lnTo>
                  <a:lnTo>
                    <a:pt x="48" y="74"/>
                  </a:lnTo>
                  <a:lnTo>
                    <a:pt x="43" y="74"/>
                  </a:lnTo>
                  <a:lnTo>
                    <a:pt x="43" y="69"/>
                  </a:lnTo>
                  <a:lnTo>
                    <a:pt x="37" y="69"/>
                  </a:lnTo>
                  <a:lnTo>
                    <a:pt x="32" y="69"/>
                  </a:lnTo>
                  <a:lnTo>
                    <a:pt x="32" y="69"/>
                  </a:lnTo>
                  <a:lnTo>
                    <a:pt x="27" y="69"/>
                  </a:lnTo>
                  <a:lnTo>
                    <a:pt x="22" y="69"/>
                  </a:lnTo>
                  <a:lnTo>
                    <a:pt x="22" y="69"/>
                  </a:lnTo>
                  <a:lnTo>
                    <a:pt x="16" y="69"/>
                  </a:lnTo>
                  <a:lnTo>
                    <a:pt x="16" y="69"/>
                  </a:lnTo>
                  <a:lnTo>
                    <a:pt x="11" y="74"/>
                  </a:lnTo>
                  <a:lnTo>
                    <a:pt x="6" y="74"/>
                  </a:lnTo>
                  <a:lnTo>
                    <a:pt x="6" y="74"/>
                  </a:lnTo>
                  <a:lnTo>
                    <a:pt x="0" y="74"/>
                  </a:lnTo>
                  <a:lnTo>
                    <a:pt x="0" y="69"/>
                  </a:lnTo>
                  <a:lnTo>
                    <a:pt x="0" y="74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68" name=""/>
          <p:cNvSpPr/>
          <p:nvPr/>
        </p:nvSpPr>
        <p:spPr>
          <a:xfrm>
            <a:off x="1703520" y="990720"/>
            <a:ext cx="1469880" cy="1266840"/>
          </a:xfrm>
          <a:custGeom>
            <a:avLst/>
            <a:gdLst/>
            <a:ahLst/>
            <a:rect l="l" t="t" r="r" b="b"/>
            <a:pathLst>
              <a:path w="926" h="798">
                <a:moveTo>
                  <a:pt x="0" y="0"/>
                </a:move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6" y="0"/>
                </a:lnTo>
                <a:lnTo>
                  <a:pt x="16" y="0"/>
                </a:lnTo>
                <a:lnTo>
                  <a:pt x="21" y="0"/>
                </a:lnTo>
                <a:lnTo>
                  <a:pt x="21" y="0"/>
                </a:lnTo>
                <a:lnTo>
                  <a:pt x="26" y="0"/>
                </a:lnTo>
                <a:lnTo>
                  <a:pt x="26" y="0"/>
                </a:lnTo>
                <a:lnTo>
                  <a:pt x="32" y="0"/>
                </a:lnTo>
                <a:lnTo>
                  <a:pt x="37" y="0"/>
                </a:lnTo>
                <a:lnTo>
                  <a:pt x="37" y="0"/>
                </a:lnTo>
                <a:lnTo>
                  <a:pt x="42" y="5"/>
                </a:lnTo>
                <a:lnTo>
                  <a:pt x="48" y="5"/>
                </a:lnTo>
                <a:lnTo>
                  <a:pt x="48" y="5"/>
                </a:lnTo>
                <a:lnTo>
                  <a:pt x="53" y="5"/>
                </a:lnTo>
                <a:lnTo>
                  <a:pt x="53" y="5"/>
                </a:lnTo>
                <a:lnTo>
                  <a:pt x="58" y="5"/>
                </a:lnTo>
                <a:lnTo>
                  <a:pt x="58" y="10"/>
                </a:lnTo>
                <a:lnTo>
                  <a:pt x="58" y="16"/>
                </a:lnTo>
                <a:lnTo>
                  <a:pt x="63" y="16"/>
                </a:lnTo>
                <a:lnTo>
                  <a:pt x="63" y="21"/>
                </a:lnTo>
                <a:lnTo>
                  <a:pt x="63" y="21"/>
                </a:lnTo>
                <a:lnTo>
                  <a:pt x="69" y="26"/>
                </a:lnTo>
                <a:lnTo>
                  <a:pt x="69" y="26"/>
                </a:lnTo>
                <a:lnTo>
                  <a:pt x="74" y="31"/>
                </a:lnTo>
                <a:lnTo>
                  <a:pt x="74" y="31"/>
                </a:lnTo>
                <a:lnTo>
                  <a:pt x="74" y="37"/>
                </a:lnTo>
                <a:lnTo>
                  <a:pt x="79" y="42"/>
                </a:lnTo>
                <a:lnTo>
                  <a:pt x="85" y="42"/>
                </a:lnTo>
                <a:lnTo>
                  <a:pt x="85" y="42"/>
                </a:lnTo>
                <a:lnTo>
                  <a:pt x="85" y="47"/>
                </a:lnTo>
                <a:lnTo>
                  <a:pt x="90" y="53"/>
                </a:lnTo>
                <a:lnTo>
                  <a:pt x="90" y="53"/>
                </a:lnTo>
                <a:lnTo>
                  <a:pt x="95" y="53"/>
                </a:lnTo>
                <a:lnTo>
                  <a:pt x="95" y="58"/>
                </a:lnTo>
                <a:lnTo>
                  <a:pt x="100" y="58"/>
                </a:lnTo>
                <a:lnTo>
                  <a:pt x="100" y="63"/>
                </a:lnTo>
                <a:lnTo>
                  <a:pt x="106" y="63"/>
                </a:lnTo>
                <a:lnTo>
                  <a:pt x="111" y="68"/>
                </a:lnTo>
                <a:lnTo>
                  <a:pt x="111" y="68"/>
                </a:lnTo>
                <a:lnTo>
                  <a:pt x="116" y="74"/>
                </a:lnTo>
                <a:lnTo>
                  <a:pt x="116" y="74"/>
                </a:lnTo>
                <a:lnTo>
                  <a:pt x="122" y="74"/>
                </a:lnTo>
                <a:lnTo>
                  <a:pt x="122" y="74"/>
                </a:lnTo>
                <a:lnTo>
                  <a:pt x="127" y="79"/>
                </a:lnTo>
                <a:lnTo>
                  <a:pt x="127" y="79"/>
                </a:lnTo>
                <a:lnTo>
                  <a:pt x="132" y="84"/>
                </a:lnTo>
                <a:lnTo>
                  <a:pt x="137" y="84"/>
                </a:lnTo>
                <a:lnTo>
                  <a:pt x="137" y="90"/>
                </a:lnTo>
                <a:lnTo>
                  <a:pt x="137" y="90"/>
                </a:lnTo>
                <a:lnTo>
                  <a:pt x="143" y="95"/>
                </a:lnTo>
                <a:lnTo>
                  <a:pt x="148" y="95"/>
                </a:lnTo>
                <a:lnTo>
                  <a:pt x="153" y="100"/>
                </a:lnTo>
                <a:lnTo>
                  <a:pt x="153" y="100"/>
                </a:lnTo>
                <a:lnTo>
                  <a:pt x="159" y="105"/>
                </a:lnTo>
                <a:lnTo>
                  <a:pt x="164" y="105"/>
                </a:lnTo>
                <a:lnTo>
                  <a:pt x="164" y="111"/>
                </a:lnTo>
                <a:lnTo>
                  <a:pt x="164" y="111"/>
                </a:lnTo>
                <a:lnTo>
                  <a:pt x="169" y="111"/>
                </a:lnTo>
                <a:lnTo>
                  <a:pt x="174" y="116"/>
                </a:lnTo>
                <a:lnTo>
                  <a:pt x="174" y="116"/>
                </a:lnTo>
                <a:lnTo>
                  <a:pt x="180" y="116"/>
                </a:lnTo>
                <a:lnTo>
                  <a:pt x="180" y="116"/>
                </a:lnTo>
                <a:lnTo>
                  <a:pt x="185" y="121"/>
                </a:lnTo>
                <a:lnTo>
                  <a:pt x="185" y="121"/>
                </a:lnTo>
                <a:lnTo>
                  <a:pt x="190" y="121"/>
                </a:lnTo>
                <a:lnTo>
                  <a:pt x="196" y="121"/>
                </a:lnTo>
                <a:lnTo>
                  <a:pt x="196" y="127"/>
                </a:lnTo>
                <a:lnTo>
                  <a:pt x="201" y="127"/>
                </a:lnTo>
                <a:lnTo>
                  <a:pt x="206" y="127"/>
                </a:lnTo>
                <a:lnTo>
                  <a:pt x="212" y="127"/>
                </a:lnTo>
                <a:lnTo>
                  <a:pt x="217" y="127"/>
                </a:lnTo>
                <a:lnTo>
                  <a:pt x="217" y="127"/>
                </a:lnTo>
                <a:lnTo>
                  <a:pt x="222" y="127"/>
                </a:lnTo>
                <a:lnTo>
                  <a:pt x="227" y="127"/>
                </a:lnTo>
                <a:lnTo>
                  <a:pt x="227" y="127"/>
                </a:lnTo>
                <a:lnTo>
                  <a:pt x="233" y="127"/>
                </a:lnTo>
                <a:lnTo>
                  <a:pt x="238" y="127"/>
                </a:lnTo>
                <a:lnTo>
                  <a:pt x="238" y="127"/>
                </a:lnTo>
                <a:lnTo>
                  <a:pt x="243" y="127"/>
                </a:lnTo>
                <a:lnTo>
                  <a:pt x="243" y="127"/>
                </a:lnTo>
                <a:lnTo>
                  <a:pt x="249" y="127"/>
                </a:lnTo>
                <a:lnTo>
                  <a:pt x="254" y="132"/>
                </a:lnTo>
                <a:lnTo>
                  <a:pt x="259" y="132"/>
                </a:lnTo>
                <a:lnTo>
                  <a:pt x="259" y="132"/>
                </a:lnTo>
                <a:lnTo>
                  <a:pt x="264" y="127"/>
                </a:lnTo>
                <a:lnTo>
                  <a:pt x="264" y="127"/>
                </a:lnTo>
                <a:lnTo>
                  <a:pt x="270" y="121"/>
                </a:lnTo>
                <a:lnTo>
                  <a:pt x="270" y="121"/>
                </a:lnTo>
                <a:lnTo>
                  <a:pt x="270" y="116"/>
                </a:lnTo>
                <a:lnTo>
                  <a:pt x="270" y="116"/>
                </a:lnTo>
                <a:lnTo>
                  <a:pt x="270" y="111"/>
                </a:lnTo>
                <a:lnTo>
                  <a:pt x="275" y="111"/>
                </a:lnTo>
                <a:lnTo>
                  <a:pt x="275" y="111"/>
                </a:lnTo>
                <a:lnTo>
                  <a:pt x="280" y="111"/>
                </a:lnTo>
                <a:lnTo>
                  <a:pt x="280" y="111"/>
                </a:lnTo>
                <a:lnTo>
                  <a:pt x="286" y="111"/>
                </a:lnTo>
                <a:lnTo>
                  <a:pt x="291" y="111"/>
                </a:lnTo>
                <a:lnTo>
                  <a:pt x="291" y="111"/>
                </a:lnTo>
                <a:lnTo>
                  <a:pt x="296" y="111"/>
                </a:lnTo>
                <a:lnTo>
                  <a:pt x="296" y="111"/>
                </a:lnTo>
                <a:lnTo>
                  <a:pt x="301" y="111"/>
                </a:lnTo>
                <a:lnTo>
                  <a:pt x="307" y="111"/>
                </a:lnTo>
                <a:lnTo>
                  <a:pt x="307" y="111"/>
                </a:lnTo>
                <a:lnTo>
                  <a:pt x="312" y="111"/>
                </a:lnTo>
                <a:lnTo>
                  <a:pt x="317" y="111"/>
                </a:lnTo>
                <a:lnTo>
                  <a:pt x="317" y="116"/>
                </a:lnTo>
                <a:lnTo>
                  <a:pt x="317" y="121"/>
                </a:lnTo>
                <a:lnTo>
                  <a:pt x="323" y="121"/>
                </a:lnTo>
                <a:lnTo>
                  <a:pt x="323" y="127"/>
                </a:lnTo>
                <a:lnTo>
                  <a:pt x="328" y="127"/>
                </a:lnTo>
                <a:lnTo>
                  <a:pt x="328" y="132"/>
                </a:lnTo>
                <a:lnTo>
                  <a:pt x="333" y="132"/>
                </a:lnTo>
                <a:lnTo>
                  <a:pt x="333" y="137"/>
                </a:lnTo>
                <a:lnTo>
                  <a:pt x="333" y="137"/>
                </a:lnTo>
                <a:lnTo>
                  <a:pt x="338" y="142"/>
                </a:lnTo>
                <a:lnTo>
                  <a:pt x="338" y="142"/>
                </a:lnTo>
                <a:lnTo>
                  <a:pt x="344" y="148"/>
                </a:lnTo>
                <a:lnTo>
                  <a:pt x="344" y="153"/>
                </a:lnTo>
                <a:lnTo>
                  <a:pt x="344" y="153"/>
                </a:lnTo>
                <a:lnTo>
                  <a:pt x="344" y="153"/>
                </a:lnTo>
                <a:lnTo>
                  <a:pt x="349" y="153"/>
                </a:lnTo>
                <a:lnTo>
                  <a:pt x="349" y="158"/>
                </a:lnTo>
                <a:lnTo>
                  <a:pt x="349" y="164"/>
                </a:lnTo>
                <a:lnTo>
                  <a:pt x="354" y="164"/>
                </a:lnTo>
                <a:lnTo>
                  <a:pt x="360" y="164"/>
                </a:lnTo>
                <a:lnTo>
                  <a:pt x="360" y="164"/>
                </a:lnTo>
                <a:lnTo>
                  <a:pt x="365" y="164"/>
                </a:lnTo>
                <a:lnTo>
                  <a:pt x="365" y="169"/>
                </a:lnTo>
                <a:lnTo>
                  <a:pt x="370" y="169"/>
                </a:lnTo>
                <a:lnTo>
                  <a:pt x="370" y="174"/>
                </a:lnTo>
                <a:lnTo>
                  <a:pt x="370" y="180"/>
                </a:lnTo>
                <a:lnTo>
                  <a:pt x="370" y="180"/>
                </a:lnTo>
                <a:lnTo>
                  <a:pt x="370" y="185"/>
                </a:lnTo>
                <a:lnTo>
                  <a:pt x="370" y="185"/>
                </a:lnTo>
                <a:lnTo>
                  <a:pt x="370" y="190"/>
                </a:lnTo>
                <a:lnTo>
                  <a:pt x="370" y="190"/>
                </a:lnTo>
                <a:lnTo>
                  <a:pt x="370" y="195"/>
                </a:lnTo>
                <a:lnTo>
                  <a:pt x="370" y="201"/>
                </a:lnTo>
                <a:lnTo>
                  <a:pt x="370" y="201"/>
                </a:lnTo>
                <a:lnTo>
                  <a:pt x="376" y="206"/>
                </a:lnTo>
                <a:lnTo>
                  <a:pt x="376" y="211"/>
                </a:lnTo>
                <a:lnTo>
                  <a:pt x="376" y="211"/>
                </a:lnTo>
                <a:lnTo>
                  <a:pt x="381" y="211"/>
                </a:lnTo>
                <a:lnTo>
                  <a:pt x="381" y="217"/>
                </a:lnTo>
                <a:lnTo>
                  <a:pt x="381" y="217"/>
                </a:lnTo>
                <a:lnTo>
                  <a:pt x="386" y="222"/>
                </a:lnTo>
                <a:lnTo>
                  <a:pt x="386" y="222"/>
                </a:lnTo>
                <a:lnTo>
                  <a:pt x="391" y="222"/>
                </a:lnTo>
                <a:lnTo>
                  <a:pt x="391" y="227"/>
                </a:lnTo>
                <a:lnTo>
                  <a:pt x="397" y="227"/>
                </a:lnTo>
                <a:lnTo>
                  <a:pt x="402" y="227"/>
                </a:lnTo>
                <a:lnTo>
                  <a:pt x="402" y="227"/>
                </a:lnTo>
                <a:lnTo>
                  <a:pt x="407" y="227"/>
                </a:lnTo>
                <a:lnTo>
                  <a:pt x="407" y="227"/>
                </a:lnTo>
                <a:lnTo>
                  <a:pt x="413" y="227"/>
                </a:lnTo>
                <a:lnTo>
                  <a:pt x="413" y="227"/>
                </a:lnTo>
                <a:lnTo>
                  <a:pt x="418" y="222"/>
                </a:lnTo>
                <a:lnTo>
                  <a:pt x="418" y="222"/>
                </a:lnTo>
                <a:lnTo>
                  <a:pt x="418" y="217"/>
                </a:lnTo>
                <a:lnTo>
                  <a:pt x="423" y="217"/>
                </a:lnTo>
                <a:lnTo>
                  <a:pt x="423" y="211"/>
                </a:lnTo>
                <a:lnTo>
                  <a:pt x="428" y="211"/>
                </a:lnTo>
                <a:lnTo>
                  <a:pt x="428" y="206"/>
                </a:lnTo>
                <a:lnTo>
                  <a:pt x="428" y="201"/>
                </a:lnTo>
                <a:lnTo>
                  <a:pt x="434" y="201"/>
                </a:lnTo>
                <a:lnTo>
                  <a:pt x="434" y="201"/>
                </a:lnTo>
                <a:lnTo>
                  <a:pt x="439" y="201"/>
                </a:lnTo>
                <a:lnTo>
                  <a:pt x="444" y="201"/>
                </a:lnTo>
                <a:lnTo>
                  <a:pt x="444" y="201"/>
                </a:lnTo>
                <a:lnTo>
                  <a:pt x="450" y="201"/>
                </a:lnTo>
                <a:lnTo>
                  <a:pt x="455" y="201"/>
                </a:lnTo>
                <a:lnTo>
                  <a:pt x="455" y="201"/>
                </a:lnTo>
                <a:lnTo>
                  <a:pt x="460" y="201"/>
                </a:lnTo>
                <a:lnTo>
                  <a:pt x="460" y="206"/>
                </a:lnTo>
                <a:lnTo>
                  <a:pt x="465" y="206"/>
                </a:lnTo>
                <a:lnTo>
                  <a:pt x="471" y="206"/>
                </a:lnTo>
                <a:lnTo>
                  <a:pt x="471" y="206"/>
                </a:lnTo>
                <a:lnTo>
                  <a:pt x="476" y="206"/>
                </a:lnTo>
                <a:lnTo>
                  <a:pt x="476" y="206"/>
                </a:lnTo>
                <a:lnTo>
                  <a:pt x="481" y="211"/>
                </a:lnTo>
                <a:lnTo>
                  <a:pt x="481" y="211"/>
                </a:lnTo>
                <a:lnTo>
                  <a:pt x="487" y="211"/>
                </a:lnTo>
                <a:lnTo>
                  <a:pt x="487" y="217"/>
                </a:lnTo>
                <a:lnTo>
                  <a:pt x="487" y="217"/>
                </a:lnTo>
                <a:lnTo>
                  <a:pt x="487" y="222"/>
                </a:lnTo>
                <a:lnTo>
                  <a:pt x="487" y="222"/>
                </a:lnTo>
                <a:lnTo>
                  <a:pt x="487" y="227"/>
                </a:lnTo>
                <a:lnTo>
                  <a:pt x="487" y="232"/>
                </a:lnTo>
                <a:lnTo>
                  <a:pt x="487" y="232"/>
                </a:lnTo>
                <a:lnTo>
                  <a:pt x="492" y="238"/>
                </a:lnTo>
                <a:lnTo>
                  <a:pt x="492" y="238"/>
                </a:lnTo>
                <a:lnTo>
                  <a:pt x="492" y="243"/>
                </a:lnTo>
                <a:lnTo>
                  <a:pt x="497" y="248"/>
                </a:lnTo>
                <a:lnTo>
                  <a:pt x="497" y="248"/>
                </a:lnTo>
                <a:lnTo>
                  <a:pt x="497" y="254"/>
                </a:lnTo>
                <a:lnTo>
                  <a:pt x="502" y="254"/>
                </a:lnTo>
                <a:lnTo>
                  <a:pt x="502" y="259"/>
                </a:lnTo>
                <a:lnTo>
                  <a:pt x="502" y="264"/>
                </a:lnTo>
                <a:lnTo>
                  <a:pt x="508" y="264"/>
                </a:lnTo>
                <a:lnTo>
                  <a:pt x="508" y="269"/>
                </a:lnTo>
                <a:lnTo>
                  <a:pt x="508" y="269"/>
                </a:lnTo>
                <a:lnTo>
                  <a:pt x="513" y="275"/>
                </a:lnTo>
                <a:lnTo>
                  <a:pt x="513" y="275"/>
                </a:lnTo>
                <a:lnTo>
                  <a:pt x="513" y="280"/>
                </a:lnTo>
                <a:lnTo>
                  <a:pt x="518" y="280"/>
                </a:lnTo>
                <a:lnTo>
                  <a:pt x="518" y="285"/>
                </a:lnTo>
                <a:lnTo>
                  <a:pt x="518" y="285"/>
                </a:lnTo>
                <a:lnTo>
                  <a:pt x="524" y="291"/>
                </a:lnTo>
                <a:lnTo>
                  <a:pt x="524" y="291"/>
                </a:lnTo>
                <a:lnTo>
                  <a:pt x="524" y="296"/>
                </a:lnTo>
                <a:lnTo>
                  <a:pt x="524" y="301"/>
                </a:lnTo>
                <a:lnTo>
                  <a:pt x="529" y="306"/>
                </a:lnTo>
                <a:lnTo>
                  <a:pt x="529" y="306"/>
                </a:lnTo>
                <a:lnTo>
                  <a:pt x="529" y="306"/>
                </a:lnTo>
                <a:lnTo>
                  <a:pt x="534" y="312"/>
                </a:lnTo>
                <a:lnTo>
                  <a:pt x="534" y="317"/>
                </a:lnTo>
                <a:lnTo>
                  <a:pt x="534" y="317"/>
                </a:lnTo>
                <a:lnTo>
                  <a:pt x="534" y="322"/>
                </a:lnTo>
                <a:lnTo>
                  <a:pt x="534" y="322"/>
                </a:lnTo>
                <a:lnTo>
                  <a:pt x="534" y="328"/>
                </a:lnTo>
                <a:lnTo>
                  <a:pt x="540" y="333"/>
                </a:lnTo>
                <a:lnTo>
                  <a:pt x="540" y="333"/>
                </a:lnTo>
                <a:lnTo>
                  <a:pt x="540" y="338"/>
                </a:lnTo>
                <a:lnTo>
                  <a:pt x="540" y="338"/>
                </a:lnTo>
                <a:lnTo>
                  <a:pt x="540" y="343"/>
                </a:lnTo>
                <a:lnTo>
                  <a:pt x="540" y="349"/>
                </a:lnTo>
                <a:lnTo>
                  <a:pt x="540" y="349"/>
                </a:lnTo>
                <a:lnTo>
                  <a:pt x="545" y="349"/>
                </a:lnTo>
                <a:lnTo>
                  <a:pt x="550" y="349"/>
                </a:lnTo>
                <a:lnTo>
                  <a:pt x="555" y="349"/>
                </a:lnTo>
                <a:lnTo>
                  <a:pt x="561" y="343"/>
                </a:lnTo>
                <a:lnTo>
                  <a:pt x="561" y="343"/>
                </a:lnTo>
                <a:lnTo>
                  <a:pt x="566" y="343"/>
                </a:lnTo>
                <a:lnTo>
                  <a:pt x="566" y="343"/>
                </a:lnTo>
                <a:lnTo>
                  <a:pt x="571" y="343"/>
                </a:lnTo>
                <a:lnTo>
                  <a:pt x="577" y="343"/>
                </a:lnTo>
                <a:lnTo>
                  <a:pt x="577" y="343"/>
                </a:lnTo>
                <a:lnTo>
                  <a:pt x="582" y="343"/>
                </a:lnTo>
                <a:lnTo>
                  <a:pt x="587" y="343"/>
                </a:lnTo>
                <a:lnTo>
                  <a:pt x="587" y="349"/>
                </a:lnTo>
                <a:lnTo>
                  <a:pt x="592" y="349"/>
                </a:lnTo>
                <a:lnTo>
                  <a:pt x="598" y="349"/>
                </a:lnTo>
                <a:lnTo>
                  <a:pt x="598" y="354"/>
                </a:lnTo>
                <a:lnTo>
                  <a:pt x="598" y="354"/>
                </a:lnTo>
                <a:lnTo>
                  <a:pt x="598" y="359"/>
                </a:lnTo>
                <a:lnTo>
                  <a:pt x="598" y="359"/>
                </a:lnTo>
                <a:lnTo>
                  <a:pt x="598" y="365"/>
                </a:lnTo>
                <a:lnTo>
                  <a:pt x="598" y="370"/>
                </a:lnTo>
                <a:lnTo>
                  <a:pt x="592" y="370"/>
                </a:lnTo>
                <a:lnTo>
                  <a:pt x="592" y="375"/>
                </a:lnTo>
                <a:lnTo>
                  <a:pt x="587" y="375"/>
                </a:lnTo>
                <a:lnTo>
                  <a:pt x="587" y="381"/>
                </a:lnTo>
                <a:lnTo>
                  <a:pt x="587" y="381"/>
                </a:lnTo>
                <a:lnTo>
                  <a:pt x="587" y="386"/>
                </a:lnTo>
                <a:lnTo>
                  <a:pt x="582" y="386"/>
                </a:lnTo>
                <a:lnTo>
                  <a:pt x="582" y="391"/>
                </a:lnTo>
                <a:lnTo>
                  <a:pt x="582" y="396"/>
                </a:lnTo>
                <a:lnTo>
                  <a:pt x="582" y="396"/>
                </a:lnTo>
                <a:lnTo>
                  <a:pt x="582" y="402"/>
                </a:lnTo>
                <a:lnTo>
                  <a:pt x="582" y="407"/>
                </a:lnTo>
                <a:lnTo>
                  <a:pt x="582" y="407"/>
                </a:lnTo>
                <a:lnTo>
                  <a:pt x="582" y="412"/>
                </a:lnTo>
                <a:lnTo>
                  <a:pt x="582" y="418"/>
                </a:lnTo>
                <a:lnTo>
                  <a:pt x="582" y="418"/>
                </a:lnTo>
                <a:lnTo>
                  <a:pt x="582" y="423"/>
                </a:lnTo>
                <a:lnTo>
                  <a:pt x="582" y="428"/>
                </a:lnTo>
                <a:lnTo>
                  <a:pt x="577" y="428"/>
                </a:lnTo>
                <a:lnTo>
                  <a:pt x="582" y="433"/>
                </a:lnTo>
                <a:lnTo>
                  <a:pt x="582" y="439"/>
                </a:lnTo>
                <a:lnTo>
                  <a:pt x="582" y="439"/>
                </a:lnTo>
                <a:lnTo>
                  <a:pt x="582" y="444"/>
                </a:lnTo>
                <a:lnTo>
                  <a:pt x="582" y="444"/>
                </a:lnTo>
                <a:lnTo>
                  <a:pt x="582" y="449"/>
                </a:lnTo>
                <a:lnTo>
                  <a:pt x="582" y="455"/>
                </a:lnTo>
                <a:lnTo>
                  <a:pt x="582" y="455"/>
                </a:lnTo>
                <a:lnTo>
                  <a:pt x="582" y="460"/>
                </a:lnTo>
                <a:lnTo>
                  <a:pt x="582" y="465"/>
                </a:lnTo>
                <a:lnTo>
                  <a:pt x="582" y="470"/>
                </a:lnTo>
                <a:lnTo>
                  <a:pt x="587" y="476"/>
                </a:lnTo>
                <a:lnTo>
                  <a:pt x="587" y="481"/>
                </a:lnTo>
                <a:lnTo>
                  <a:pt x="587" y="481"/>
                </a:lnTo>
                <a:lnTo>
                  <a:pt x="582" y="486"/>
                </a:lnTo>
                <a:lnTo>
                  <a:pt x="582" y="486"/>
                </a:lnTo>
                <a:lnTo>
                  <a:pt x="582" y="492"/>
                </a:lnTo>
                <a:lnTo>
                  <a:pt x="582" y="497"/>
                </a:lnTo>
                <a:lnTo>
                  <a:pt x="577" y="497"/>
                </a:lnTo>
                <a:lnTo>
                  <a:pt x="577" y="502"/>
                </a:lnTo>
                <a:lnTo>
                  <a:pt x="577" y="507"/>
                </a:lnTo>
                <a:lnTo>
                  <a:pt x="582" y="513"/>
                </a:lnTo>
                <a:lnTo>
                  <a:pt x="582" y="513"/>
                </a:lnTo>
                <a:lnTo>
                  <a:pt x="582" y="518"/>
                </a:lnTo>
                <a:lnTo>
                  <a:pt x="582" y="523"/>
                </a:lnTo>
                <a:lnTo>
                  <a:pt x="587" y="523"/>
                </a:lnTo>
                <a:lnTo>
                  <a:pt x="587" y="529"/>
                </a:lnTo>
                <a:lnTo>
                  <a:pt x="587" y="534"/>
                </a:lnTo>
                <a:lnTo>
                  <a:pt x="587" y="534"/>
                </a:lnTo>
                <a:lnTo>
                  <a:pt x="587" y="539"/>
                </a:lnTo>
                <a:lnTo>
                  <a:pt x="592" y="539"/>
                </a:lnTo>
                <a:lnTo>
                  <a:pt x="592" y="544"/>
                </a:lnTo>
                <a:lnTo>
                  <a:pt x="592" y="544"/>
                </a:lnTo>
                <a:lnTo>
                  <a:pt x="592" y="550"/>
                </a:lnTo>
                <a:lnTo>
                  <a:pt x="592" y="555"/>
                </a:lnTo>
                <a:lnTo>
                  <a:pt x="598" y="560"/>
                </a:lnTo>
                <a:lnTo>
                  <a:pt x="598" y="560"/>
                </a:lnTo>
                <a:lnTo>
                  <a:pt x="598" y="566"/>
                </a:lnTo>
                <a:lnTo>
                  <a:pt x="598" y="566"/>
                </a:lnTo>
                <a:lnTo>
                  <a:pt x="598" y="571"/>
                </a:lnTo>
                <a:lnTo>
                  <a:pt x="598" y="576"/>
                </a:lnTo>
                <a:lnTo>
                  <a:pt x="598" y="576"/>
                </a:lnTo>
                <a:lnTo>
                  <a:pt x="603" y="582"/>
                </a:lnTo>
                <a:lnTo>
                  <a:pt x="603" y="582"/>
                </a:lnTo>
                <a:lnTo>
                  <a:pt x="608" y="582"/>
                </a:lnTo>
                <a:lnTo>
                  <a:pt x="608" y="587"/>
                </a:lnTo>
                <a:lnTo>
                  <a:pt x="614" y="587"/>
                </a:lnTo>
                <a:lnTo>
                  <a:pt x="614" y="592"/>
                </a:lnTo>
                <a:lnTo>
                  <a:pt x="619" y="592"/>
                </a:lnTo>
                <a:lnTo>
                  <a:pt x="619" y="597"/>
                </a:lnTo>
                <a:lnTo>
                  <a:pt x="619" y="597"/>
                </a:lnTo>
                <a:lnTo>
                  <a:pt x="619" y="603"/>
                </a:lnTo>
                <a:lnTo>
                  <a:pt x="624" y="603"/>
                </a:lnTo>
                <a:lnTo>
                  <a:pt x="624" y="608"/>
                </a:lnTo>
                <a:lnTo>
                  <a:pt x="629" y="613"/>
                </a:lnTo>
                <a:lnTo>
                  <a:pt x="629" y="613"/>
                </a:lnTo>
                <a:lnTo>
                  <a:pt x="635" y="613"/>
                </a:lnTo>
                <a:lnTo>
                  <a:pt x="635" y="619"/>
                </a:lnTo>
                <a:lnTo>
                  <a:pt x="640" y="619"/>
                </a:lnTo>
                <a:lnTo>
                  <a:pt x="640" y="624"/>
                </a:lnTo>
                <a:lnTo>
                  <a:pt x="640" y="624"/>
                </a:lnTo>
                <a:lnTo>
                  <a:pt x="640" y="629"/>
                </a:lnTo>
                <a:lnTo>
                  <a:pt x="645" y="629"/>
                </a:lnTo>
                <a:lnTo>
                  <a:pt x="645" y="640"/>
                </a:lnTo>
                <a:lnTo>
                  <a:pt x="645" y="634"/>
                </a:lnTo>
                <a:lnTo>
                  <a:pt x="640" y="634"/>
                </a:lnTo>
                <a:lnTo>
                  <a:pt x="645" y="634"/>
                </a:lnTo>
                <a:lnTo>
                  <a:pt x="645" y="640"/>
                </a:lnTo>
                <a:lnTo>
                  <a:pt x="651" y="640"/>
                </a:lnTo>
                <a:lnTo>
                  <a:pt x="651" y="640"/>
                </a:lnTo>
                <a:lnTo>
                  <a:pt x="656" y="640"/>
                </a:lnTo>
                <a:lnTo>
                  <a:pt x="656" y="640"/>
                </a:lnTo>
                <a:lnTo>
                  <a:pt x="661" y="645"/>
                </a:lnTo>
                <a:lnTo>
                  <a:pt x="666" y="650"/>
                </a:lnTo>
                <a:lnTo>
                  <a:pt x="666" y="650"/>
                </a:lnTo>
                <a:lnTo>
                  <a:pt x="666" y="656"/>
                </a:lnTo>
                <a:lnTo>
                  <a:pt x="672" y="656"/>
                </a:lnTo>
                <a:lnTo>
                  <a:pt x="672" y="661"/>
                </a:lnTo>
                <a:lnTo>
                  <a:pt x="672" y="661"/>
                </a:lnTo>
                <a:lnTo>
                  <a:pt x="677" y="661"/>
                </a:lnTo>
                <a:lnTo>
                  <a:pt x="677" y="656"/>
                </a:lnTo>
                <a:lnTo>
                  <a:pt x="682" y="656"/>
                </a:lnTo>
                <a:lnTo>
                  <a:pt x="688" y="656"/>
                </a:lnTo>
                <a:lnTo>
                  <a:pt x="688" y="656"/>
                </a:lnTo>
                <a:lnTo>
                  <a:pt x="693" y="656"/>
                </a:lnTo>
                <a:lnTo>
                  <a:pt x="693" y="661"/>
                </a:lnTo>
                <a:lnTo>
                  <a:pt x="693" y="661"/>
                </a:lnTo>
                <a:lnTo>
                  <a:pt x="693" y="666"/>
                </a:lnTo>
                <a:lnTo>
                  <a:pt x="693" y="666"/>
                </a:lnTo>
                <a:lnTo>
                  <a:pt x="698" y="671"/>
                </a:lnTo>
                <a:lnTo>
                  <a:pt x="698" y="671"/>
                </a:lnTo>
                <a:lnTo>
                  <a:pt x="704" y="671"/>
                </a:lnTo>
                <a:lnTo>
                  <a:pt x="704" y="671"/>
                </a:lnTo>
                <a:lnTo>
                  <a:pt x="709" y="671"/>
                </a:lnTo>
                <a:lnTo>
                  <a:pt x="714" y="666"/>
                </a:lnTo>
                <a:lnTo>
                  <a:pt x="714" y="666"/>
                </a:lnTo>
                <a:lnTo>
                  <a:pt x="719" y="666"/>
                </a:lnTo>
                <a:lnTo>
                  <a:pt x="719" y="666"/>
                </a:lnTo>
                <a:lnTo>
                  <a:pt x="725" y="661"/>
                </a:lnTo>
                <a:lnTo>
                  <a:pt x="725" y="661"/>
                </a:lnTo>
                <a:lnTo>
                  <a:pt x="730" y="661"/>
                </a:lnTo>
                <a:lnTo>
                  <a:pt x="735" y="661"/>
                </a:lnTo>
                <a:lnTo>
                  <a:pt x="735" y="656"/>
                </a:lnTo>
                <a:lnTo>
                  <a:pt x="741" y="656"/>
                </a:lnTo>
                <a:lnTo>
                  <a:pt x="741" y="656"/>
                </a:lnTo>
                <a:lnTo>
                  <a:pt x="746" y="650"/>
                </a:lnTo>
                <a:lnTo>
                  <a:pt x="746" y="650"/>
                </a:lnTo>
                <a:lnTo>
                  <a:pt x="751" y="645"/>
                </a:lnTo>
                <a:lnTo>
                  <a:pt x="756" y="645"/>
                </a:lnTo>
                <a:lnTo>
                  <a:pt x="756" y="640"/>
                </a:lnTo>
                <a:lnTo>
                  <a:pt x="756" y="640"/>
                </a:lnTo>
                <a:lnTo>
                  <a:pt x="762" y="640"/>
                </a:lnTo>
                <a:lnTo>
                  <a:pt x="767" y="634"/>
                </a:lnTo>
                <a:lnTo>
                  <a:pt x="767" y="634"/>
                </a:lnTo>
                <a:lnTo>
                  <a:pt x="772" y="634"/>
                </a:lnTo>
                <a:lnTo>
                  <a:pt x="772" y="634"/>
                </a:lnTo>
                <a:lnTo>
                  <a:pt x="778" y="634"/>
                </a:lnTo>
                <a:lnTo>
                  <a:pt x="783" y="634"/>
                </a:lnTo>
                <a:lnTo>
                  <a:pt x="783" y="640"/>
                </a:lnTo>
                <a:lnTo>
                  <a:pt x="788" y="640"/>
                </a:lnTo>
                <a:lnTo>
                  <a:pt x="788" y="640"/>
                </a:lnTo>
                <a:lnTo>
                  <a:pt x="793" y="640"/>
                </a:lnTo>
                <a:lnTo>
                  <a:pt x="793" y="640"/>
                </a:lnTo>
                <a:lnTo>
                  <a:pt x="799" y="634"/>
                </a:lnTo>
                <a:lnTo>
                  <a:pt x="799" y="634"/>
                </a:lnTo>
                <a:lnTo>
                  <a:pt x="799" y="629"/>
                </a:lnTo>
                <a:lnTo>
                  <a:pt x="799" y="624"/>
                </a:lnTo>
                <a:lnTo>
                  <a:pt x="799" y="624"/>
                </a:lnTo>
                <a:lnTo>
                  <a:pt x="799" y="619"/>
                </a:lnTo>
                <a:lnTo>
                  <a:pt x="799" y="619"/>
                </a:lnTo>
                <a:lnTo>
                  <a:pt x="799" y="613"/>
                </a:lnTo>
                <a:lnTo>
                  <a:pt x="804" y="613"/>
                </a:lnTo>
                <a:lnTo>
                  <a:pt x="804" y="613"/>
                </a:lnTo>
                <a:lnTo>
                  <a:pt x="809" y="608"/>
                </a:lnTo>
                <a:lnTo>
                  <a:pt x="815" y="608"/>
                </a:lnTo>
                <a:lnTo>
                  <a:pt x="815" y="603"/>
                </a:lnTo>
                <a:lnTo>
                  <a:pt x="815" y="603"/>
                </a:lnTo>
                <a:lnTo>
                  <a:pt x="815" y="597"/>
                </a:lnTo>
                <a:lnTo>
                  <a:pt x="815" y="592"/>
                </a:lnTo>
                <a:lnTo>
                  <a:pt x="815" y="592"/>
                </a:lnTo>
                <a:lnTo>
                  <a:pt x="820" y="587"/>
                </a:lnTo>
                <a:lnTo>
                  <a:pt x="820" y="587"/>
                </a:lnTo>
                <a:lnTo>
                  <a:pt x="820" y="582"/>
                </a:lnTo>
                <a:lnTo>
                  <a:pt x="825" y="582"/>
                </a:lnTo>
                <a:lnTo>
                  <a:pt x="825" y="576"/>
                </a:lnTo>
                <a:lnTo>
                  <a:pt x="825" y="571"/>
                </a:lnTo>
                <a:lnTo>
                  <a:pt x="825" y="566"/>
                </a:lnTo>
                <a:lnTo>
                  <a:pt x="825" y="566"/>
                </a:lnTo>
                <a:lnTo>
                  <a:pt x="825" y="560"/>
                </a:lnTo>
                <a:lnTo>
                  <a:pt x="825" y="560"/>
                </a:lnTo>
                <a:lnTo>
                  <a:pt x="825" y="555"/>
                </a:lnTo>
                <a:lnTo>
                  <a:pt x="825" y="550"/>
                </a:lnTo>
                <a:lnTo>
                  <a:pt x="825" y="550"/>
                </a:lnTo>
                <a:lnTo>
                  <a:pt x="825" y="544"/>
                </a:lnTo>
                <a:lnTo>
                  <a:pt x="825" y="544"/>
                </a:lnTo>
                <a:lnTo>
                  <a:pt x="825" y="539"/>
                </a:lnTo>
                <a:lnTo>
                  <a:pt x="830" y="534"/>
                </a:lnTo>
                <a:lnTo>
                  <a:pt x="830" y="534"/>
                </a:lnTo>
                <a:lnTo>
                  <a:pt x="830" y="529"/>
                </a:lnTo>
                <a:lnTo>
                  <a:pt x="836" y="529"/>
                </a:lnTo>
                <a:lnTo>
                  <a:pt x="836" y="529"/>
                </a:lnTo>
                <a:lnTo>
                  <a:pt x="836" y="523"/>
                </a:lnTo>
                <a:lnTo>
                  <a:pt x="841" y="523"/>
                </a:lnTo>
                <a:lnTo>
                  <a:pt x="846" y="523"/>
                </a:lnTo>
                <a:lnTo>
                  <a:pt x="846" y="523"/>
                </a:lnTo>
                <a:lnTo>
                  <a:pt x="852" y="523"/>
                </a:lnTo>
                <a:lnTo>
                  <a:pt x="852" y="518"/>
                </a:lnTo>
                <a:lnTo>
                  <a:pt x="857" y="518"/>
                </a:lnTo>
                <a:lnTo>
                  <a:pt x="857" y="523"/>
                </a:lnTo>
                <a:lnTo>
                  <a:pt x="862" y="523"/>
                </a:lnTo>
                <a:lnTo>
                  <a:pt x="868" y="523"/>
                </a:lnTo>
                <a:lnTo>
                  <a:pt x="873" y="523"/>
                </a:lnTo>
                <a:lnTo>
                  <a:pt x="873" y="523"/>
                </a:lnTo>
                <a:lnTo>
                  <a:pt x="878" y="523"/>
                </a:lnTo>
                <a:lnTo>
                  <a:pt x="878" y="523"/>
                </a:lnTo>
                <a:lnTo>
                  <a:pt x="883" y="523"/>
                </a:lnTo>
                <a:lnTo>
                  <a:pt x="889" y="518"/>
                </a:lnTo>
                <a:lnTo>
                  <a:pt x="889" y="518"/>
                </a:lnTo>
                <a:lnTo>
                  <a:pt x="894" y="518"/>
                </a:lnTo>
                <a:lnTo>
                  <a:pt x="894" y="518"/>
                </a:lnTo>
                <a:lnTo>
                  <a:pt x="899" y="513"/>
                </a:lnTo>
                <a:lnTo>
                  <a:pt x="905" y="513"/>
                </a:lnTo>
                <a:lnTo>
                  <a:pt x="905" y="513"/>
                </a:lnTo>
                <a:lnTo>
                  <a:pt x="910" y="513"/>
                </a:lnTo>
                <a:lnTo>
                  <a:pt x="915" y="518"/>
                </a:lnTo>
                <a:lnTo>
                  <a:pt x="915" y="518"/>
                </a:lnTo>
                <a:lnTo>
                  <a:pt x="920" y="518"/>
                </a:lnTo>
                <a:lnTo>
                  <a:pt x="920" y="518"/>
                </a:lnTo>
                <a:lnTo>
                  <a:pt x="926" y="518"/>
                </a:lnTo>
                <a:lnTo>
                  <a:pt x="926" y="518"/>
                </a:lnTo>
                <a:lnTo>
                  <a:pt x="926" y="523"/>
                </a:lnTo>
                <a:lnTo>
                  <a:pt x="926" y="523"/>
                </a:lnTo>
                <a:lnTo>
                  <a:pt x="926" y="529"/>
                </a:lnTo>
                <a:lnTo>
                  <a:pt x="926" y="534"/>
                </a:lnTo>
                <a:lnTo>
                  <a:pt x="920" y="534"/>
                </a:lnTo>
                <a:lnTo>
                  <a:pt x="920" y="539"/>
                </a:lnTo>
                <a:lnTo>
                  <a:pt x="920" y="544"/>
                </a:lnTo>
                <a:lnTo>
                  <a:pt x="920" y="544"/>
                </a:lnTo>
                <a:lnTo>
                  <a:pt x="920" y="544"/>
                </a:lnTo>
                <a:lnTo>
                  <a:pt x="915" y="550"/>
                </a:lnTo>
                <a:lnTo>
                  <a:pt x="915" y="550"/>
                </a:lnTo>
                <a:lnTo>
                  <a:pt x="910" y="555"/>
                </a:lnTo>
                <a:lnTo>
                  <a:pt x="910" y="555"/>
                </a:lnTo>
                <a:lnTo>
                  <a:pt x="905" y="560"/>
                </a:lnTo>
                <a:lnTo>
                  <a:pt x="905" y="566"/>
                </a:lnTo>
                <a:lnTo>
                  <a:pt x="905" y="566"/>
                </a:lnTo>
                <a:lnTo>
                  <a:pt x="899" y="571"/>
                </a:lnTo>
                <a:lnTo>
                  <a:pt x="899" y="576"/>
                </a:lnTo>
                <a:lnTo>
                  <a:pt x="899" y="576"/>
                </a:lnTo>
                <a:lnTo>
                  <a:pt x="899" y="582"/>
                </a:lnTo>
                <a:lnTo>
                  <a:pt x="899" y="587"/>
                </a:lnTo>
                <a:lnTo>
                  <a:pt x="899" y="587"/>
                </a:lnTo>
                <a:lnTo>
                  <a:pt x="905" y="592"/>
                </a:lnTo>
                <a:lnTo>
                  <a:pt x="905" y="597"/>
                </a:lnTo>
                <a:lnTo>
                  <a:pt x="905" y="603"/>
                </a:lnTo>
                <a:lnTo>
                  <a:pt x="905" y="603"/>
                </a:lnTo>
                <a:lnTo>
                  <a:pt x="910" y="608"/>
                </a:lnTo>
                <a:lnTo>
                  <a:pt x="910" y="608"/>
                </a:lnTo>
                <a:lnTo>
                  <a:pt x="910" y="613"/>
                </a:lnTo>
                <a:lnTo>
                  <a:pt x="915" y="613"/>
                </a:lnTo>
                <a:lnTo>
                  <a:pt x="915" y="619"/>
                </a:lnTo>
                <a:lnTo>
                  <a:pt x="915" y="624"/>
                </a:lnTo>
                <a:lnTo>
                  <a:pt x="915" y="624"/>
                </a:lnTo>
                <a:lnTo>
                  <a:pt x="910" y="629"/>
                </a:lnTo>
                <a:lnTo>
                  <a:pt x="910" y="634"/>
                </a:lnTo>
                <a:lnTo>
                  <a:pt x="905" y="634"/>
                </a:lnTo>
                <a:lnTo>
                  <a:pt x="899" y="640"/>
                </a:lnTo>
                <a:lnTo>
                  <a:pt x="899" y="640"/>
                </a:lnTo>
                <a:lnTo>
                  <a:pt x="894" y="640"/>
                </a:lnTo>
                <a:lnTo>
                  <a:pt x="894" y="634"/>
                </a:lnTo>
                <a:lnTo>
                  <a:pt x="889" y="634"/>
                </a:lnTo>
                <a:lnTo>
                  <a:pt x="883" y="634"/>
                </a:lnTo>
                <a:lnTo>
                  <a:pt x="883" y="634"/>
                </a:lnTo>
                <a:lnTo>
                  <a:pt x="878" y="634"/>
                </a:lnTo>
                <a:lnTo>
                  <a:pt x="878" y="634"/>
                </a:lnTo>
                <a:lnTo>
                  <a:pt x="873" y="640"/>
                </a:lnTo>
                <a:lnTo>
                  <a:pt x="873" y="640"/>
                </a:lnTo>
                <a:lnTo>
                  <a:pt x="873" y="645"/>
                </a:lnTo>
                <a:lnTo>
                  <a:pt x="873" y="650"/>
                </a:lnTo>
                <a:lnTo>
                  <a:pt x="868" y="650"/>
                </a:lnTo>
                <a:lnTo>
                  <a:pt x="868" y="656"/>
                </a:lnTo>
                <a:lnTo>
                  <a:pt x="862" y="656"/>
                </a:lnTo>
                <a:lnTo>
                  <a:pt x="862" y="656"/>
                </a:lnTo>
                <a:lnTo>
                  <a:pt x="857" y="656"/>
                </a:lnTo>
                <a:lnTo>
                  <a:pt x="857" y="661"/>
                </a:lnTo>
                <a:lnTo>
                  <a:pt x="852" y="661"/>
                </a:lnTo>
                <a:lnTo>
                  <a:pt x="852" y="666"/>
                </a:lnTo>
                <a:lnTo>
                  <a:pt x="852" y="666"/>
                </a:lnTo>
                <a:lnTo>
                  <a:pt x="846" y="671"/>
                </a:lnTo>
                <a:lnTo>
                  <a:pt x="846" y="671"/>
                </a:lnTo>
                <a:lnTo>
                  <a:pt x="841" y="677"/>
                </a:lnTo>
                <a:lnTo>
                  <a:pt x="841" y="677"/>
                </a:lnTo>
                <a:lnTo>
                  <a:pt x="841" y="682"/>
                </a:lnTo>
                <a:lnTo>
                  <a:pt x="841" y="682"/>
                </a:lnTo>
                <a:lnTo>
                  <a:pt x="841" y="687"/>
                </a:lnTo>
                <a:lnTo>
                  <a:pt x="846" y="693"/>
                </a:lnTo>
                <a:lnTo>
                  <a:pt x="846" y="693"/>
                </a:lnTo>
                <a:lnTo>
                  <a:pt x="846" y="698"/>
                </a:lnTo>
                <a:lnTo>
                  <a:pt x="846" y="703"/>
                </a:lnTo>
                <a:lnTo>
                  <a:pt x="846" y="708"/>
                </a:lnTo>
                <a:lnTo>
                  <a:pt x="852" y="708"/>
                </a:lnTo>
                <a:lnTo>
                  <a:pt x="852" y="714"/>
                </a:lnTo>
                <a:lnTo>
                  <a:pt x="852" y="719"/>
                </a:lnTo>
                <a:lnTo>
                  <a:pt x="852" y="724"/>
                </a:lnTo>
                <a:lnTo>
                  <a:pt x="852" y="730"/>
                </a:lnTo>
                <a:lnTo>
                  <a:pt x="852" y="730"/>
                </a:lnTo>
                <a:lnTo>
                  <a:pt x="846" y="730"/>
                </a:lnTo>
                <a:lnTo>
                  <a:pt x="846" y="735"/>
                </a:lnTo>
                <a:lnTo>
                  <a:pt x="841" y="735"/>
                </a:lnTo>
                <a:lnTo>
                  <a:pt x="836" y="735"/>
                </a:lnTo>
                <a:lnTo>
                  <a:pt x="836" y="735"/>
                </a:lnTo>
                <a:lnTo>
                  <a:pt x="830" y="740"/>
                </a:lnTo>
                <a:lnTo>
                  <a:pt x="825" y="740"/>
                </a:lnTo>
                <a:lnTo>
                  <a:pt x="825" y="740"/>
                </a:lnTo>
                <a:lnTo>
                  <a:pt x="820" y="740"/>
                </a:lnTo>
                <a:lnTo>
                  <a:pt x="820" y="740"/>
                </a:lnTo>
                <a:lnTo>
                  <a:pt x="815" y="745"/>
                </a:lnTo>
                <a:lnTo>
                  <a:pt x="815" y="745"/>
                </a:lnTo>
                <a:lnTo>
                  <a:pt x="809" y="745"/>
                </a:lnTo>
                <a:lnTo>
                  <a:pt x="804" y="745"/>
                </a:lnTo>
                <a:lnTo>
                  <a:pt x="804" y="745"/>
                </a:lnTo>
                <a:lnTo>
                  <a:pt x="799" y="745"/>
                </a:lnTo>
                <a:lnTo>
                  <a:pt x="793" y="745"/>
                </a:lnTo>
                <a:lnTo>
                  <a:pt x="793" y="751"/>
                </a:lnTo>
                <a:lnTo>
                  <a:pt x="793" y="751"/>
                </a:lnTo>
                <a:lnTo>
                  <a:pt x="788" y="756"/>
                </a:lnTo>
                <a:lnTo>
                  <a:pt x="788" y="761"/>
                </a:lnTo>
                <a:lnTo>
                  <a:pt x="783" y="761"/>
                </a:lnTo>
                <a:lnTo>
                  <a:pt x="783" y="767"/>
                </a:lnTo>
                <a:lnTo>
                  <a:pt x="783" y="772"/>
                </a:lnTo>
                <a:lnTo>
                  <a:pt x="783" y="777"/>
                </a:lnTo>
                <a:lnTo>
                  <a:pt x="783" y="777"/>
                </a:lnTo>
                <a:lnTo>
                  <a:pt x="778" y="783"/>
                </a:lnTo>
                <a:lnTo>
                  <a:pt x="778" y="788"/>
                </a:lnTo>
                <a:lnTo>
                  <a:pt x="778" y="788"/>
                </a:lnTo>
                <a:lnTo>
                  <a:pt x="778" y="788"/>
                </a:lnTo>
                <a:lnTo>
                  <a:pt x="778" y="793"/>
                </a:lnTo>
                <a:lnTo>
                  <a:pt x="772" y="793"/>
                </a:lnTo>
                <a:lnTo>
                  <a:pt x="772" y="798"/>
                </a:lnTo>
                <a:lnTo>
                  <a:pt x="767" y="798"/>
                </a:lnTo>
                <a:lnTo>
                  <a:pt x="767" y="798"/>
                </a:lnTo>
                <a:lnTo>
                  <a:pt x="762" y="798"/>
                </a:lnTo>
                <a:lnTo>
                  <a:pt x="762" y="798"/>
                </a:lnTo>
                <a:lnTo>
                  <a:pt x="756" y="793"/>
                </a:lnTo>
                <a:lnTo>
                  <a:pt x="756" y="793"/>
                </a:lnTo>
                <a:lnTo>
                  <a:pt x="756" y="788"/>
                </a:lnTo>
                <a:lnTo>
                  <a:pt x="751" y="788"/>
                </a:lnTo>
                <a:lnTo>
                  <a:pt x="751" y="783"/>
                </a:lnTo>
                <a:lnTo>
                  <a:pt x="751" y="783"/>
                </a:lnTo>
                <a:lnTo>
                  <a:pt x="746" y="777"/>
                </a:lnTo>
                <a:lnTo>
                  <a:pt x="746" y="777"/>
                </a:lnTo>
                <a:lnTo>
                  <a:pt x="741" y="777"/>
                </a:lnTo>
                <a:lnTo>
                  <a:pt x="741" y="772"/>
                </a:lnTo>
                <a:lnTo>
                  <a:pt x="741" y="767"/>
                </a:lnTo>
                <a:lnTo>
                  <a:pt x="735" y="767"/>
                </a:lnTo>
                <a:lnTo>
                  <a:pt x="735" y="761"/>
                </a:lnTo>
                <a:lnTo>
                  <a:pt x="735" y="761"/>
                </a:lnTo>
                <a:lnTo>
                  <a:pt x="730" y="756"/>
                </a:lnTo>
                <a:lnTo>
                  <a:pt x="730" y="751"/>
                </a:lnTo>
                <a:lnTo>
                  <a:pt x="725" y="751"/>
                </a:lnTo>
                <a:lnTo>
                  <a:pt x="725" y="751"/>
                </a:lnTo>
                <a:lnTo>
                  <a:pt x="725" y="745"/>
                </a:lnTo>
                <a:lnTo>
                  <a:pt x="719" y="745"/>
                </a:lnTo>
                <a:lnTo>
                  <a:pt x="719" y="745"/>
                </a:lnTo>
                <a:lnTo>
                  <a:pt x="714" y="745"/>
                </a:lnTo>
                <a:lnTo>
                  <a:pt x="714" y="745"/>
                </a:lnTo>
                <a:lnTo>
                  <a:pt x="709" y="745"/>
                </a:lnTo>
                <a:lnTo>
                  <a:pt x="704" y="745"/>
                </a:lnTo>
                <a:lnTo>
                  <a:pt x="698" y="745"/>
                </a:lnTo>
                <a:lnTo>
                  <a:pt x="698" y="745"/>
                </a:lnTo>
                <a:lnTo>
                  <a:pt x="693" y="745"/>
                </a:lnTo>
                <a:lnTo>
                  <a:pt x="688" y="745"/>
                </a:lnTo>
                <a:lnTo>
                  <a:pt x="688" y="745"/>
                </a:lnTo>
                <a:lnTo>
                  <a:pt x="682" y="745"/>
                </a:lnTo>
                <a:lnTo>
                  <a:pt x="682" y="751"/>
                </a:lnTo>
                <a:lnTo>
                  <a:pt x="682" y="751"/>
                </a:lnTo>
                <a:lnTo>
                  <a:pt x="677" y="756"/>
                </a:lnTo>
                <a:lnTo>
                  <a:pt x="677" y="756"/>
                </a:lnTo>
                <a:lnTo>
                  <a:pt x="672" y="761"/>
                </a:lnTo>
                <a:lnTo>
                  <a:pt x="672" y="761"/>
                </a:lnTo>
                <a:lnTo>
                  <a:pt x="666" y="761"/>
                </a:lnTo>
                <a:lnTo>
                  <a:pt x="666" y="761"/>
                </a:lnTo>
                <a:lnTo>
                  <a:pt x="661" y="761"/>
                </a:lnTo>
                <a:lnTo>
                  <a:pt x="661" y="761"/>
                </a:lnTo>
                <a:lnTo>
                  <a:pt x="656" y="761"/>
                </a:lnTo>
                <a:lnTo>
                  <a:pt x="651" y="767"/>
                </a:lnTo>
                <a:lnTo>
                  <a:pt x="651" y="767"/>
                </a:lnTo>
                <a:lnTo>
                  <a:pt x="645" y="767"/>
                </a:lnTo>
                <a:lnTo>
                  <a:pt x="645" y="767"/>
                </a:lnTo>
                <a:lnTo>
                  <a:pt x="640" y="767"/>
                </a:lnTo>
                <a:lnTo>
                  <a:pt x="635" y="767"/>
                </a:lnTo>
                <a:lnTo>
                  <a:pt x="635" y="772"/>
                </a:lnTo>
                <a:lnTo>
                  <a:pt x="629" y="772"/>
                </a:lnTo>
                <a:lnTo>
                  <a:pt x="624" y="772"/>
                </a:lnTo>
                <a:lnTo>
                  <a:pt x="619" y="772"/>
                </a:lnTo>
                <a:lnTo>
                  <a:pt x="619" y="767"/>
                </a:lnTo>
                <a:lnTo>
                  <a:pt x="614" y="767"/>
                </a:lnTo>
                <a:lnTo>
                  <a:pt x="608" y="767"/>
                </a:lnTo>
                <a:lnTo>
                  <a:pt x="608" y="767"/>
                </a:lnTo>
                <a:lnTo>
                  <a:pt x="603" y="767"/>
                </a:lnTo>
                <a:lnTo>
                  <a:pt x="603" y="761"/>
                </a:lnTo>
                <a:lnTo>
                  <a:pt x="598" y="761"/>
                </a:lnTo>
                <a:lnTo>
                  <a:pt x="598" y="761"/>
                </a:lnTo>
                <a:lnTo>
                  <a:pt x="592" y="761"/>
                </a:lnTo>
                <a:lnTo>
                  <a:pt x="587" y="756"/>
                </a:lnTo>
                <a:lnTo>
                  <a:pt x="587" y="756"/>
                </a:lnTo>
                <a:lnTo>
                  <a:pt x="582" y="751"/>
                </a:lnTo>
                <a:lnTo>
                  <a:pt x="582" y="751"/>
                </a:lnTo>
                <a:lnTo>
                  <a:pt x="577" y="751"/>
                </a:lnTo>
                <a:lnTo>
                  <a:pt x="571" y="751"/>
                </a:lnTo>
                <a:lnTo>
                  <a:pt x="571" y="751"/>
                </a:lnTo>
                <a:lnTo>
                  <a:pt x="566" y="745"/>
                </a:lnTo>
                <a:lnTo>
                  <a:pt x="566" y="745"/>
                </a:lnTo>
                <a:lnTo>
                  <a:pt x="561" y="745"/>
                </a:lnTo>
                <a:lnTo>
                  <a:pt x="555" y="745"/>
                </a:lnTo>
                <a:lnTo>
                  <a:pt x="550" y="745"/>
                </a:lnTo>
                <a:lnTo>
                  <a:pt x="550" y="740"/>
                </a:lnTo>
                <a:lnTo>
                  <a:pt x="545" y="740"/>
                </a:lnTo>
                <a:lnTo>
                  <a:pt x="545" y="740"/>
                </a:lnTo>
                <a:lnTo>
                  <a:pt x="540" y="740"/>
                </a:lnTo>
                <a:lnTo>
                  <a:pt x="540" y="740"/>
                </a:lnTo>
                <a:lnTo>
                  <a:pt x="534" y="740"/>
                </a:lnTo>
                <a:lnTo>
                  <a:pt x="529" y="735"/>
                </a:lnTo>
                <a:lnTo>
                  <a:pt x="529" y="735"/>
                </a:lnTo>
                <a:lnTo>
                  <a:pt x="524" y="735"/>
                </a:lnTo>
                <a:lnTo>
                  <a:pt x="524" y="735"/>
                </a:lnTo>
                <a:lnTo>
                  <a:pt x="518" y="735"/>
                </a:lnTo>
                <a:lnTo>
                  <a:pt x="513" y="730"/>
                </a:lnTo>
                <a:lnTo>
                  <a:pt x="513" y="730"/>
                </a:lnTo>
                <a:lnTo>
                  <a:pt x="508" y="730"/>
                </a:lnTo>
                <a:lnTo>
                  <a:pt x="508" y="730"/>
                </a:lnTo>
                <a:lnTo>
                  <a:pt x="502" y="730"/>
                </a:lnTo>
                <a:lnTo>
                  <a:pt x="497" y="730"/>
                </a:lnTo>
                <a:lnTo>
                  <a:pt x="492" y="730"/>
                </a:lnTo>
                <a:lnTo>
                  <a:pt x="492" y="724"/>
                </a:lnTo>
                <a:lnTo>
                  <a:pt x="487" y="724"/>
                </a:lnTo>
                <a:lnTo>
                  <a:pt x="481" y="724"/>
                </a:lnTo>
                <a:lnTo>
                  <a:pt x="481" y="719"/>
                </a:lnTo>
                <a:lnTo>
                  <a:pt x="476" y="719"/>
                </a:lnTo>
                <a:lnTo>
                  <a:pt x="471" y="719"/>
                </a:lnTo>
                <a:lnTo>
                  <a:pt x="471" y="719"/>
                </a:lnTo>
                <a:lnTo>
                  <a:pt x="465" y="714"/>
                </a:lnTo>
                <a:lnTo>
                  <a:pt x="465" y="708"/>
                </a:lnTo>
                <a:lnTo>
                  <a:pt x="460" y="708"/>
                </a:lnTo>
                <a:lnTo>
                  <a:pt x="460" y="703"/>
                </a:lnTo>
                <a:lnTo>
                  <a:pt x="460" y="703"/>
                </a:lnTo>
                <a:lnTo>
                  <a:pt x="455" y="698"/>
                </a:lnTo>
                <a:lnTo>
                  <a:pt x="455" y="698"/>
                </a:lnTo>
                <a:lnTo>
                  <a:pt x="450" y="693"/>
                </a:lnTo>
                <a:lnTo>
                  <a:pt x="450" y="693"/>
                </a:lnTo>
                <a:lnTo>
                  <a:pt x="450" y="687"/>
                </a:lnTo>
                <a:lnTo>
                  <a:pt x="444" y="682"/>
                </a:lnTo>
                <a:lnTo>
                  <a:pt x="444" y="682"/>
                </a:lnTo>
                <a:lnTo>
                  <a:pt x="439" y="677"/>
                </a:lnTo>
                <a:lnTo>
                  <a:pt x="439" y="677"/>
                </a:lnTo>
                <a:lnTo>
                  <a:pt x="439" y="671"/>
                </a:lnTo>
                <a:lnTo>
                  <a:pt x="434" y="671"/>
                </a:lnTo>
                <a:lnTo>
                  <a:pt x="428" y="671"/>
                </a:lnTo>
                <a:lnTo>
                  <a:pt x="428" y="671"/>
                </a:lnTo>
                <a:lnTo>
                  <a:pt x="423" y="671"/>
                </a:lnTo>
                <a:lnTo>
                  <a:pt x="423" y="671"/>
                </a:lnTo>
                <a:lnTo>
                  <a:pt x="418" y="671"/>
                </a:lnTo>
                <a:lnTo>
                  <a:pt x="413" y="671"/>
                </a:lnTo>
                <a:lnTo>
                  <a:pt x="413" y="671"/>
                </a:lnTo>
                <a:lnTo>
                  <a:pt x="407" y="666"/>
                </a:lnTo>
                <a:lnTo>
                  <a:pt x="407" y="666"/>
                </a:lnTo>
                <a:lnTo>
                  <a:pt x="402" y="666"/>
                </a:lnTo>
                <a:lnTo>
                  <a:pt x="402" y="666"/>
                </a:lnTo>
                <a:lnTo>
                  <a:pt x="397" y="666"/>
                </a:lnTo>
                <a:lnTo>
                  <a:pt x="391" y="666"/>
                </a:lnTo>
                <a:lnTo>
                  <a:pt x="391" y="671"/>
                </a:lnTo>
                <a:lnTo>
                  <a:pt x="386" y="666"/>
                </a:lnTo>
                <a:lnTo>
                  <a:pt x="386" y="661"/>
                </a:lnTo>
                <a:lnTo>
                  <a:pt x="386" y="661"/>
                </a:lnTo>
                <a:lnTo>
                  <a:pt x="386" y="656"/>
                </a:lnTo>
                <a:lnTo>
                  <a:pt x="386" y="656"/>
                </a:lnTo>
                <a:lnTo>
                  <a:pt x="386" y="650"/>
                </a:lnTo>
                <a:lnTo>
                  <a:pt x="386" y="650"/>
                </a:lnTo>
                <a:lnTo>
                  <a:pt x="386" y="645"/>
                </a:lnTo>
                <a:lnTo>
                  <a:pt x="381" y="645"/>
                </a:lnTo>
                <a:lnTo>
                  <a:pt x="376" y="645"/>
                </a:lnTo>
                <a:lnTo>
                  <a:pt x="370" y="645"/>
                </a:lnTo>
                <a:lnTo>
                  <a:pt x="365" y="645"/>
                </a:lnTo>
                <a:lnTo>
                  <a:pt x="360" y="640"/>
                </a:lnTo>
                <a:lnTo>
                  <a:pt x="360" y="634"/>
                </a:lnTo>
                <a:lnTo>
                  <a:pt x="360" y="634"/>
                </a:lnTo>
                <a:lnTo>
                  <a:pt x="360" y="629"/>
                </a:lnTo>
                <a:lnTo>
                  <a:pt x="360" y="624"/>
                </a:lnTo>
                <a:lnTo>
                  <a:pt x="354" y="624"/>
                </a:lnTo>
                <a:lnTo>
                  <a:pt x="349" y="624"/>
                </a:lnTo>
                <a:lnTo>
                  <a:pt x="344" y="624"/>
                </a:lnTo>
                <a:lnTo>
                  <a:pt x="338" y="619"/>
                </a:lnTo>
                <a:lnTo>
                  <a:pt x="338" y="619"/>
                </a:lnTo>
                <a:lnTo>
                  <a:pt x="333" y="619"/>
                </a:lnTo>
                <a:lnTo>
                  <a:pt x="333" y="613"/>
                </a:lnTo>
                <a:lnTo>
                  <a:pt x="333" y="613"/>
                </a:lnTo>
                <a:lnTo>
                  <a:pt x="333" y="608"/>
                </a:lnTo>
                <a:lnTo>
                  <a:pt x="333" y="608"/>
                </a:lnTo>
                <a:lnTo>
                  <a:pt x="333" y="603"/>
                </a:lnTo>
                <a:lnTo>
                  <a:pt x="333" y="603"/>
                </a:lnTo>
                <a:lnTo>
                  <a:pt x="333" y="597"/>
                </a:lnTo>
                <a:lnTo>
                  <a:pt x="333" y="592"/>
                </a:lnTo>
                <a:lnTo>
                  <a:pt x="333" y="592"/>
                </a:lnTo>
                <a:lnTo>
                  <a:pt x="333" y="587"/>
                </a:lnTo>
                <a:lnTo>
                  <a:pt x="333" y="582"/>
                </a:lnTo>
                <a:lnTo>
                  <a:pt x="338" y="582"/>
                </a:lnTo>
                <a:lnTo>
                  <a:pt x="338" y="582"/>
                </a:lnTo>
                <a:lnTo>
                  <a:pt x="338" y="576"/>
                </a:lnTo>
                <a:lnTo>
                  <a:pt x="338" y="571"/>
                </a:lnTo>
                <a:lnTo>
                  <a:pt x="333" y="571"/>
                </a:lnTo>
                <a:lnTo>
                  <a:pt x="333" y="566"/>
                </a:lnTo>
                <a:lnTo>
                  <a:pt x="328" y="566"/>
                </a:lnTo>
                <a:lnTo>
                  <a:pt x="323" y="560"/>
                </a:lnTo>
                <a:lnTo>
                  <a:pt x="323" y="555"/>
                </a:lnTo>
                <a:lnTo>
                  <a:pt x="323" y="555"/>
                </a:lnTo>
                <a:lnTo>
                  <a:pt x="328" y="555"/>
                </a:lnTo>
                <a:lnTo>
                  <a:pt x="333" y="550"/>
                </a:lnTo>
                <a:lnTo>
                  <a:pt x="333" y="550"/>
                </a:lnTo>
                <a:lnTo>
                  <a:pt x="338" y="550"/>
                </a:lnTo>
                <a:lnTo>
                  <a:pt x="344" y="544"/>
                </a:lnTo>
                <a:lnTo>
                  <a:pt x="344" y="544"/>
                </a:lnTo>
                <a:lnTo>
                  <a:pt x="338" y="539"/>
                </a:lnTo>
                <a:lnTo>
                  <a:pt x="338" y="534"/>
                </a:lnTo>
                <a:lnTo>
                  <a:pt x="338" y="534"/>
                </a:lnTo>
                <a:lnTo>
                  <a:pt x="333" y="529"/>
                </a:lnTo>
                <a:lnTo>
                  <a:pt x="333" y="523"/>
                </a:lnTo>
                <a:lnTo>
                  <a:pt x="333" y="523"/>
                </a:lnTo>
                <a:lnTo>
                  <a:pt x="333" y="518"/>
                </a:lnTo>
                <a:lnTo>
                  <a:pt x="333" y="513"/>
                </a:lnTo>
                <a:lnTo>
                  <a:pt x="328" y="513"/>
                </a:lnTo>
                <a:lnTo>
                  <a:pt x="328" y="507"/>
                </a:lnTo>
                <a:lnTo>
                  <a:pt x="328" y="507"/>
                </a:lnTo>
                <a:lnTo>
                  <a:pt x="328" y="502"/>
                </a:lnTo>
                <a:lnTo>
                  <a:pt x="328" y="497"/>
                </a:lnTo>
                <a:lnTo>
                  <a:pt x="328" y="497"/>
                </a:lnTo>
                <a:lnTo>
                  <a:pt x="328" y="492"/>
                </a:lnTo>
                <a:lnTo>
                  <a:pt x="328" y="486"/>
                </a:lnTo>
                <a:lnTo>
                  <a:pt x="328" y="486"/>
                </a:lnTo>
                <a:lnTo>
                  <a:pt x="323" y="481"/>
                </a:lnTo>
                <a:lnTo>
                  <a:pt x="323" y="481"/>
                </a:lnTo>
                <a:lnTo>
                  <a:pt x="317" y="481"/>
                </a:lnTo>
                <a:lnTo>
                  <a:pt x="317" y="476"/>
                </a:lnTo>
                <a:lnTo>
                  <a:pt x="312" y="476"/>
                </a:lnTo>
                <a:lnTo>
                  <a:pt x="307" y="476"/>
                </a:lnTo>
                <a:lnTo>
                  <a:pt x="307" y="470"/>
                </a:lnTo>
                <a:lnTo>
                  <a:pt x="301" y="470"/>
                </a:lnTo>
                <a:lnTo>
                  <a:pt x="301" y="465"/>
                </a:lnTo>
                <a:lnTo>
                  <a:pt x="301" y="460"/>
                </a:lnTo>
                <a:lnTo>
                  <a:pt x="301" y="460"/>
                </a:lnTo>
                <a:lnTo>
                  <a:pt x="296" y="455"/>
                </a:lnTo>
                <a:lnTo>
                  <a:pt x="296" y="455"/>
                </a:lnTo>
                <a:lnTo>
                  <a:pt x="286" y="449"/>
                </a:lnTo>
                <a:lnTo>
                  <a:pt x="280" y="444"/>
                </a:lnTo>
                <a:lnTo>
                  <a:pt x="280" y="444"/>
                </a:lnTo>
                <a:lnTo>
                  <a:pt x="275" y="439"/>
                </a:lnTo>
                <a:lnTo>
                  <a:pt x="270" y="433"/>
                </a:lnTo>
                <a:lnTo>
                  <a:pt x="270" y="433"/>
                </a:lnTo>
                <a:lnTo>
                  <a:pt x="270" y="428"/>
                </a:lnTo>
                <a:lnTo>
                  <a:pt x="270" y="428"/>
                </a:lnTo>
                <a:lnTo>
                  <a:pt x="264" y="423"/>
                </a:lnTo>
                <a:lnTo>
                  <a:pt x="264" y="418"/>
                </a:lnTo>
                <a:lnTo>
                  <a:pt x="264" y="418"/>
                </a:lnTo>
                <a:lnTo>
                  <a:pt x="264" y="412"/>
                </a:lnTo>
                <a:lnTo>
                  <a:pt x="264" y="412"/>
                </a:lnTo>
                <a:lnTo>
                  <a:pt x="264" y="407"/>
                </a:lnTo>
                <a:lnTo>
                  <a:pt x="264" y="407"/>
                </a:lnTo>
                <a:lnTo>
                  <a:pt x="259" y="407"/>
                </a:lnTo>
                <a:lnTo>
                  <a:pt x="259" y="402"/>
                </a:lnTo>
                <a:lnTo>
                  <a:pt x="254" y="402"/>
                </a:lnTo>
                <a:lnTo>
                  <a:pt x="254" y="396"/>
                </a:lnTo>
                <a:lnTo>
                  <a:pt x="254" y="396"/>
                </a:lnTo>
                <a:lnTo>
                  <a:pt x="249" y="391"/>
                </a:lnTo>
                <a:lnTo>
                  <a:pt x="249" y="391"/>
                </a:lnTo>
                <a:lnTo>
                  <a:pt x="243" y="386"/>
                </a:lnTo>
                <a:lnTo>
                  <a:pt x="243" y="381"/>
                </a:lnTo>
                <a:lnTo>
                  <a:pt x="243" y="381"/>
                </a:lnTo>
                <a:lnTo>
                  <a:pt x="243" y="375"/>
                </a:lnTo>
                <a:lnTo>
                  <a:pt x="238" y="375"/>
                </a:lnTo>
                <a:lnTo>
                  <a:pt x="238" y="375"/>
                </a:lnTo>
                <a:lnTo>
                  <a:pt x="233" y="370"/>
                </a:lnTo>
                <a:lnTo>
                  <a:pt x="233" y="370"/>
                </a:lnTo>
                <a:lnTo>
                  <a:pt x="227" y="370"/>
                </a:lnTo>
                <a:lnTo>
                  <a:pt x="222" y="370"/>
                </a:lnTo>
                <a:lnTo>
                  <a:pt x="222" y="370"/>
                </a:lnTo>
                <a:lnTo>
                  <a:pt x="217" y="370"/>
                </a:lnTo>
                <a:lnTo>
                  <a:pt x="217" y="365"/>
                </a:lnTo>
                <a:lnTo>
                  <a:pt x="217" y="359"/>
                </a:lnTo>
                <a:lnTo>
                  <a:pt x="217" y="359"/>
                </a:lnTo>
                <a:lnTo>
                  <a:pt x="217" y="354"/>
                </a:lnTo>
                <a:lnTo>
                  <a:pt x="212" y="349"/>
                </a:lnTo>
                <a:lnTo>
                  <a:pt x="212" y="349"/>
                </a:lnTo>
                <a:lnTo>
                  <a:pt x="212" y="343"/>
                </a:lnTo>
                <a:lnTo>
                  <a:pt x="212" y="338"/>
                </a:lnTo>
                <a:lnTo>
                  <a:pt x="212" y="338"/>
                </a:lnTo>
                <a:lnTo>
                  <a:pt x="217" y="333"/>
                </a:lnTo>
                <a:lnTo>
                  <a:pt x="217" y="333"/>
                </a:lnTo>
                <a:lnTo>
                  <a:pt x="217" y="328"/>
                </a:lnTo>
                <a:lnTo>
                  <a:pt x="217" y="328"/>
                </a:lnTo>
                <a:lnTo>
                  <a:pt x="217" y="322"/>
                </a:lnTo>
                <a:lnTo>
                  <a:pt x="212" y="317"/>
                </a:lnTo>
                <a:lnTo>
                  <a:pt x="212" y="317"/>
                </a:lnTo>
                <a:lnTo>
                  <a:pt x="212" y="312"/>
                </a:lnTo>
                <a:lnTo>
                  <a:pt x="212" y="312"/>
                </a:lnTo>
                <a:lnTo>
                  <a:pt x="206" y="306"/>
                </a:lnTo>
                <a:lnTo>
                  <a:pt x="206" y="306"/>
                </a:lnTo>
                <a:lnTo>
                  <a:pt x="206" y="306"/>
                </a:lnTo>
                <a:lnTo>
                  <a:pt x="201" y="301"/>
                </a:lnTo>
                <a:lnTo>
                  <a:pt x="201" y="301"/>
                </a:lnTo>
                <a:lnTo>
                  <a:pt x="196" y="296"/>
                </a:lnTo>
                <a:lnTo>
                  <a:pt x="196" y="296"/>
                </a:lnTo>
                <a:lnTo>
                  <a:pt x="190" y="296"/>
                </a:lnTo>
                <a:lnTo>
                  <a:pt x="185" y="296"/>
                </a:lnTo>
                <a:lnTo>
                  <a:pt x="185" y="291"/>
                </a:lnTo>
                <a:lnTo>
                  <a:pt x="185" y="291"/>
                </a:lnTo>
                <a:lnTo>
                  <a:pt x="185" y="285"/>
                </a:lnTo>
                <a:lnTo>
                  <a:pt x="180" y="285"/>
                </a:lnTo>
                <a:lnTo>
                  <a:pt x="180" y="280"/>
                </a:lnTo>
                <a:lnTo>
                  <a:pt x="180" y="280"/>
                </a:lnTo>
                <a:lnTo>
                  <a:pt x="180" y="275"/>
                </a:lnTo>
                <a:lnTo>
                  <a:pt x="180" y="269"/>
                </a:lnTo>
                <a:lnTo>
                  <a:pt x="180" y="269"/>
                </a:lnTo>
                <a:lnTo>
                  <a:pt x="180" y="264"/>
                </a:lnTo>
                <a:lnTo>
                  <a:pt x="180" y="264"/>
                </a:lnTo>
                <a:lnTo>
                  <a:pt x="180" y="259"/>
                </a:lnTo>
                <a:lnTo>
                  <a:pt x="174" y="259"/>
                </a:lnTo>
                <a:lnTo>
                  <a:pt x="174" y="254"/>
                </a:lnTo>
                <a:lnTo>
                  <a:pt x="169" y="254"/>
                </a:lnTo>
                <a:lnTo>
                  <a:pt x="169" y="254"/>
                </a:lnTo>
                <a:lnTo>
                  <a:pt x="164" y="254"/>
                </a:lnTo>
                <a:lnTo>
                  <a:pt x="164" y="254"/>
                </a:lnTo>
                <a:lnTo>
                  <a:pt x="164" y="248"/>
                </a:lnTo>
                <a:lnTo>
                  <a:pt x="159" y="248"/>
                </a:lnTo>
                <a:lnTo>
                  <a:pt x="159" y="243"/>
                </a:lnTo>
                <a:lnTo>
                  <a:pt x="159" y="238"/>
                </a:lnTo>
                <a:lnTo>
                  <a:pt x="159" y="232"/>
                </a:lnTo>
                <a:lnTo>
                  <a:pt x="159" y="232"/>
                </a:lnTo>
                <a:lnTo>
                  <a:pt x="153" y="227"/>
                </a:lnTo>
                <a:lnTo>
                  <a:pt x="153" y="222"/>
                </a:lnTo>
                <a:lnTo>
                  <a:pt x="153" y="222"/>
                </a:lnTo>
                <a:lnTo>
                  <a:pt x="153" y="217"/>
                </a:lnTo>
                <a:lnTo>
                  <a:pt x="148" y="211"/>
                </a:lnTo>
                <a:lnTo>
                  <a:pt x="148" y="211"/>
                </a:lnTo>
                <a:lnTo>
                  <a:pt x="148" y="206"/>
                </a:lnTo>
                <a:lnTo>
                  <a:pt x="143" y="201"/>
                </a:lnTo>
                <a:lnTo>
                  <a:pt x="143" y="201"/>
                </a:lnTo>
                <a:lnTo>
                  <a:pt x="143" y="195"/>
                </a:lnTo>
                <a:lnTo>
                  <a:pt x="137" y="190"/>
                </a:lnTo>
                <a:lnTo>
                  <a:pt x="137" y="190"/>
                </a:lnTo>
                <a:lnTo>
                  <a:pt x="137" y="185"/>
                </a:lnTo>
                <a:lnTo>
                  <a:pt x="137" y="180"/>
                </a:lnTo>
                <a:lnTo>
                  <a:pt x="137" y="180"/>
                </a:lnTo>
                <a:lnTo>
                  <a:pt x="137" y="174"/>
                </a:lnTo>
                <a:lnTo>
                  <a:pt x="137" y="169"/>
                </a:lnTo>
                <a:lnTo>
                  <a:pt x="137" y="169"/>
                </a:lnTo>
                <a:lnTo>
                  <a:pt x="132" y="164"/>
                </a:lnTo>
                <a:lnTo>
                  <a:pt x="132" y="158"/>
                </a:lnTo>
                <a:lnTo>
                  <a:pt x="132" y="153"/>
                </a:lnTo>
                <a:lnTo>
                  <a:pt x="132" y="153"/>
                </a:lnTo>
                <a:lnTo>
                  <a:pt x="127" y="148"/>
                </a:lnTo>
                <a:lnTo>
                  <a:pt x="127" y="148"/>
                </a:lnTo>
                <a:lnTo>
                  <a:pt x="127" y="142"/>
                </a:lnTo>
                <a:lnTo>
                  <a:pt x="127" y="142"/>
                </a:lnTo>
                <a:lnTo>
                  <a:pt x="127" y="137"/>
                </a:lnTo>
                <a:lnTo>
                  <a:pt x="122" y="132"/>
                </a:lnTo>
                <a:lnTo>
                  <a:pt x="122" y="132"/>
                </a:lnTo>
                <a:lnTo>
                  <a:pt x="122" y="127"/>
                </a:lnTo>
                <a:lnTo>
                  <a:pt x="122" y="127"/>
                </a:lnTo>
                <a:lnTo>
                  <a:pt x="116" y="121"/>
                </a:lnTo>
                <a:lnTo>
                  <a:pt x="116" y="121"/>
                </a:lnTo>
                <a:lnTo>
                  <a:pt x="116" y="116"/>
                </a:lnTo>
                <a:lnTo>
                  <a:pt x="116" y="111"/>
                </a:lnTo>
                <a:lnTo>
                  <a:pt x="116" y="111"/>
                </a:lnTo>
                <a:lnTo>
                  <a:pt x="116" y="105"/>
                </a:lnTo>
                <a:lnTo>
                  <a:pt x="111" y="105"/>
                </a:lnTo>
                <a:lnTo>
                  <a:pt x="111" y="100"/>
                </a:lnTo>
                <a:lnTo>
                  <a:pt x="106" y="100"/>
                </a:lnTo>
                <a:lnTo>
                  <a:pt x="100" y="95"/>
                </a:lnTo>
                <a:lnTo>
                  <a:pt x="100" y="95"/>
                </a:lnTo>
                <a:lnTo>
                  <a:pt x="95" y="95"/>
                </a:lnTo>
                <a:lnTo>
                  <a:pt x="95" y="90"/>
                </a:lnTo>
                <a:lnTo>
                  <a:pt x="95" y="90"/>
                </a:lnTo>
                <a:lnTo>
                  <a:pt x="90" y="90"/>
                </a:lnTo>
                <a:lnTo>
                  <a:pt x="90" y="84"/>
                </a:lnTo>
                <a:lnTo>
                  <a:pt x="85" y="84"/>
                </a:lnTo>
                <a:lnTo>
                  <a:pt x="85" y="79"/>
                </a:lnTo>
                <a:lnTo>
                  <a:pt x="85" y="79"/>
                </a:lnTo>
                <a:lnTo>
                  <a:pt x="85" y="74"/>
                </a:lnTo>
                <a:lnTo>
                  <a:pt x="79" y="74"/>
                </a:lnTo>
                <a:lnTo>
                  <a:pt x="79" y="68"/>
                </a:lnTo>
                <a:lnTo>
                  <a:pt x="74" y="68"/>
                </a:lnTo>
                <a:lnTo>
                  <a:pt x="69" y="63"/>
                </a:lnTo>
                <a:lnTo>
                  <a:pt x="69" y="68"/>
                </a:lnTo>
                <a:lnTo>
                  <a:pt x="69" y="74"/>
                </a:lnTo>
                <a:lnTo>
                  <a:pt x="74" y="74"/>
                </a:lnTo>
                <a:lnTo>
                  <a:pt x="74" y="79"/>
                </a:lnTo>
                <a:lnTo>
                  <a:pt x="74" y="84"/>
                </a:lnTo>
                <a:lnTo>
                  <a:pt x="74" y="84"/>
                </a:lnTo>
                <a:lnTo>
                  <a:pt x="74" y="90"/>
                </a:lnTo>
                <a:lnTo>
                  <a:pt x="74" y="95"/>
                </a:lnTo>
                <a:lnTo>
                  <a:pt x="74" y="95"/>
                </a:lnTo>
                <a:lnTo>
                  <a:pt x="74" y="100"/>
                </a:lnTo>
                <a:lnTo>
                  <a:pt x="74" y="105"/>
                </a:lnTo>
                <a:lnTo>
                  <a:pt x="74" y="105"/>
                </a:lnTo>
                <a:lnTo>
                  <a:pt x="69" y="111"/>
                </a:lnTo>
                <a:lnTo>
                  <a:pt x="69" y="116"/>
                </a:lnTo>
                <a:lnTo>
                  <a:pt x="69" y="116"/>
                </a:lnTo>
                <a:lnTo>
                  <a:pt x="69" y="121"/>
                </a:lnTo>
                <a:lnTo>
                  <a:pt x="74" y="121"/>
                </a:lnTo>
                <a:lnTo>
                  <a:pt x="74" y="127"/>
                </a:lnTo>
                <a:lnTo>
                  <a:pt x="79" y="132"/>
                </a:lnTo>
                <a:lnTo>
                  <a:pt x="79" y="132"/>
                </a:lnTo>
                <a:lnTo>
                  <a:pt x="79" y="137"/>
                </a:lnTo>
                <a:lnTo>
                  <a:pt x="79" y="142"/>
                </a:lnTo>
                <a:lnTo>
                  <a:pt x="79" y="142"/>
                </a:lnTo>
                <a:lnTo>
                  <a:pt x="74" y="142"/>
                </a:lnTo>
                <a:lnTo>
                  <a:pt x="74" y="148"/>
                </a:lnTo>
                <a:lnTo>
                  <a:pt x="74" y="153"/>
                </a:lnTo>
                <a:lnTo>
                  <a:pt x="74" y="153"/>
                </a:lnTo>
                <a:lnTo>
                  <a:pt x="74" y="158"/>
                </a:lnTo>
                <a:lnTo>
                  <a:pt x="74" y="164"/>
                </a:lnTo>
                <a:lnTo>
                  <a:pt x="74" y="164"/>
                </a:lnTo>
                <a:lnTo>
                  <a:pt x="74" y="169"/>
                </a:lnTo>
                <a:lnTo>
                  <a:pt x="79" y="174"/>
                </a:lnTo>
                <a:lnTo>
                  <a:pt x="79" y="174"/>
                </a:lnTo>
                <a:lnTo>
                  <a:pt x="79" y="180"/>
                </a:lnTo>
                <a:lnTo>
                  <a:pt x="85" y="180"/>
                </a:lnTo>
                <a:lnTo>
                  <a:pt x="85" y="185"/>
                </a:lnTo>
                <a:lnTo>
                  <a:pt x="85" y="190"/>
                </a:lnTo>
                <a:lnTo>
                  <a:pt x="90" y="190"/>
                </a:lnTo>
                <a:lnTo>
                  <a:pt x="90" y="195"/>
                </a:lnTo>
                <a:lnTo>
                  <a:pt x="90" y="201"/>
                </a:lnTo>
                <a:lnTo>
                  <a:pt x="90" y="206"/>
                </a:lnTo>
                <a:lnTo>
                  <a:pt x="90" y="206"/>
                </a:lnTo>
                <a:lnTo>
                  <a:pt x="90" y="211"/>
                </a:lnTo>
                <a:lnTo>
                  <a:pt x="90" y="211"/>
                </a:lnTo>
                <a:lnTo>
                  <a:pt x="90" y="217"/>
                </a:lnTo>
                <a:lnTo>
                  <a:pt x="95" y="217"/>
                </a:lnTo>
                <a:lnTo>
                  <a:pt x="95" y="222"/>
                </a:lnTo>
                <a:lnTo>
                  <a:pt x="100" y="222"/>
                </a:lnTo>
                <a:lnTo>
                  <a:pt x="106" y="222"/>
                </a:lnTo>
                <a:lnTo>
                  <a:pt x="106" y="222"/>
                </a:lnTo>
                <a:lnTo>
                  <a:pt x="111" y="222"/>
                </a:lnTo>
                <a:lnTo>
                  <a:pt x="106" y="227"/>
                </a:lnTo>
                <a:lnTo>
                  <a:pt x="106" y="232"/>
                </a:lnTo>
                <a:lnTo>
                  <a:pt x="106" y="232"/>
                </a:lnTo>
                <a:lnTo>
                  <a:pt x="106" y="238"/>
                </a:lnTo>
                <a:lnTo>
                  <a:pt x="106" y="238"/>
                </a:lnTo>
                <a:lnTo>
                  <a:pt x="106" y="243"/>
                </a:lnTo>
                <a:lnTo>
                  <a:pt x="106" y="248"/>
                </a:lnTo>
                <a:lnTo>
                  <a:pt x="106" y="248"/>
                </a:lnTo>
                <a:lnTo>
                  <a:pt x="106" y="254"/>
                </a:lnTo>
                <a:lnTo>
                  <a:pt x="106" y="254"/>
                </a:lnTo>
                <a:lnTo>
                  <a:pt x="106" y="259"/>
                </a:lnTo>
                <a:lnTo>
                  <a:pt x="111" y="259"/>
                </a:lnTo>
                <a:lnTo>
                  <a:pt x="111" y="259"/>
                </a:lnTo>
                <a:lnTo>
                  <a:pt x="116" y="264"/>
                </a:lnTo>
                <a:lnTo>
                  <a:pt x="122" y="264"/>
                </a:lnTo>
                <a:lnTo>
                  <a:pt x="122" y="264"/>
                </a:lnTo>
                <a:lnTo>
                  <a:pt x="127" y="264"/>
                </a:lnTo>
                <a:lnTo>
                  <a:pt x="127" y="269"/>
                </a:lnTo>
                <a:lnTo>
                  <a:pt x="132" y="269"/>
                </a:lnTo>
                <a:lnTo>
                  <a:pt x="132" y="275"/>
                </a:lnTo>
                <a:lnTo>
                  <a:pt x="132" y="280"/>
                </a:lnTo>
                <a:lnTo>
                  <a:pt x="132" y="280"/>
                </a:lnTo>
                <a:lnTo>
                  <a:pt x="132" y="285"/>
                </a:lnTo>
                <a:lnTo>
                  <a:pt x="132" y="291"/>
                </a:lnTo>
                <a:lnTo>
                  <a:pt x="132" y="291"/>
                </a:lnTo>
                <a:lnTo>
                  <a:pt x="137" y="296"/>
                </a:lnTo>
                <a:lnTo>
                  <a:pt x="137" y="301"/>
                </a:lnTo>
                <a:lnTo>
                  <a:pt x="137" y="301"/>
                </a:lnTo>
                <a:lnTo>
                  <a:pt x="137" y="306"/>
                </a:lnTo>
                <a:lnTo>
                  <a:pt x="132" y="312"/>
                </a:lnTo>
                <a:lnTo>
                  <a:pt x="132" y="317"/>
                </a:lnTo>
                <a:lnTo>
                  <a:pt x="132" y="317"/>
                </a:lnTo>
                <a:lnTo>
                  <a:pt x="132" y="322"/>
                </a:lnTo>
                <a:lnTo>
                  <a:pt x="132" y="328"/>
                </a:lnTo>
                <a:lnTo>
                  <a:pt x="132" y="328"/>
                </a:lnTo>
                <a:lnTo>
                  <a:pt x="132" y="333"/>
                </a:lnTo>
                <a:lnTo>
                  <a:pt x="137" y="333"/>
                </a:lnTo>
                <a:lnTo>
                  <a:pt x="137" y="338"/>
                </a:lnTo>
                <a:lnTo>
                  <a:pt x="137" y="338"/>
                </a:lnTo>
                <a:lnTo>
                  <a:pt x="143" y="343"/>
                </a:lnTo>
                <a:lnTo>
                  <a:pt x="143" y="343"/>
                </a:lnTo>
                <a:lnTo>
                  <a:pt x="148" y="349"/>
                </a:lnTo>
                <a:lnTo>
                  <a:pt x="153" y="349"/>
                </a:lnTo>
                <a:lnTo>
                  <a:pt x="153" y="349"/>
                </a:lnTo>
                <a:lnTo>
                  <a:pt x="159" y="349"/>
                </a:lnTo>
                <a:lnTo>
                  <a:pt x="164" y="354"/>
                </a:lnTo>
                <a:lnTo>
                  <a:pt x="164" y="354"/>
                </a:lnTo>
                <a:lnTo>
                  <a:pt x="164" y="359"/>
                </a:lnTo>
                <a:lnTo>
                  <a:pt x="169" y="365"/>
                </a:lnTo>
                <a:lnTo>
                  <a:pt x="169" y="365"/>
                </a:lnTo>
                <a:lnTo>
                  <a:pt x="169" y="370"/>
                </a:lnTo>
                <a:lnTo>
                  <a:pt x="169" y="375"/>
                </a:lnTo>
                <a:lnTo>
                  <a:pt x="169" y="375"/>
                </a:lnTo>
                <a:lnTo>
                  <a:pt x="169" y="381"/>
                </a:lnTo>
                <a:lnTo>
                  <a:pt x="169" y="381"/>
                </a:lnTo>
                <a:lnTo>
                  <a:pt x="169" y="386"/>
                </a:lnTo>
                <a:lnTo>
                  <a:pt x="169" y="391"/>
                </a:lnTo>
                <a:lnTo>
                  <a:pt x="169" y="391"/>
                </a:lnTo>
                <a:lnTo>
                  <a:pt x="169" y="396"/>
                </a:lnTo>
                <a:lnTo>
                  <a:pt x="169" y="396"/>
                </a:lnTo>
                <a:lnTo>
                  <a:pt x="169" y="402"/>
                </a:lnTo>
                <a:lnTo>
                  <a:pt x="169" y="407"/>
                </a:lnTo>
                <a:lnTo>
                  <a:pt x="169" y="412"/>
                </a:lnTo>
                <a:lnTo>
                  <a:pt x="169" y="412"/>
                </a:lnTo>
                <a:lnTo>
                  <a:pt x="169" y="418"/>
                </a:lnTo>
                <a:lnTo>
                  <a:pt x="174" y="418"/>
                </a:lnTo>
                <a:lnTo>
                  <a:pt x="174" y="423"/>
                </a:lnTo>
                <a:lnTo>
                  <a:pt x="180" y="423"/>
                </a:lnTo>
                <a:lnTo>
                  <a:pt x="185" y="428"/>
                </a:lnTo>
                <a:lnTo>
                  <a:pt x="185" y="433"/>
                </a:lnTo>
                <a:lnTo>
                  <a:pt x="185" y="433"/>
                </a:lnTo>
                <a:lnTo>
                  <a:pt x="190" y="439"/>
                </a:lnTo>
                <a:lnTo>
                  <a:pt x="190" y="439"/>
                </a:lnTo>
                <a:lnTo>
                  <a:pt x="190" y="444"/>
                </a:lnTo>
                <a:lnTo>
                  <a:pt x="196" y="444"/>
                </a:lnTo>
                <a:lnTo>
                  <a:pt x="196" y="449"/>
                </a:lnTo>
                <a:lnTo>
                  <a:pt x="196" y="449"/>
                </a:lnTo>
                <a:lnTo>
                  <a:pt x="196" y="455"/>
                </a:lnTo>
                <a:lnTo>
                  <a:pt x="196" y="455"/>
                </a:lnTo>
                <a:lnTo>
                  <a:pt x="196" y="460"/>
                </a:lnTo>
                <a:lnTo>
                  <a:pt x="190" y="465"/>
                </a:lnTo>
                <a:lnTo>
                  <a:pt x="190" y="465"/>
                </a:lnTo>
                <a:lnTo>
                  <a:pt x="185" y="470"/>
                </a:lnTo>
                <a:lnTo>
                  <a:pt x="185" y="470"/>
                </a:lnTo>
                <a:lnTo>
                  <a:pt x="185" y="470"/>
                </a:lnTo>
                <a:lnTo>
                  <a:pt x="185" y="465"/>
                </a:lnTo>
                <a:lnTo>
                  <a:pt x="180" y="465"/>
                </a:lnTo>
                <a:lnTo>
                  <a:pt x="180" y="460"/>
                </a:lnTo>
                <a:lnTo>
                  <a:pt x="180" y="460"/>
                </a:lnTo>
                <a:lnTo>
                  <a:pt x="174" y="455"/>
                </a:lnTo>
                <a:lnTo>
                  <a:pt x="174" y="449"/>
                </a:lnTo>
                <a:lnTo>
                  <a:pt x="174" y="444"/>
                </a:lnTo>
                <a:lnTo>
                  <a:pt x="174" y="444"/>
                </a:lnTo>
                <a:lnTo>
                  <a:pt x="169" y="444"/>
                </a:lnTo>
                <a:lnTo>
                  <a:pt x="164" y="439"/>
                </a:lnTo>
                <a:lnTo>
                  <a:pt x="164" y="433"/>
                </a:lnTo>
                <a:lnTo>
                  <a:pt x="164" y="428"/>
                </a:lnTo>
                <a:lnTo>
                  <a:pt x="159" y="428"/>
                </a:lnTo>
                <a:lnTo>
                  <a:pt x="159" y="428"/>
                </a:lnTo>
                <a:lnTo>
                  <a:pt x="153" y="423"/>
                </a:lnTo>
                <a:lnTo>
                  <a:pt x="153" y="423"/>
                </a:lnTo>
                <a:lnTo>
                  <a:pt x="148" y="418"/>
                </a:lnTo>
                <a:lnTo>
                  <a:pt x="143" y="412"/>
                </a:lnTo>
                <a:lnTo>
                  <a:pt x="143" y="412"/>
                </a:lnTo>
                <a:lnTo>
                  <a:pt x="137" y="407"/>
                </a:lnTo>
                <a:lnTo>
                  <a:pt x="137" y="407"/>
                </a:lnTo>
                <a:lnTo>
                  <a:pt x="132" y="407"/>
                </a:lnTo>
                <a:lnTo>
                  <a:pt x="132" y="402"/>
                </a:lnTo>
                <a:lnTo>
                  <a:pt x="127" y="402"/>
                </a:lnTo>
                <a:lnTo>
                  <a:pt x="127" y="402"/>
                </a:lnTo>
                <a:lnTo>
                  <a:pt x="122" y="402"/>
                </a:lnTo>
                <a:lnTo>
                  <a:pt x="122" y="402"/>
                </a:lnTo>
                <a:lnTo>
                  <a:pt x="116" y="396"/>
                </a:lnTo>
                <a:lnTo>
                  <a:pt x="111" y="396"/>
                </a:lnTo>
                <a:lnTo>
                  <a:pt x="111" y="396"/>
                </a:lnTo>
                <a:lnTo>
                  <a:pt x="111" y="391"/>
                </a:lnTo>
                <a:lnTo>
                  <a:pt x="111" y="391"/>
                </a:lnTo>
                <a:lnTo>
                  <a:pt x="111" y="386"/>
                </a:lnTo>
                <a:lnTo>
                  <a:pt x="111" y="381"/>
                </a:lnTo>
                <a:lnTo>
                  <a:pt x="116" y="381"/>
                </a:lnTo>
                <a:lnTo>
                  <a:pt x="116" y="375"/>
                </a:lnTo>
                <a:lnTo>
                  <a:pt x="116" y="370"/>
                </a:lnTo>
                <a:lnTo>
                  <a:pt x="116" y="370"/>
                </a:lnTo>
                <a:lnTo>
                  <a:pt x="116" y="365"/>
                </a:lnTo>
                <a:lnTo>
                  <a:pt x="116" y="359"/>
                </a:lnTo>
                <a:lnTo>
                  <a:pt x="116" y="359"/>
                </a:lnTo>
                <a:lnTo>
                  <a:pt x="122" y="354"/>
                </a:lnTo>
                <a:lnTo>
                  <a:pt x="116" y="349"/>
                </a:lnTo>
                <a:lnTo>
                  <a:pt x="116" y="343"/>
                </a:lnTo>
                <a:lnTo>
                  <a:pt x="116" y="343"/>
                </a:lnTo>
                <a:lnTo>
                  <a:pt x="116" y="338"/>
                </a:lnTo>
                <a:lnTo>
                  <a:pt x="111" y="338"/>
                </a:lnTo>
                <a:lnTo>
                  <a:pt x="111" y="333"/>
                </a:lnTo>
                <a:lnTo>
                  <a:pt x="111" y="328"/>
                </a:lnTo>
                <a:lnTo>
                  <a:pt x="111" y="328"/>
                </a:lnTo>
                <a:lnTo>
                  <a:pt x="111" y="322"/>
                </a:lnTo>
                <a:lnTo>
                  <a:pt x="106" y="317"/>
                </a:lnTo>
                <a:lnTo>
                  <a:pt x="106" y="317"/>
                </a:lnTo>
                <a:lnTo>
                  <a:pt x="106" y="312"/>
                </a:lnTo>
                <a:lnTo>
                  <a:pt x="106" y="306"/>
                </a:lnTo>
                <a:lnTo>
                  <a:pt x="106" y="306"/>
                </a:lnTo>
                <a:lnTo>
                  <a:pt x="100" y="306"/>
                </a:lnTo>
                <a:lnTo>
                  <a:pt x="100" y="301"/>
                </a:lnTo>
                <a:lnTo>
                  <a:pt x="95" y="301"/>
                </a:lnTo>
                <a:lnTo>
                  <a:pt x="95" y="301"/>
                </a:lnTo>
                <a:lnTo>
                  <a:pt x="90" y="301"/>
                </a:lnTo>
                <a:lnTo>
                  <a:pt x="85" y="296"/>
                </a:lnTo>
                <a:lnTo>
                  <a:pt x="85" y="296"/>
                </a:lnTo>
                <a:lnTo>
                  <a:pt x="79" y="296"/>
                </a:lnTo>
                <a:lnTo>
                  <a:pt x="79" y="296"/>
                </a:lnTo>
                <a:lnTo>
                  <a:pt x="74" y="296"/>
                </a:lnTo>
                <a:lnTo>
                  <a:pt x="69" y="296"/>
                </a:lnTo>
                <a:lnTo>
                  <a:pt x="69" y="296"/>
                </a:lnTo>
                <a:lnTo>
                  <a:pt x="69" y="291"/>
                </a:lnTo>
                <a:lnTo>
                  <a:pt x="63" y="291"/>
                </a:lnTo>
                <a:lnTo>
                  <a:pt x="63" y="285"/>
                </a:lnTo>
                <a:lnTo>
                  <a:pt x="63" y="285"/>
                </a:lnTo>
                <a:lnTo>
                  <a:pt x="58" y="280"/>
                </a:lnTo>
                <a:lnTo>
                  <a:pt x="58" y="275"/>
                </a:lnTo>
                <a:lnTo>
                  <a:pt x="58" y="275"/>
                </a:lnTo>
                <a:lnTo>
                  <a:pt x="53" y="269"/>
                </a:lnTo>
                <a:lnTo>
                  <a:pt x="53" y="269"/>
                </a:lnTo>
                <a:lnTo>
                  <a:pt x="53" y="264"/>
                </a:lnTo>
                <a:lnTo>
                  <a:pt x="53" y="259"/>
                </a:lnTo>
                <a:lnTo>
                  <a:pt x="48" y="259"/>
                </a:lnTo>
                <a:lnTo>
                  <a:pt x="48" y="254"/>
                </a:lnTo>
                <a:lnTo>
                  <a:pt x="48" y="248"/>
                </a:lnTo>
                <a:lnTo>
                  <a:pt x="42" y="248"/>
                </a:lnTo>
                <a:lnTo>
                  <a:pt x="48" y="248"/>
                </a:lnTo>
                <a:lnTo>
                  <a:pt x="53" y="248"/>
                </a:lnTo>
                <a:lnTo>
                  <a:pt x="53" y="248"/>
                </a:lnTo>
                <a:lnTo>
                  <a:pt x="58" y="243"/>
                </a:lnTo>
                <a:lnTo>
                  <a:pt x="58" y="243"/>
                </a:lnTo>
                <a:lnTo>
                  <a:pt x="63" y="243"/>
                </a:lnTo>
                <a:lnTo>
                  <a:pt x="63" y="238"/>
                </a:lnTo>
                <a:lnTo>
                  <a:pt x="63" y="238"/>
                </a:lnTo>
                <a:lnTo>
                  <a:pt x="63" y="232"/>
                </a:lnTo>
                <a:lnTo>
                  <a:pt x="63" y="232"/>
                </a:lnTo>
                <a:lnTo>
                  <a:pt x="69" y="227"/>
                </a:lnTo>
                <a:lnTo>
                  <a:pt x="69" y="222"/>
                </a:lnTo>
                <a:lnTo>
                  <a:pt x="69" y="222"/>
                </a:lnTo>
                <a:lnTo>
                  <a:pt x="69" y="217"/>
                </a:lnTo>
                <a:lnTo>
                  <a:pt x="69" y="211"/>
                </a:lnTo>
                <a:lnTo>
                  <a:pt x="69" y="206"/>
                </a:lnTo>
                <a:lnTo>
                  <a:pt x="69" y="206"/>
                </a:lnTo>
                <a:lnTo>
                  <a:pt x="63" y="201"/>
                </a:lnTo>
                <a:lnTo>
                  <a:pt x="63" y="195"/>
                </a:lnTo>
                <a:lnTo>
                  <a:pt x="63" y="195"/>
                </a:lnTo>
                <a:lnTo>
                  <a:pt x="63" y="190"/>
                </a:lnTo>
                <a:lnTo>
                  <a:pt x="58" y="190"/>
                </a:lnTo>
                <a:lnTo>
                  <a:pt x="58" y="185"/>
                </a:lnTo>
                <a:lnTo>
                  <a:pt x="53" y="185"/>
                </a:lnTo>
                <a:lnTo>
                  <a:pt x="53" y="180"/>
                </a:lnTo>
                <a:lnTo>
                  <a:pt x="48" y="180"/>
                </a:lnTo>
                <a:lnTo>
                  <a:pt x="48" y="174"/>
                </a:lnTo>
                <a:lnTo>
                  <a:pt x="48" y="174"/>
                </a:lnTo>
                <a:lnTo>
                  <a:pt x="42" y="169"/>
                </a:lnTo>
                <a:lnTo>
                  <a:pt x="42" y="169"/>
                </a:lnTo>
                <a:lnTo>
                  <a:pt x="37" y="164"/>
                </a:lnTo>
                <a:lnTo>
                  <a:pt x="37" y="158"/>
                </a:lnTo>
                <a:lnTo>
                  <a:pt x="32" y="153"/>
                </a:lnTo>
                <a:lnTo>
                  <a:pt x="32" y="153"/>
                </a:lnTo>
                <a:lnTo>
                  <a:pt x="26" y="153"/>
                </a:lnTo>
                <a:lnTo>
                  <a:pt x="26" y="148"/>
                </a:lnTo>
                <a:lnTo>
                  <a:pt x="21" y="148"/>
                </a:lnTo>
                <a:lnTo>
                  <a:pt x="21" y="142"/>
                </a:lnTo>
                <a:lnTo>
                  <a:pt x="21" y="142"/>
                </a:lnTo>
                <a:lnTo>
                  <a:pt x="21" y="137"/>
                </a:lnTo>
                <a:lnTo>
                  <a:pt x="21" y="132"/>
                </a:lnTo>
                <a:lnTo>
                  <a:pt x="21" y="132"/>
                </a:lnTo>
                <a:lnTo>
                  <a:pt x="21" y="127"/>
                </a:lnTo>
                <a:lnTo>
                  <a:pt x="21" y="121"/>
                </a:lnTo>
                <a:lnTo>
                  <a:pt x="21" y="121"/>
                </a:lnTo>
                <a:lnTo>
                  <a:pt x="21" y="116"/>
                </a:lnTo>
                <a:lnTo>
                  <a:pt x="21" y="116"/>
                </a:lnTo>
                <a:lnTo>
                  <a:pt x="21" y="111"/>
                </a:lnTo>
                <a:lnTo>
                  <a:pt x="21" y="111"/>
                </a:lnTo>
                <a:lnTo>
                  <a:pt x="21" y="105"/>
                </a:lnTo>
                <a:lnTo>
                  <a:pt x="21" y="100"/>
                </a:lnTo>
                <a:lnTo>
                  <a:pt x="21" y="100"/>
                </a:lnTo>
                <a:lnTo>
                  <a:pt x="21" y="95"/>
                </a:lnTo>
                <a:lnTo>
                  <a:pt x="21" y="95"/>
                </a:lnTo>
                <a:lnTo>
                  <a:pt x="21" y="90"/>
                </a:lnTo>
                <a:lnTo>
                  <a:pt x="21" y="84"/>
                </a:lnTo>
                <a:lnTo>
                  <a:pt x="21" y="84"/>
                </a:lnTo>
                <a:lnTo>
                  <a:pt x="21" y="79"/>
                </a:lnTo>
                <a:lnTo>
                  <a:pt x="21" y="74"/>
                </a:lnTo>
                <a:lnTo>
                  <a:pt x="21" y="74"/>
                </a:lnTo>
                <a:lnTo>
                  <a:pt x="21" y="68"/>
                </a:lnTo>
                <a:lnTo>
                  <a:pt x="21" y="63"/>
                </a:lnTo>
                <a:lnTo>
                  <a:pt x="21" y="58"/>
                </a:lnTo>
                <a:lnTo>
                  <a:pt x="26" y="53"/>
                </a:lnTo>
                <a:lnTo>
                  <a:pt x="26" y="53"/>
                </a:lnTo>
                <a:lnTo>
                  <a:pt x="26" y="47"/>
                </a:lnTo>
                <a:lnTo>
                  <a:pt x="26" y="42"/>
                </a:lnTo>
                <a:lnTo>
                  <a:pt x="26" y="42"/>
                </a:lnTo>
                <a:lnTo>
                  <a:pt x="26" y="37"/>
                </a:lnTo>
                <a:lnTo>
                  <a:pt x="26" y="37"/>
                </a:lnTo>
                <a:lnTo>
                  <a:pt x="26" y="31"/>
                </a:lnTo>
                <a:lnTo>
                  <a:pt x="21" y="26"/>
                </a:lnTo>
                <a:lnTo>
                  <a:pt x="16" y="26"/>
                </a:lnTo>
                <a:lnTo>
                  <a:pt x="16" y="21"/>
                </a:lnTo>
                <a:lnTo>
                  <a:pt x="16" y="16"/>
                </a:lnTo>
                <a:lnTo>
                  <a:pt x="16" y="16"/>
                </a:lnTo>
                <a:lnTo>
                  <a:pt x="16" y="10"/>
                </a:lnTo>
                <a:lnTo>
                  <a:pt x="16" y="5"/>
                </a:lnTo>
                <a:lnTo>
                  <a:pt x="16" y="5"/>
                </a:lnTo>
                <a:lnTo>
                  <a:pt x="10" y="5"/>
                </a:lnTo>
                <a:lnTo>
                  <a:pt x="0" y="5"/>
                </a:lnTo>
                <a:lnTo>
                  <a:pt x="0" y="5"/>
                </a:lnTo>
                <a:lnTo>
                  <a:pt x="0" y="5"/>
                </a:lnTo>
                <a:lnTo>
                  <a:pt x="5" y="5"/>
                </a:lnTo>
                <a:lnTo>
                  <a:pt x="10" y="0"/>
                </a:lnTo>
                <a:lnTo>
                  <a:pt x="10" y="0"/>
                </a:lnTo>
                <a:lnTo>
                  <a:pt x="16" y="0"/>
                </a:lnTo>
                <a:lnTo>
                  <a:pt x="16" y="5"/>
                </a:lnTo>
                <a:lnTo>
                  <a:pt x="21" y="5"/>
                </a:lnTo>
                <a:lnTo>
                  <a:pt x="26" y="5"/>
                </a:lnTo>
                <a:lnTo>
                  <a:pt x="26" y="5"/>
                </a:lnTo>
                <a:lnTo>
                  <a:pt x="32" y="5"/>
                </a:lnTo>
                <a:lnTo>
                  <a:pt x="37" y="5"/>
                </a:lnTo>
                <a:lnTo>
                  <a:pt x="37" y="5"/>
                </a:lnTo>
                <a:lnTo>
                  <a:pt x="42" y="5"/>
                </a:lnTo>
                <a:lnTo>
                  <a:pt x="42" y="5"/>
                </a:lnTo>
                <a:lnTo>
                  <a:pt x="48" y="5"/>
                </a:lnTo>
                <a:lnTo>
                  <a:pt x="48" y="5"/>
                </a:lnTo>
                <a:lnTo>
                  <a:pt x="53" y="5"/>
                </a:lnTo>
                <a:lnTo>
                  <a:pt x="58" y="5"/>
                </a:lnTo>
                <a:lnTo>
                  <a:pt x="58" y="10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9" name=""/>
          <p:cNvGrpSpPr/>
          <p:nvPr/>
        </p:nvGrpSpPr>
        <p:grpSpPr>
          <a:xfrm>
            <a:off x="1703520" y="939960"/>
            <a:ext cx="1469880" cy="1276200"/>
            <a:chOff x="1703520" y="939960"/>
            <a:chExt cx="1469880" cy="1276200"/>
          </a:xfrm>
        </p:grpSpPr>
        <p:sp>
          <p:nvSpPr>
            <p:cNvPr id="1070" name=""/>
            <p:cNvSpPr/>
            <p:nvPr/>
          </p:nvSpPr>
          <p:spPr>
            <a:xfrm>
              <a:off x="1703520" y="939960"/>
              <a:ext cx="1469880" cy="1276200"/>
            </a:xfrm>
            <a:custGeom>
              <a:avLst/>
              <a:gdLst/>
              <a:ahLst/>
              <a:rect l="l" t="t" r="r" b="b"/>
              <a:pathLst>
                <a:path w="926" h="804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1" y="5"/>
                  </a:lnTo>
                  <a:lnTo>
                    <a:pt x="26" y="5"/>
                  </a:lnTo>
                  <a:lnTo>
                    <a:pt x="26" y="5"/>
                  </a:lnTo>
                  <a:lnTo>
                    <a:pt x="32" y="5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42" y="5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3" y="5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58" y="16"/>
                  </a:lnTo>
                  <a:lnTo>
                    <a:pt x="63" y="21"/>
                  </a:lnTo>
                  <a:lnTo>
                    <a:pt x="63" y="21"/>
                  </a:lnTo>
                  <a:lnTo>
                    <a:pt x="63" y="26"/>
                  </a:lnTo>
                  <a:lnTo>
                    <a:pt x="69" y="26"/>
                  </a:lnTo>
                  <a:lnTo>
                    <a:pt x="69" y="32"/>
                  </a:lnTo>
                  <a:lnTo>
                    <a:pt x="74" y="32"/>
                  </a:lnTo>
                  <a:lnTo>
                    <a:pt x="74" y="37"/>
                  </a:lnTo>
                  <a:lnTo>
                    <a:pt x="74" y="37"/>
                  </a:lnTo>
                  <a:lnTo>
                    <a:pt x="79" y="42"/>
                  </a:lnTo>
                  <a:lnTo>
                    <a:pt x="85" y="42"/>
                  </a:lnTo>
                  <a:lnTo>
                    <a:pt x="85" y="48"/>
                  </a:lnTo>
                  <a:lnTo>
                    <a:pt x="85" y="48"/>
                  </a:lnTo>
                  <a:lnTo>
                    <a:pt x="90" y="53"/>
                  </a:lnTo>
                  <a:lnTo>
                    <a:pt x="90" y="53"/>
                  </a:lnTo>
                  <a:lnTo>
                    <a:pt x="95" y="58"/>
                  </a:lnTo>
                  <a:lnTo>
                    <a:pt x="95" y="58"/>
                  </a:lnTo>
                  <a:lnTo>
                    <a:pt x="100" y="63"/>
                  </a:lnTo>
                  <a:lnTo>
                    <a:pt x="100" y="63"/>
                  </a:lnTo>
                  <a:lnTo>
                    <a:pt x="106" y="63"/>
                  </a:lnTo>
                  <a:lnTo>
                    <a:pt x="111" y="69"/>
                  </a:lnTo>
                  <a:lnTo>
                    <a:pt x="111" y="69"/>
                  </a:lnTo>
                  <a:lnTo>
                    <a:pt x="116" y="74"/>
                  </a:lnTo>
                  <a:lnTo>
                    <a:pt x="116" y="74"/>
                  </a:lnTo>
                  <a:lnTo>
                    <a:pt x="122" y="74"/>
                  </a:lnTo>
                  <a:lnTo>
                    <a:pt x="122" y="79"/>
                  </a:lnTo>
                  <a:lnTo>
                    <a:pt x="127" y="79"/>
                  </a:lnTo>
                  <a:lnTo>
                    <a:pt x="127" y="85"/>
                  </a:lnTo>
                  <a:lnTo>
                    <a:pt x="132" y="85"/>
                  </a:lnTo>
                  <a:lnTo>
                    <a:pt x="137" y="90"/>
                  </a:lnTo>
                  <a:lnTo>
                    <a:pt x="137" y="90"/>
                  </a:lnTo>
                  <a:lnTo>
                    <a:pt x="137" y="90"/>
                  </a:lnTo>
                  <a:lnTo>
                    <a:pt x="143" y="95"/>
                  </a:lnTo>
                  <a:lnTo>
                    <a:pt x="148" y="100"/>
                  </a:lnTo>
                  <a:lnTo>
                    <a:pt x="153" y="100"/>
                  </a:lnTo>
                  <a:lnTo>
                    <a:pt x="153" y="100"/>
                  </a:lnTo>
                  <a:lnTo>
                    <a:pt x="159" y="106"/>
                  </a:lnTo>
                  <a:lnTo>
                    <a:pt x="164" y="106"/>
                  </a:lnTo>
                  <a:lnTo>
                    <a:pt x="164" y="111"/>
                  </a:lnTo>
                  <a:lnTo>
                    <a:pt x="164" y="111"/>
                  </a:lnTo>
                  <a:lnTo>
                    <a:pt x="169" y="116"/>
                  </a:lnTo>
                  <a:lnTo>
                    <a:pt x="174" y="116"/>
                  </a:lnTo>
                  <a:lnTo>
                    <a:pt x="174" y="116"/>
                  </a:lnTo>
                  <a:lnTo>
                    <a:pt x="180" y="116"/>
                  </a:lnTo>
                  <a:lnTo>
                    <a:pt x="180" y="122"/>
                  </a:lnTo>
                  <a:lnTo>
                    <a:pt x="185" y="122"/>
                  </a:lnTo>
                  <a:lnTo>
                    <a:pt x="185" y="122"/>
                  </a:lnTo>
                  <a:lnTo>
                    <a:pt x="190" y="122"/>
                  </a:lnTo>
                  <a:lnTo>
                    <a:pt x="196" y="127"/>
                  </a:lnTo>
                  <a:lnTo>
                    <a:pt x="196" y="127"/>
                  </a:lnTo>
                  <a:lnTo>
                    <a:pt x="201" y="127"/>
                  </a:lnTo>
                  <a:lnTo>
                    <a:pt x="206" y="127"/>
                  </a:lnTo>
                  <a:lnTo>
                    <a:pt x="212" y="127"/>
                  </a:lnTo>
                  <a:lnTo>
                    <a:pt x="217" y="127"/>
                  </a:lnTo>
                  <a:lnTo>
                    <a:pt x="217" y="127"/>
                  </a:lnTo>
                  <a:lnTo>
                    <a:pt x="222" y="127"/>
                  </a:lnTo>
                  <a:lnTo>
                    <a:pt x="227" y="127"/>
                  </a:lnTo>
                  <a:lnTo>
                    <a:pt x="227" y="127"/>
                  </a:lnTo>
                  <a:lnTo>
                    <a:pt x="233" y="127"/>
                  </a:lnTo>
                  <a:lnTo>
                    <a:pt x="238" y="127"/>
                  </a:lnTo>
                  <a:lnTo>
                    <a:pt x="238" y="127"/>
                  </a:lnTo>
                  <a:lnTo>
                    <a:pt x="243" y="132"/>
                  </a:lnTo>
                  <a:lnTo>
                    <a:pt x="243" y="132"/>
                  </a:lnTo>
                  <a:lnTo>
                    <a:pt x="249" y="132"/>
                  </a:lnTo>
                  <a:lnTo>
                    <a:pt x="254" y="132"/>
                  </a:lnTo>
                  <a:lnTo>
                    <a:pt x="259" y="132"/>
                  </a:lnTo>
                  <a:lnTo>
                    <a:pt x="259" y="132"/>
                  </a:lnTo>
                  <a:lnTo>
                    <a:pt x="264" y="127"/>
                  </a:lnTo>
                  <a:lnTo>
                    <a:pt x="264" y="127"/>
                  </a:lnTo>
                  <a:lnTo>
                    <a:pt x="270" y="127"/>
                  </a:lnTo>
                  <a:lnTo>
                    <a:pt x="270" y="122"/>
                  </a:lnTo>
                  <a:lnTo>
                    <a:pt x="270" y="122"/>
                  </a:lnTo>
                  <a:lnTo>
                    <a:pt x="270" y="116"/>
                  </a:lnTo>
                  <a:lnTo>
                    <a:pt x="270" y="111"/>
                  </a:lnTo>
                  <a:lnTo>
                    <a:pt x="275" y="111"/>
                  </a:lnTo>
                  <a:lnTo>
                    <a:pt x="275" y="111"/>
                  </a:lnTo>
                  <a:lnTo>
                    <a:pt x="280" y="111"/>
                  </a:lnTo>
                  <a:lnTo>
                    <a:pt x="280" y="111"/>
                  </a:lnTo>
                  <a:lnTo>
                    <a:pt x="286" y="111"/>
                  </a:lnTo>
                  <a:lnTo>
                    <a:pt x="291" y="111"/>
                  </a:lnTo>
                  <a:lnTo>
                    <a:pt x="291" y="111"/>
                  </a:lnTo>
                  <a:lnTo>
                    <a:pt x="296" y="111"/>
                  </a:lnTo>
                  <a:lnTo>
                    <a:pt x="296" y="111"/>
                  </a:lnTo>
                  <a:lnTo>
                    <a:pt x="301" y="111"/>
                  </a:lnTo>
                  <a:lnTo>
                    <a:pt x="307" y="111"/>
                  </a:lnTo>
                  <a:lnTo>
                    <a:pt x="307" y="116"/>
                  </a:lnTo>
                  <a:lnTo>
                    <a:pt x="312" y="116"/>
                  </a:lnTo>
                  <a:lnTo>
                    <a:pt x="317" y="116"/>
                  </a:lnTo>
                  <a:lnTo>
                    <a:pt x="317" y="116"/>
                  </a:lnTo>
                  <a:lnTo>
                    <a:pt x="317" y="122"/>
                  </a:lnTo>
                  <a:lnTo>
                    <a:pt x="323" y="122"/>
                  </a:lnTo>
                  <a:lnTo>
                    <a:pt x="323" y="127"/>
                  </a:lnTo>
                  <a:lnTo>
                    <a:pt x="328" y="132"/>
                  </a:lnTo>
                  <a:lnTo>
                    <a:pt x="328" y="132"/>
                  </a:lnTo>
                  <a:lnTo>
                    <a:pt x="333" y="137"/>
                  </a:lnTo>
                  <a:lnTo>
                    <a:pt x="333" y="137"/>
                  </a:lnTo>
                  <a:lnTo>
                    <a:pt x="333" y="143"/>
                  </a:lnTo>
                  <a:lnTo>
                    <a:pt x="338" y="143"/>
                  </a:lnTo>
                  <a:lnTo>
                    <a:pt x="338" y="148"/>
                  </a:lnTo>
                  <a:lnTo>
                    <a:pt x="344" y="148"/>
                  </a:lnTo>
                  <a:lnTo>
                    <a:pt x="344" y="153"/>
                  </a:lnTo>
                  <a:lnTo>
                    <a:pt x="344" y="153"/>
                  </a:lnTo>
                  <a:lnTo>
                    <a:pt x="344" y="159"/>
                  </a:lnTo>
                  <a:lnTo>
                    <a:pt x="349" y="159"/>
                  </a:lnTo>
                  <a:lnTo>
                    <a:pt x="349" y="159"/>
                  </a:lnTo>
                  <a:lnTo>
                    <a:pt x="349" y="164"/>
                  </a:lnTo>
                  <a:lnTo>
                    <a:pt x="354" y="164"/>
                  </a:lnTo>
                  <a:lnTo>
                    <a:pt x="360" y="169"/>
                  </a:lnTo>
                  <a:lnTo>
                    <a:pt x="360" y="169"/>
                  </a:lnTo>
                  <a:lnTo>
                    <a:pt x="365" y="169"/>
                  </a:lnTo>
                  <a:lnTo>
                    <a:pt x="365" y="169"/>
                  </a:lnTo>
                  <a:lnTo>
                    <a:pt x="370" y="174"/>
                  </a:lnTo>
                  <a:lnTo>
                    <a:pt x="370" y="174"/>
                  </a:lnTo>
                  <a:lnTo>
                    <a:pt x="370" y="180"/>
                  </a:lnTo>
                  <a:lnTo>
                    <a:pt x="370" y="180"/>
                  </a:lnTo>
                  <a:lnTo>
                    <a:pt x="370" y="185"/>
                  </a:lnTo>
                  <a:lnTo>
                    <a:pt x="370" y="190"/>
                  </a:lnTo>
                  <a:lnTo>
                    <a:pt x="370" y="190"/>
                  </a:lnTo>
                  <a:lnTo>
                    <a:pt x="370" y="196"/>
                  </a:lnTo>
                  <a:lnTo>
                    <a:pt x="370" y="196"/>
                  </a:lnTo>
                  <a:lnTo>
                    <a:pt x="370" y="201"/>
                  </a:lnTo>
                  <a:lnTo>
                    <a:pt x="370" y="201"/>
                  </a:lnTo>
                  <a:lnTo>
                    <a:pt x="376" y="206"/>
                  </a:lnTo>
                  <a:lnTo>
                    <a:pt x="376" y="212"/>
                  </a:lnTo>
                  <a:lnTo>
                    <a:pt x="376" y="212"/>
                  </a:lnTo>
                  <a:lnTo>
                    <a:pt x="381" y="212"/>
                  </a:lnTo>
                  <a:lnTo>
                    <a:pt x="381" y="217"/>
                  </a:lnTo>
                  <a:lnTo>
                    <a:pt x="381" y="222"/>
                  </a:lnTo>
                  <a:lnTo>
                    <a:pt x="386" y="222"/>
                  </a:lnTo>
                  <a:lnTo>
                    <a:pt x="386" y="227"/>
                  </a:lnTo>
                  <a:lnTo>
                    <a:pt x="391" y="227"/>
                  </a:lnTo>
                  <a:lnTo>
                    <a:pt x="391" y="227"/>
                  </a:lnTo>
                  <a:lnTo>
                    <a:pt x="397" y="227"/>
                  </a:lnTo>
                  <a:lnTo>
                    <a:pt x="402" y="227"/>
                  </a:lnTo>
                  <a:lnTo>
                    <a:pt x="402" y="227"/>
                  </a:lnTo>
                  <a:lnTo>
                    <a:pt x="407" y="233"/>
                  </a:lnTo>
                  <a:lnTo>
                    <a:pt x="407" y="233"/>
                  </a:lnTo>
                  <a:lnTo>
                    <a:pt x="413" y="233"/>
                  </a:lnTo>
                  <a:lnTo>
                    <a:pt x="413" y="227"/>
                  </a:lnTo>
                  <a:lnTo>
                    <a:pt x="418" y="227"/>
                  </a:lnTo>
                  <a:lnTo>
                    <a:pt x="418" y="222"/>
                  </a:lnTo>
                  <a:lnTo>
                    <a:pt x="418" y="217"/>
                  </a:lnTo>
                  <a:lnTo>
                    <a:pt x="423" y="217"/>
                  </a:lnTo>
                  <a:lnTo>
                    <a:pt x="423" y="212"/>
                  </a:lnTo>
                  <a:lnTo>
                    <a:pt x="428" y="212"/>
                  </a:lnTo>
                  <a:lnTo>
                    <a:pt x="428" y="206"/>
                  </a:lnTo>
                  <a:lnTo>
                    <a:pt x="428" y="206"/>
                  </a:lnTo>
                  <a:lnTo>
                    <a:pt x="434" y="201"/>
                  </a:lnTo>
                  <a:lnTo>
                    <a:pt x="434" y="201"/>
                  </a:lnTo>
                  <a:lnTo>
                    <a:pt x="439" y="201"/>
                  </a:lnTo>
                  <a:lnTo>
                    <a:pt x="444" y="201"/>
                  </a:lnTo>
                  <a:lnTo>
                    <a:pt x="444" y="201"/>
                  </a:lnTo>
                  <a:lnTo>
                    <a:pt x="450" y="201"/>
                  </a:lnTo>
                  <a:lnTo>
                    <a:pt x="455" y="201"/>
                  </a:lnTo>
                  <a:lnTo>
                    <a:pt x="455" y="201"/>
                  </a:lnTo>
                  <a:lnTo>
                    <a:pt x="460" y="206"/>
                  </a:lnTo>
                  <a:lnTo>
                    <a:pt x="460" y="206"/>
                  </a:lnTo>
                  <a:lnTo>
                    <a:pt x="465" y="206"/>
                  </a:lnTo>
                  <a:lnTo>
                    <a:pt x="471" y="206"/>
                  </a:lnTo>
                  <a:lnTo>
                    <a:pt x="471" y="206"/>
                  </a:lnTo>
                  <a:lnTo>
                    <a:pt x="476" y="212"/>
                  </a:lnTo>
                  <a:lnTo>
                    <a:pt x="476" y="212"/>
                  </a:lnTo>
                  <a:lnTo>
                    <a:pt x="481" y="212"/>
                  </a:lnTo>
                  <a:lnTo>
                    <a:pt x="481" y="212"/>
                  </a:lnTo>
                  <a:lnTo>
                    <a:pt x="487" y="212"/>
                  </a:lnTo>
                  <a:lnTo>
                    <a:pt x="487" y="217"/>
                  </a:lnTo>
                  <a:lnTo>
                    <a:pt x="487" y="222"/>
                  </a:lnTo>
                  <a:lnTo>
                    <a:pt x="487" y="222"/>
                  </a:lnTo>
                  <a:lnTo>
                    <a:pt x="487" y="227"/>
                  </a:lnTo>
                  <a:lnTo>
                    <a:pt x="487" y="227"/>
                  </a:lnTo>
                  <a:lnTo>
                    <a:pt x="487" y="233"/>
                  </a:lnTo>
                  <a:lnTo>
                    <a:pt x="487" y="238"/>
                  </a:lnTo>
                  <a:lnTo>
                    <a:pt x="492" y="238"/>
                  </a:lnTo>
                  <a:lnTo>
                    <a:pt x="492" y="243"/>
                  </a:lnTo>
                  <a:lnTo>
                    <a:pt x="492" y="243"/>
                  </a:lnTo>
                  <a:lnTo>
                    <a:pt x="497" y="249"/>
                  </a:lnTo>
                  <a:lnTo>
                    <a:pt x="497" y="249"/>
                  </a:lnTo>
                  <a:lnTo>
                    <a:pt x="497" y="254"/>
                  </a:lnTo>
                  <a:lnTo>
                    <a:pt x="502" y="259"/>
                  </a:lnTo>
                  <a:lnTo>
                    <a:pt x="502" y="259"/>
                  </a:lnTo>
                  <a:lnTo>
                    <a:pt x="502" y="264"/>
                  </a:lnTo>
                  <a:lnTo>
                    <a:pt x="508" y="270"/>
                  </a:lnTo>
                  <a:lnTo>
                    <a:pt x="508" y="270"/>
                  </a:lnTo>
                  <a:lnTo>
                    <a:pt x="508" y="275"/>
                  </a:lnTo>
                  <a:lnTo>
                    <a:pt x="513" y="275"/>
                  </a:lnTo>
                  <a:lnTo>
                    <a:pt x="513" y="280"/>
                  </a:lnTo>
                  <a:lnTo>
                    <a:pt x="513" y="280"/>
                  </a:lnTo>
                  <a:lnTo>
                    <a:pt x="518" y="280"/>
                  </a:lnTo>
                  <a:lnTo>
                    <a:pt x="518" y="286"/>
                  </a:lnTo>
                  <a:lnTo>
                    <a:pt x="518" y="291"/>
                  </a:lnTo>
                  <a:lnTo>
                    <a:pt x="524" y="291"/>
                  </a:lnTo>
                  <a:lnTo>
                    <a:pt x="524" y="296"/>
                  </a:lnTo>
                  <a:lnTo>
                    <a:pt x="524" y="301"/>
                  </a:lnTo>
                  <a:lnTo>
                    <a:pt x="524" y="301"/>
                  </a:lnTo>
                  <a:lnTo>
                    <a:pt x="529" y="307"/>
                  </a:lnTo>
                  <a:lnTo>
                    <a:pt x="529" y="307"/>
                  </a:lnTo>
                  <a:lnTo>
                    <a:pt x="529" y="312"/>
                  </a:lnTo>
                  <a:lnTo>
                    <a:pt x="534" y="312"/>
                  </a:lnTo>
                  <a:lnTo>
                    <a:pt x="534" y="317"/>
                  </a:lnTo>
                  <a:lnTo>
                    <a:pt x="534" y="317"/>
                  </a:lnTo>
                  <a:lnTo>
                    <a:pt x="534" y="323"/>
                  </a:lnTo>
                  <a:lnTo>
                    <a:pt x="534" y="328"/>
                  </a:lnTo>
                  <a:lnTo>
                    <a:pt x="534" y="328"/>
                  </a:lnTo>
                  <a:lnTo>
                    <a:pt x="540" y="333"/>
                  </a:lnTo>
                  <a:lnTo>
                    <a:pt x="540" y="338"/>
                  </a:lnTo>
                  <a:lnTo>
                    <a:pt x="540" y="338"/>
                  </a:lnTo>
                  <a:lnTo>
                    <a:pt x="540" y="344"/>
                  </a:lnTo>
                  <a:lnTo>
                    <a:pt x="540" y="344"/>
                  </a:lnTo>
                  <a:lnTo>
                    <a:pt x="540" y="349"/>
                  </a:lnTo>
                  <a:lnTo>
                    <a:pt x="540" y="349"/>
                  </a:lnTo>
                  <a:lnTo>
                    <a:pt x="545" y="349"/>
                  </a:lnTo>
                  <a:lnTo>
                    <a:pt x="550" y="349"/>
                  </a:lnTo>
                  <a:lnTo>
                    <a:pt x="555" y="349"/>
                  </a:lnTo>
                  <a:lnTo>
                    <a:pt x="561" y="349"/>
                  </a:lnTo>
                  <a:lnTo>
                    <a:pt x="561" y="349"/>
                  </a:lnTo>
                  <a:lnTo>
                    <a:pt x="566" y="349"/>
                  </a:lnTo>
                  <a:lnTo>
                    <a:pt x="566" y="349"/>
                  </a:lnTo>
                  <a:lnTo>
                    <a:pt x="571" y="349"/>
                  </a:lnTo>
                  <a:lnTo>
                    <a:pt x="577" y="349"/>
                  </a:lnTo>
                  <a:lnTo>
                    <a:pt x="577" y="349"/>
                  </a:lnTo>
                  <a:lnTo>
                    <a:pt x="582" y="349"/>
                  </a:lnTo>
                  <a:lnTo>
                    <a:pt x="587" y="349"/>
                  </a:lnTo>
                  <a:lnTo>
                    <a:pt x="587" y="349"/>
                  </a:lnTo>
                  <a:lnTo>
                    <a:pt x="592" y="349"/>
                  </a:lnTo>
                  <a:lnTo>
                    <a:pt x="598" y="354"/>
                  </a:lnTo>
                  <a:lnTo>
                    <a:pt x="598" y="354"/>
                  </a:lnTo>
                  <a:lnTo>
                    <a:pt x="598" y="360"/>
                  </a:lnTo>
                  <a:lnTo>
                    <a:pt x="598" y="360"/>
                  </a:lnTo>
                  <a:lnTo>
                    <a:pt x="598" y="365"/>
                  </a:lnTo>
                  <a:lnTo>
                    <a:pt x="598" y="365"/>
                  </a:lnTo>
                  <a:lnTo>
                    <a:pt x="598" y="370"/>
                  </a:lnTo>
                  <a:lnTo>
                    <a:pt x="592" y="375"/>
                  </a:lnTo>
                  <a:lnTo>
                    <a:pt x="592" y="375"/>
                  </a:lnTo>
                  <a:lnTo>
                    <a:pt x="587" y="375"/>
                  </a:lnTo>
                  <a:lnTo>
                    <a:pt x="587" y="38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2" y="391"/>
                  </a:lnTo>
                  <a:lnTo>
                    <a:pt x="582" y="397"/>
                  </a:lnTo>
                  <a:lnTo>
                    <a:pt x="582" y="397"/>
                  </a:lnTo>
                  <a:lnTo>
                    <a:pt x="582" y="402"/>
                  </a:lnTo>
                  <a:lnTo>
                    <a:pt x="582" y="407"/>
                  </a:lnTo>
                  <a:lnTo>
                    <a:pt x="582" y="407"/>
                  </a:lnTo>
                  <a:lnTo>
                    <a:pt x="582" y="413"/>
                  </a:lnTo>
                  <a:lnTo>
                    <a:pt x="582" y="413"/>
                  </a:lnTo>
                  <a:lnTo>
                    <a:pt x="582" y="418"/>
                  </a:lnTo>
                  <a:lnTo>
                    <a:pt x="582" y="423"/>
                  </a:lnTo>
                  <a:lnTo>
                    <a:pt x="582" y="423"/>
                  </a:lnTo>
                  <a:lnTo>
                    <a:pt x="582" y="428"/>
                  </a:lnTo>
                  <a:lnTo>
                    <a:pt x="577" y="434"/>
                  </a:lnTo>
                  <a:lnTo>
                    <a:pt x="582" y="434"/>
                  </a:lnTo>
                  <a:lnTo>
                    <a:pt x="582" y="439"/>
                  </a:lnTo>
                  <a:lnTo>
                    <a:pt x="582" y="444"/>
                  </a:lnTo>
                  <a:lnTo>
                    <a:pt x="582" y="444"/>
                  </a:lnTo>
                  <a:lnTo>
                    <a:pt x="582" y="450"/>
                  </a:lnTo>
                  <a:lnTo>
                    <a:pt x="582" y="450"/>
                  </a:lnTo>
                  <a:lnTo>
                    <a:pt x="582" y="455"/>
                  </a:lnTo>
                  <a:lnTo>
                    <a:pt x="582" y="460"/>
                  </a:lnTo>
                  <a:lnTo>
                    <a:pt x="582" y="460"/>
                  </a:lnTo>
                  <a:lnTo>
                    <a:pt x="582" y="471"/>
                  </a:lnTo>
                  <a:lnTo>
                    <a:pt x="582" y="471"/>
                  </a:lnTo>
                  <a:lnTo>
                    <a:pt x="587" y="476"/>
                  </a:lnTo>
                  <a:lnTo>
                    <a:pt x="587" y="481"/>
                  </a:lnTo>
                  <a:lnTo>
                    <a:pt x="587" y="487"/>
                  </a:lnTo>
                  <a:lnTo>
                    <a:pt x="582" y="487"/>
                  </a:lnTo>
                  <a:lnTo>
                    <a:pt x="582" y="492"/>
                  </a:lnTo>
                  <a:lnTo>
                    <a:pt x="582" y="492"/>
                  </a:lnTo>
                  <a:lnTo>
                    <a:pt x="582" y="497"/>
                  </a:lnTo>
                  <a:lnTo>
                    <a:pt x="577" y="502"/>
                  </a:lnTo>
                  <a:lnTo>
                    <a:pt x="577" y="502"/>
                  </a:lnTo>
                  <a:lnTo>
                    <a:pt x="577" y="508"/>
                  </a:lnTo>
                  <a:lnTo>
                    <a:pt x="582" y="513"/>
                  </a:lnTo>
                  <a:lnTo>
                    <a:pt x="582" y="513"/>
                  </a:lnTo>
                  <a:lnTo>
                    <a:pt x="582" y="518"/>
                  </a:lnTo>
                  <a:lnTo>
                    <a:pt x="582" y="524"/>
                  </a:lnTo>
                  <a:lnTo>
                    <a:pt x="587" y="524"/>
                  </a:lnTo>
                  <a:lnTo>
                    <a:pt x="587" y="529"/>
                  </a:lnTo>
                  <a:lnTo>
                    <a:pt x="587" y="534"/>
                  </a:lnTo>
                  <a:lnTo>
                    <a:pt x="587" y="534"/>
                  </a:lnTo>
                  <a:lnTo>
                    <a:pt x="587" y="539"/>
                  </a:lnTo>
                  <a:lnTo>
                    <a:pt x="592" y="545"/>
                  </a:lnTo>
                  <a:lnTo>
                    <a:pt x="592" y="545"/>
                  </a:lnTo>
                  <a:lnTo>
                    <a:pt x="592" y="550"/>
                  </a:lnTo>
                  <a:lnTo>
                    <a:pt x="592" y="555"/>
                  </a:lnTo>
                  <a:lnTo>
                    <a:pt x="592" y="555"/>
                  </a:lnTo>
                  <a:lnTo>
                    <a:pt x="598" y="561"/>
                  </a:lnTo>
                  <a:lnTo>
                    <a:pt x="598" y="566"/>
                  </a:lnTo>
                  <a:lnTo>
                    <a:pt x="598" y="566"/>
                  </a:lnTo>
                  <a:lnTo>
                    <a:pt x="598" y="571"/>
                  </a:lnTo>
                  <a:lnTo>
                    <a:pt x="598" y="571"/>
                  </a:lnTo>
                  <a:lnTo>
                    <a:pt x="598" y="576"/>
                  </a:lnTo>
                  <a:lnTo>
                    <a:pt x="598" y="582"/>
                  </a:lnTo>
                  <a:lnTo>
                    <a:pt x="603" y="582"/>
                  </a:lnTo>
                  <a:lnTo>
                    <a:pt x="603" y="587"/>
                  </a:lnTo>
                  <a:lnTo>
                    <a:pt x="608" y="587"/>
                  </a:lnTo>
                  <a:lnTo>
                    <a:pt x="608" y="587"/>
                  </a:lnTo>
                  <a:lnTo>
                    <a:pt x="614" y="587"/>
                  </a:lnTo>
                  <a:lnTo>
                    <a:pt x="614" y="592"/>
                  </a:lnTo>
                  <a:lnTo>
                    <a:pt x="619" y="592"/>
                  </a:lnTo>
                  <a:lnTo>
                    <a:pt x="619" y="598"/>
                  </a:lnTo>
                  <a:lnTo>
                    <a:pt x="619" y="598"/>
                  </a:lnTo>
                  <a:lnTo>
                    <a:pt x="619" y="603"/>
                  </a:lnTo>
                  <a:lnTo>
                    <a:pt x="624" y="603"/>
                  </a:lnTo>
                  <a:lnTo>
                    <a:pt x="624" y="608"/>
                  </a:lnTo>
                  <a:lnTo>
                    <a:pt x="629" y="614"/>
                  </a:lnTo>
                  <a:lnTo>
                    <a:pt x="629" y="614"/>
                  </a:lnTo>
                  <a:lnTo>
                    <a:pt x="635" y="619"/>
                  </a:lnTo>
                  <a:lnTo>
                    <a:pt x="635" y="619"/>
                  </a:lnTo>
                  <a:lnTo>
                    <a:pt x="640" y="624"/>
                  </a:lnTo>
                  <a:lnTo>
                    <a:pt x="640" y="624"/>
                  </a:lnTo>
                  <a:lnTo>
                    <a:pt x="640" y="629"/>
                  </a:lnTo>
                  <a:lnTo>
                    <a:pt x="640" y="629"/>
                  </a:lnTo>
                  <a:lnTo>
                    <a:pt x="645" y="635"/>
                  </a:lnTo>
                  <a:lnTo>
                    <a:pt x="645" y="640"/>
                  </a:lnTo>
                  <a:lnTo>
                    <a:pt x="645" y="640"/>
                  </a:lnTo>
                  <a:lnTo>
                    <a:pt x="640" y="635"/>
                  </a:lnTo>
                  <a:lnTo>
                    <a:pt x="645" y="640"/>
                  </a:lnTo>
                  <a:lnTo>
                    <a:pt x="645" y="640"/>
                  </a:lnTo>
                  <a:lnTo>
                    <a:pt x="651" y="645"/>
                  </a:lnTo>
                  <a:lnTo>
                    <a:pt x="651" y="645"/>
                  </a:lnTo>
                  <a:lnTo>
                    <a:pt x="656" y="645"/>
                  </a:lnTo>
                  <a:lnTo>
                    <a:pt x="656" y="645"/>
                  </a:lnTo>
                  <a:lnTo>
                    <a:pt x="661" y="651"/>
                  </a:lnTo>
                  <a:lnTo>
                    <a:pt x="666" y="651"/>
                  </a:lnTo>
                  <a:lnTo>
                    <a:pt x="666" y="651"/>
                  </a:lnTo>
                  <a:lnTo>
                    <a:pt x="666" y="656"/>
                  </a:lnTo>
                  <a:lnTo>
                    <a:pt x="672" y="661"/>
                  </a:lnTo>
                  <a:lnTo>
                    <a:pt x="672" y="661"/>
                  </a:lnTo>
                  <a:lnTo>
                    <a:pt x="672" y="661"/>
                  </a:lnTo>
                  <a:lnTo>
                    <a:pt x="677" y="661"/>
                  </a:lnTo>
                  <a:lnTo>
                    <a:pt x="677" y="661"/>
                  </a:lnTo>
                  <a:lnTo>
                    <a:pt x="682" y="661"/>
                  </a:lnTo>
                  <a:lnTo>
                    <a:pt x="688" y="661"/>
                  </a:lnTo>
                  <a:lnTo>
                    <a:pt x="688" y="656"/>
                  </a:lnTo>
                  <a:lnTo>
                    <a:pt x="693" y="656"/>
                  </a:lnTo>
                  <a:lnTo>
                    <a:pt x="693" y="661"/>
                  </a:lnTo>
                  <a:lnTo>
                    <a:pt x="693" y="661"/>
                  </a:lnTo>
                  <a:lnTo>
                    <a:pt x="693" y="666"/>
                  </a:lnTo>
                  <a:lnTo>
                    <a:pt x="693" y="672"/>
                  </a:lnTo>
                  <a:lnTo>
                    <a:pt x="698" y="672"/>
                  </a:lnTo>
                  <a:lnTo>
                    <a:pt x="698" y="672"/>
                  </a:lnTo>
                  <a:lnTo>
                    <a:pt x="704" y="672"/>
                  </a:lnTo>
                  <a:lnTo>
                    <a:pt x="704" y="672"/>
                  </a:lnTo>
                  <a:lnTo>
                    <a:pt x="709" y="672"/>
                  </a:lnTo>
                  <a:lnTo>
                    <a:pt x="714" y="672"/>
                  </a:lnTo>
                  <a:lnTo>
                    <a:pt x="714" y="672"/>
                  </a:lnTo>
                  <a:lnTo>
                    <a:pt x="719" y="666"/>
                  </a:lnTo>
                  <a:lnTo>
                    <a:pt x="719" y="666"/>
                  </a:lnTo>
                  <a:lnTo>
                    <a:pt x="725" y="666"/>
                  </a:lnTo>
                  <a:lnTo>
                    <a:pt x="725" y="661"/>
                  </a:lnTo>
                  <a:lnTo>
                    <a:pt x="730" y="661"/>
                  </a:lnTo>
                  <a:lnTo>
                    <a:pt x="735" y="661"/>
                  </a:lnTo>
                  <a:lnTo>
                    <a:pt x="735" y="661"/>
                  </a:lnTo>
                  <a:lnTo>
                    <a:pt x="741" y="656"/>
                  </a:lnTo>
                  <a:lnTo>
                    <a:pt x="741" y="656"/>
                  </a:lnTo>
                  <a:lnTo>
                    <a:pt x="746" y="651"/>
                  </a:lnTo>
                  <a:lnTo>
                    <a:pt x="746" y="651"/>
                  </a:lnTo>
                  <a:lnTo>
                    <a:pt x="751" y="651"/>
                  </a:lnTo>
                  <a:lnTo>
                    <a:pt x="756" y="645"/>
                  </a:lnTo>
                  <a:lnTo>
                    <a:pt x="756" y="645"/>
                  </a:lnTo>
                  <a:lnTo>
                    <a:pt x="756" y="640"/>
                  </a:lnTo>
                  <a:lnTo>
                    <a:pt x="762" y="640"/>
                  </a:lnTo>
                  <a:lnTo>
                    <a:pt x="767" y="640"/>
                  </a:lnTo>
                  <a:lnTo>
                    <a:pt x="767" y="640"/>
                  </a:lnTo>
                  <a:lnTo>
                    <a:pt x="772" y="640"/>
                  </a:lnTo>
                  <a:lnTo>
                    <a:pt x="772" y="640"/>
                  </a:lnTo>
                  <a:lnTo>
                    <a:pt x="778" y="640"/>
                  </a:lnTo>
                  <a:lnTo>
                    <a:pt x="783" y="640"/>
                  </a:lnTo>
                  <a:lnTo>
                    <a:pt x="783" y="640"/>
                  </a:lnTo>
                  <a:lnTo>
                    <a:pt x="788" y="640"/>
                  </a:lnTo>
                  <a:lnTo>
                    <a:pt x="788" y="640"/>
                  </a:lnTo>
                  <a:lnTo>
                    <a:pt x="793" y="640"/>
                  </a:lnTo>
                  <a:lnTo>
                    <a:pt x="793" y="640"/>
                  </a:lnTo>
                  <a:lnTo>
                    <a:pt x="799" y="640"/>
                  </a:lnTo>
                  <a:lnTo>
                    <a:pt x="799" y="635"/>
                  </a:lnTo>
                  <a:lnTo>
                    <a:pt x="799" y="629"/>
                  </a:lnTo>
                  <a:lnTo>
                    <a:pt x="799" y="629"/>
                  </a:lnTo>
                  <a:lnTo>
                    <a:pt x="799" y="624"/>
                  </a:lnTo>
                  <a:lnTo>
                    <a:pt x="799" y="624"/>
                  </a:lnTo>
                  <a:lnTo>
                    <a:pt x="799" y="619"/>
                  </a:lnTo>
                  <a:lnTo>
                    <a:pt x="799" y="614"/>
                  </a:lnTo>
                  <a:lnTo>
                    <a:pt x="804" y="614"/>
                  </a:lnTo>
                  <a:lnTo>
                    <a:pt x="804" y="614"/>
                  </a:lnTo>
                  <a:lnTo>
                    <a:pt x="809" y="614"/>
                  </a:lnTo>
                  <a:lnTo>
                    <a:pt x="815" y="608"/>
                  </a:lnTo>
                  <a:lnTo>
                    <a:pt x="815" y="603"/>
                  </a:lnTo>
                  <a:lnTo>
                    <a:pt x="815" y="603"/>
                  </a:lnTo>
                  <a:lnTo>
                    <a:pt x="815" y="598"/>
                  </a:lnTo>
                  <a:lnTo>
                    <a:pt x="815" y="598"/>
                  </a:lnTo>
                  <a:lnTo>
                    <a:pt x="815" y="592"/>
                  </a:lnTo>
                  <a:lnTo>
                    <a:pt x="820" y="592"/>
                  </a:lnTo>
                  <a:lnTo>
                    <a:pt x="820" y="587"/>
                  </a:lnTo>
                  <a:lnTo>
                    <a:pt x="820" y="582"/>
                  </a:lnTo>
                  <a:lnTo>
                    <a:pt x="825" y="582"/>
                  </a:lnTo>
                  <a:lnTo>
                    <a:pt x="825" y="576"/>
                  </a:lnTo>
                  <a:lnTo>
                    <a:pt x="825" y="576"/>
                  </a:lnTo>
                  <a:lnTo>
                    <a:pt x="825" y="571"/>
                  </a:lnTo>
                  <a:lnTo>
                    <a:pt x="825" y="566"/>
                  </a:lnTo>
                  <a:lnTo>
                    <a:pt x="825" y="566"/>
                  </a:lnTo>
                  <a:lnTo>
                    <a:pt x="825" y="561"/>
                  </a:lnTo>
                  <a:lnTo>
                    <a:pt x="825" y="555"/>
                  </a:lnTo>
                  <a:lnTo>
                    <a:pt x="825" y="555"/>
                  </a:lnTo>
                  <a:lnTo>
                    <a:pt x="825" y="550"/>
                  </a:lnTo>
                  <a:lnTo>
                    <a:pt x="825" y="545"/>
                  </a:lnTo>
                  <a:lnTo>
                    <a:pt x="825" y="545"/>
                  </a:lnTo>
                  <a:lnTo>
                    <a:pt x="825" y="539"/>
                  </a:lnTo>
                  <a:lnTo>
                    <a:pt x="830" y="539"/>
                  </a:lnTo>
                  <a:lnTo>
                    <a:pt x="830" y="534"/>
                  </a:lnTo>
                  <a:lnTo>
                    <a:pt x="830" y="534"/>
                  </a:lnTo>
                  <a:lnTo>
                    <a:pt x="836" y="529"/>
                  </a:lnTo>
                  <a:lnTo>
                    <a:pt x="836" y="529"/>
                  </a:lnTo>
                  <a:lnTo>
                    <a:pt x="836" y="524"/>
                  </a:lnTo>
                  <a:lnTo>
                    <a:pt x="841" y="524"/>
                  </a:lnTo>
                  <a:lnTo>
                    <a:pt x="846" y="524"/>
                  </a:lnTo>
                  <a:lnTo>
                    <a:pt x="846" y="524"/>
                  </a:lnTo>
                  <a:lnTo>
                    <a:pt x="852" y="524"/>
                  </a:lnTo>
                  <a:lnTo>
                    <a:pt x="852" y="524"/>
                  </a:lnTo>
                  <a:lnTo>
                    <a:pt x="857" y="524"/>
                  </a:lnTo>
                  <a:lnTo>
                    <a:pt x="857" y="524"/>
                  </a:lnTo>
                  <a:lnTo>
                    <a:pt x="862" y="524"/>
                  </a:lnTo>
                  <a:lnTo>
                    <a:pt x="868" y="524"/>
                  </a:lnTo>
                  <a:lnTo>
                    <a:pt x="873" y="524"/>
                  </a:lnTo>
                  <a:lnTo>
                    <a:pt x="873" y="524"/>
                  </a:lnTo>
                  <a:lnTo>
                    <a:pt x="878" y="524"/>
                  </a:lnTo>
                  <a:lnTo>
                    <a:pt x="878" y="524"/>
                  </a:lnTo>
                  <a:lnTo>
                    <a:pt x="883" y="524"/>
                  </a:lnTo>
                  <a:lnTo>
                    <a:pt x="889" y="524"/>
                  </a:lnTo>
                  <a:lnTo>
                    <a:pt x="889" y="524"/>
                  </a:lnTo>
                  <a:lnTo>
                    <a:pt x="894" y="518"/>
                  </a:lnTo>
                  <a:lnTo>
                    <a:pt x="894" y="518"/>
                  </a:lnTo>
                  <a:lnTo>
                    <a:pt x="899" y="518"/>
                  </a:lnTo>
                  <a:lnTo>
                    <a:pt x="905" y="518"/>
                  </a:lnTo>
                  <a:lnTo>
                    <a:pt x="905" y="518"/>
                  </a:lnTo>
                  <a:lnTo>
                    <a:pt x="910" y="518"/>
                  </a:lnTo>
                  <a:lnTo>
                    <a:pt x="915" y="518"/>
                  </a:lnTo>
                  <a:lnTo>
                    <a:pt x="915" y="518"/>
                  </a:lnTo>
                  <a:lnTo>
                    <a:pt x="920" y="518"/>
                  </a:lnTo>
                  <a:lnTo>
                    <a:pt x="920" y="518"/>
                  </a:lnTo>
                  <a:lnTo>
                    <a:pt x="926" y="518"/>
                  </a:lnTo>
                  <a:lnTo>
                    <a:pt x="926" y="524"/>
                  </a:lnTo>
                  <a:lnTo>
                    <a:pt x="926" y="524"/>
                  </a:lnTo>
                  <a:lnTo>
                    <a:pt x="926" y="529"/>
                  </a:lnTo>
                  <a:lnTo>
                    <a:pt x="926" y="529"/>
                  </a:lnTo>
                  <a:lnTo>
                    <a:pt x="926" y="534"/>
                  </a:lnTo>
                  <a:lnTo>
                    <a:pt x="920" y="539"/>
                  </a:lnTo>
                  <a:lnTo>
                    <a:pt x="920" y="539"/>
                  </a:lnTo>
                  <a:lnTo>
                    <a:pt x="920" y="545"/>
                  </a:lnTo>
                  <a:lnTo>
                    <a:pt x="920" y="545"/>
                  </a:lnTo>
                  <a:lnTo>
                    <a:pt x="920" y="550"/>
                  </a:lnTo>
                  <a:lnTo>
                    <a:pt x="915" y="550"/>
                  </a:lnTo>
                  <a:lnTo>
                    <a:pt x="915" y="555"/>
                  </a:lnTo>
                  <a:lnTo>
                    <a:pt x="910" y="555"/>
                  </a:lnTo>
                  <a:lnTo>
                    <a:pt x="910" y="561"/>
                  </a:lnTo>
                  <a:lnTo>
                    <a:pt x="905" y="561"/>
                  </a:lnTo>
                  <a:lnTo>
                    <a:pt x="905" y="566"/>
                  </a:lnTo>
                  <a:lnTo>
                    <a:pt x="905" y="571"/>
                  </a:lnTo>
                  <a:lnTo>
                    <a:pt x="899" y="571"/>
                  </a:lnTo>
                  <a:lnTo>
                    <a:pt x="899" y="576"/>
                  </a:lnTo>
                  <a:lnTo>
                    <a:pt x="899" y="582"/>
                  </a:lnTo>
                  <a:lnTo>
                    <a:pt x="899" y="582"/>
                  </a:lnTo>
                  <a:lnTo>
                    <a:pt x="899" y="587"/>
                  </a:lnTo>
                  <a:lnTo>
                    <a:pt x="899" y="592"/>
                  </a:lnTo>
                  <a:lnTo>
                    <a:pt x="905" y="592"/>
                  </a:lnTo>
                  <a:lnTo>
                    <a:pt x="905" y="598"/>
                  </a:lnTo>
                  <a:lnTo>
                    <a:pt x="905" y="603"/>
                  </a:lnTo>
                  <a:lnTo>
                    <a:pt x="905" y="603"/>
                  </a:lnTo>
                  <a:lnTo>
                    <a:pt x="910" y="608"/>
                  </a:lnTo>
                  <a:lnTo>
                    <a:pt x="910" y="614"/>
                  </a:lnTo>
                  <a:lnTo>
                    <a:pt x="910" y="614"/>
                  </a:lnTo>
                  <a:lnTo>
                    <a:pt x="915" y="619"/>
                  </a:lnTo>
                  <a:lnTo>
                    <a:pt x="915" y="619"/>
                  </a:lnTo>
                  <a:lnTo>
                    <a:pt x="915" y="624"/>
                  </a:lnTo>
                  <a:lnTo>
                    <a:pt x="915" y="629"/>
                  </a:lnTo>
                  <a:lnTo>
                    <a:pt x="910" y="629"/>
                  </a:lnTo>
                  <a:lnTo>
                    <a:pt x="910" y="635"/>
                  </a:lnTo>
                  <a:lnTo>
                    <a:pt x="905" y="640"/>
                  </a:lnTo>
                  <a:lnTo>
                    <a:pt x="899" y="640"/>
                  </a:lnTo>
                  <a:lnTo>
                    <a:pt x="899" y="640"/>
                  </a:lnTo>
                  <a:lnTo>
                    <a:pt x="894" y="640"/>
                  </a:lnTo>
                  <a:lnTo>
                    <a:pt x="894" y="640"/>
                  </a:lnTo>
                  <a:lnTo>
                    <a:pt x="889" y="640"/>
                  </a:lnTo>
                  <a:lnTo>
                    <a:pt x="883" y="640"/>
                  </a:lnTo>
                  <a:lnTo>
                    <a:pt x="883" y="640"/>
                  </a:lnTo>
                  <a:lnTo>
                    <a:pt x="878" y="640"/>
                  </a:lnTo>
                  <a:lnTo>
                    <a:pt x="878" y="640"/>
                  </a:lnTo>
                  <a:lnTo>
                    <a:pt x="873" y="640"/>
                  </a:lnTo>
                  <a:lnTo>
                    <a:pt x="873" y="645"/>
                  </a:lnTo>
                  <a:lnTo>
                    <a:pt x="873" y="645"/>
                  </a:lnTo>
                  <a:lnTo>
                    <a:pt x="873" y="651"/>
                  </a:lnTo>
                  <a:lnTo>
                    <a:pt x="868" y="656"/>
                  </a:lnTo>
                  <a:lnTo>
                    <a:pt x="868" y="656"/>
                  </a:lnTo>
                  <a:lnTo>
                    <a:pt x="862" y="656"/>
                  </a:lnTo>
                  <a:lnTo>
                    <a:pt x="862" y="661"/>
                  </a:lnTo>
                  <a:lnTo>
                    <a:pt x="857" y="661"/>
                  </a:lnTo>
                  <a:lnTo>
                    <a:pt x="857" y="661"/>
                  </a:lnTo>
                  <a:lnTo>
                    <a:pt x="852" y="661"/>
                  </a:lnTo>
                  <a:lnTo>
                    <a:pt x="852" y="666"/>
                  </a:lnTo>
                  <a:lnTo>
                    <a:pt x="852" y="666"/>
                  </a:lnTo>
                  <a:lnTo>
                    <a:pt x="846" y="672"/>
                  </a:lnTo>
                  <a:lnTo>
                    <a:pt x="846" y="672"/>
                  </a:lnTo>
                  <a:lnTo>
                    <a:pt x="841" y="677"/>
                  </a:lnTo>
                  <a:lnTo>
                    <a:pt x="841" y="682"/>
                  </a:lnTo>
                  <a:lnTo>
                    <a:pt x="841" y="682"/>
                  </a:lnTo>
                  <a:lnTo>
                    <a:pt x="841" y="688"/>
                  </a:lnTo>
                  <a:lnTo>
                    <a:pt x="841" y="688"/>
                  </a:lnTo>
                  <a:lnTo>
                    <a:pt x="846" y="693"/>
                  </a:lnTo>
                  <a:lnTo>
                    <a:pt x="846" y="698"/>
                  </a:lnTo>
                  <a:lnTo>
                    <a:pt x="846" y="703"/>
                  </a:lnTo>
                  <a:lnTo>
                    <a:pt x="846" y="703"/>
                  </a:lnTo>
                  <a:lnTo>
                    <a:pt x="846" y="709"/>
                  </a:lnTo>
                  <a:lnTo>
                    <a:pt x="852" y="714"/>
                  </a:lnTo>
                  <a:lnTo>
                    <a:pt x="852" y="719"/>
                  </a:lnTo>
                  <a:lnTo>
                    <a:pt x="852" y="719"/>
                  </a:lnTo>
                  <a:lnTo>
                    <a:pt x="852" y="725"/>
                  </a:lnTo>
                  <a:lnTo>
                    <a:pt x="852" y="730"/>
                  </a:lnTo>
                  <a:lnTo>
                    <a:pt x="852" y="730"/>
                  </a:lnTo>
                  <a:lnTo>
                    <a:pt x="846" y="735"/>
                  </a:lnTo>
                  <a:lnTo>
                    <a:pt x="846" y="735"/>
                  </a:lnTo>
                  <a:lnTo>
                    <a:pt x="841" y="735"/>
                  </a:lnTo>
                  <a:lnTo>
                    <a:pt x="836" y="735"/>
                  </a:lnTo>
                  <a:lnTo>
                    <a:pt x="836" y="740"/>
                  </a:lnTo>
                  <a:lnTo>
                    <a:pt x="830" y="740"/>
                  </a:lnTo>
                  <a:lnTo>
                    <a:pt x="825" y="740"/>
                  </a:lnTo>
                  <a:lnTo>
                    <a:pt x="825" y="740"/>
                  </a:lnTo>
                  <a:lnTo>
                    <a:pt x="820" y="740"/>
                  </a:lnTo>
                  <a:lnTo>
                    <a:pt x="820" y="746"/>
                  </a:lnTo>
                  <a:lnTo>
                    <a:pt x="815" y="746"/>
                  </a:lnTo>
                  <a:lnTo>
                    <a:pt x="815" y="746"/>
                  </a:lnTo>
                  <a:lnTo>
                    <a:pt x="809" y="746"/>
                  </a:lnTo>
                  <a:lnTo>
                    <a:pt x="804" y="746"/>
                  </a:lnTo>
                  <a:lnTo>
                    <a:pt x="804" y="746"/>
                  </a:lnTo>
                  <a:lnTo>
                    <a:pt x="799" y="751"/>
                  </a:lnTo>
                  <a:lnTo>
                    <a:pt x="793" y="751"/>
                  </a:lnTo>
                  <a:lnTo>
                    <a:pt x="793" y="751"/>
                  </a:lnTo>
                  <a:lnTo>
                    <a:pt x="793" y="756"/>
                  </a:lnTo>
                  <a:lnTo>
                    <a:pt x="788" y="762"/>
                  </a:lnTo>
                  <a:lnTo>
                    <a:pt x="788" y="762"/>
                  </a:lnTo>
                  <a:lnTo>
                    <a:pt x="783" y="767"/>
                  </a:lnTo>
                  <a:lnTo>
                    <a:pt x="783" y="772"/>
                  </a:lnTo>
                  <a:lnTo>
                    <a:pt x="783" y="772"/>
                  </a:lnTo>
                  <a:lnTo>
                    <a:pt x="783" y="777"/>
                  </a:lnTo>
                  <a:lnTo>
                    <a:pt x="783" y="783"/>
                  </a:lnTo>
                  <a:lnTo>
                    <a:pt x="778" y="788"/>
                  </a:lnTo>
                  <a:lnTo>
                    <a:pt x="778" y="788"/>
                  </a:lnTo>
                  <a:lnTo>
                    <a:pt x="778" y="793"/>
                  </a:lnTo>
                  <a:lnTo>
                    <a:pt x="778" y="793"/>
                  </a:lnTo>
                  <a:lnTo>
                    <a:pt x="778" y="793"/>
                  </a:lnTo>
                  <a:lnTo>
                    <a:pt x="772" y="799"/>
                  </a:lnTo>
                  <a:lnTo>
                    <a:pt x="772" y="799"/>
                  </a:lnTo>
                  <a:lnTo>
                    <a:pt x="767" y="804"/>
                  </a:lnTo>
                  <a:lnTo>
                    <a:pt x="767" y="804"/>
                  </a:lnTo>
                  <a:lnTo>
                    <a:pt x="762" y="799"/>
                  </a:lnTo>
                  <a:lnTo>
                    <a:pt x="762" y="799"/>
                  </a:lnTo>
                  <a:lnTo>
                    <a:pt x="756" y="799"/>
                  </a:lnTo>
                  <a:lnTo>
                    <a:pt x="756" y="793"/>
                  </a:lnTo>
                  <a:lnTo>
                    <a:pt x="756" y="793"/>
                  </a:lnTo>
                  <a:lnTo>
                    <a:pt x="751" y="788"/>
                  </a:lnTo>
                  <a:lnTo>
                    <a:pt x="751" y="788"/>
                  </a:lnTo>
                  <a:lnTo>
                    <a:pt x="751" y="783"/>
                  </a:lnTo>
                  <a:lnTo>
                    <a:pt x="746" y="783"/>
                  </a:lnTo>
                  <a:lnTo>
                    <a:pt x="746" y="777"/>
                  </a:lnTo>
                  <a:lnTo>
                    <a:pt x="741" y="777"/>
                  </a:lnTo>
                  <a:lnTo>
                    <a:pt x="741" y="772"/>
                  </a:lnTo>
                  <a:lnTo>
                    <a:pt x="741" y="772"/>
                  </a:lnTo>
                  <a:lnTo>
                    <a:pt x="735" y="767"/>
                  </a:lnTo>
                  <a:lnTo>
                    <a:pt x="735" y="767"/>
                  </a:lnTo>
                  <a:lnTo>
                    <a:pt x="735" y="762"/>
                  </a:lnTo>
                  <a:lnTo>
                    <a:pt x="730" y="756"/>
                  </a:lnTo>
                  <a:lnTo>
                    <a:pt x="730" y="756"/>
                  </a:lnTo>
                  <a:lnTo>
                    <a:pt x="725" y="756"/>
                  </a:lnTo>
                  <a:lnTo>
                    <a:pt x="725" y="751"/>
                  </a:lnTo>
                  <a:lnTo>
                    <a:pt x="725" y="751"/>
                  </a:lnTo>
                  <a:lnTo>
                    <a:pt x="719" y="746"/>
                  </a:lnTo>
                  <a:lnTo>
                    <a:pt x="719" y="746"/>
                  </a:lnTo>
                  <a:lnTo>
                    <a:pt x="714" y="746"/>
                  </a:lnTo>
                  <a:lnTo>
                    <a:pt x="714" y="746"/>
                  </a:lnTo>
                  <a:lnTo>
                    <a:pt x="709" y="746"/>
                  </a:lnTo>
                  <a:lnTo>
                    <a:pt x="704" y="746"/>
                  </a:lnTo>
                  <a:lnTo>
                    <a:pt x="698" y="746"/>
                  </a:lnTo>
                  <a:lnTo>
                    <a:pt x="698" y="746"/>
                  </a:lnTo>
                  <a:lnTo>
                    <a:pt x="693" y="746"/>
                  </a:lnTo>
                  <a:lnTo>
                    <a:pt x="688" y="746"/>
                  </a:lnTo>
                  <a:lnTo>
                    <a:pt x="688" y="746"/>
                  </a:lnTo>
                  <a:lnTo>
                    <a:pt x="682" y="746"/>
                  </a:lnTo>
                  <a:lnTo>
                    <a:pt x="682" y="751"/>
                  </a:lnTo>
                  <a:lnTo>
                    <a:pt x="682" y="756"/>
                  </a:lnTo>
                  <a:lnTo>
                    <a:pt x="677" y="756"/>
                  </a:lnTo>
                  <a:lnTo>
                    <a:pt x="677" y="762"/>
                  </a:lnTo>
                  <a:lnTo>
                    <a:pt x="672" y="762"/>
                  </a:lnTo>
                  <a:lnTo>
                    <a:pt x="672" y="762"/>
                  </a:lnTo>
                  <a:lnTo>
                    <a:pt x="666" y="767"/>
                  </a:lnTo>
                  <a:lnTo>
                    <a:pt x="666" y="767"/>
                  </a:lnTo>
                  <a:lnTo>
                    <a:pt x="661" y="767"/>
                  </a:lnTo>
                  <a:lnTo>
                    <a:pt x="661" y="767"/>
                  </a:lnTo>
                  <a:lnTo>
                    <a:pt x="656" y="767"/>
                  </a:lnTo>
                  <a:lnTo>
                    <a:pt x="651" y="767"/>
                  </a:lnTo>
                  <a:lnTo>
                    <a:pt x="651" y="767"/>
                  </a:lnTo>
                  <a:lnTo>
                    <a:pt x="645" y="767"/>
                  </a:lnTo>
                  <a:lnTo>
                    <a:pt x="645" y="767"/>
                  </a:lnTo>
                  <a:lnTo>
                    <a:pt x="640" y="772"/>
                  </a:lnTo>
                  <a:lnTo>
                    <a:pt x="635" y="772"/>
                  </a:lnTo>
                  <a:lnTo>
                    <a:pt x="635" y="772"/>
                  </a:lnTo>
                  <a:lnTo>
                    <a:pt x="629" y="772"/>
                  </a:lnTo>
                  <a:lnTo>
                    <a:pt x="624" y="772"/>
                  </a:lnTo>
                  <a:lnTo>
                    <a:pt x="619" y="772"/>
                  </a:lnTo>
                  <a:lnTo>
                    <a:pt x="619" y="772"/>
                  </a:lnTo>
                  <a:lnTo>
                    <a:pt x="614" y="772"/>
                  </a:lnTo>
                  <a:lnTo>
                    <a:pt x="608" y="772"/>
                  </a:lnTo>
                  <a:lnTo>
                    <a:pt x="608" y="767"/>
                  </a:lnTo>
                  <a:lnTo>
                    <a:pt x="603" y="767"/>
                  </a:lnTo>
                  <a:lnTo>
                    <a:pt x="603" y="767"/>
                  </a:lnTo>
                  <a:lnTo>
                    <a:pt x="598" y="767"/>
                  </a:lnTo>
                  <a:lnTo>
                    <a:pt x="598" y="762"/>
                  </a:lnTo>
                  <a:lnTo>
                    <a:pt x="592" y="762"/>
                  </a:lnTo>
                  <a:lnTo>
                    <a:pt x="587" y="762"/>
                  </a:lnTo>
                  <a:lnTo>
                    <a:pt x="587" y="756"/>
                  </a:lnTo>
                  <a:lnTo>
                    <a:pt x="582" y="756"/>
                  </a:lnTo>
                  <a:lnTo>
                    <a:pt x="582" y="756"/>
                  </a:lnTo>
                  <a:lnTo>
                    <a:pt x="577" y="751"/>
                  </a:lnTo>
                  <a:lnTo>
                    <a:pt x="571" y="751"/>
                  </a:lnTo>
                  <a:lnTo>
                    <a:pt x="571" y="751"/>
                  </a:lnTo>
                  <a:lnTo>
                    <a:pt x="566" y="751"/>
                  </a:lnTo>
                  <a:lnTo>
                    <a:pt x="566" y="746"/>
                  </a:lnTo>
                  <a:lnTo>
                    <a:pt x="561" y="746"/>
                  </a:lnTo>
                  <a:lnTo>
                    <a:pt x="555" y="746"/>
                  </a:lnTo>
                  <a:lnTo>
                    <a:pt x="550" y="746"/>
                  </a:lnTo>
                  <a:lnTo>
                    <a:pt x="550" y="746"/>
                  </a:lnTo>
                  <a:lnTo>
                    <a:pt x="545" y="740"/>
                  </a:lnTo>
                  <a:lnTo>
                    <a:pt x="545" y="740"/>
                  </a:lnTo>
                  <a:lnTo>
                    <a:pt x="540" y="740"/>
                  </a:lnTo>
                  <a:lnTo>
                    <a:pt x="540" y="740"/>
                  </a:lnTo>
                  <a:lnTo>
                    <a:pt x="534" y="740"/>
                  </a:lnTo>
                  <a:lnTo>
                    <a:pt x="529" y="740"/>
                  </a:lnTo>
                  <a:lnTo>
                    <a:pt x="529" y="740"/>
                  </a:lnTo>
                  <a:lnTo>
                    <a:pt x="524" y="735"/>
                  </a:lnTo>
                  <a:lnTo>
                    <a:pt x="524" y="735"/>
                  </a:lnTo>
                  <a:lnTo>
                    <a:pt x="518" y="735"/>
                  </a:lnTo>
                  <a:lnTo>
                    <a:pt x="513" y="735"/>
                  </a:lnTo>
                  <a:lnTo>
                    <a:pt x="513" y="735"/>
                  </a:lnTo>
                  <a:lnTo>
                    <a:pt x="508" y="735"/>
                  </a:lnTo>
                  <a:lnTo>
                    <a:pt x="508" y="730"/>
                  </a:lnTo>
                  <a:lnTo>
                    <a:pt x="502" y="730"/>
                  </a:lnTo>
                  <a:lnTo>
                    <a:pt x="497" y="730"/>
                  </a:lnTo>
                  <a:lnTo>
                    <a:pt x="492" y="730"/>
                  </a:lnTo>
                  <a:lnTo>
                    <a:pt x="492" y="730"/>
                  </a:lnTo>
                  <a:lnTo>
                    <a:pt x="487" y="725"/>
                  </a:lnTo>
                  <a:lnTo>
                    <a:pt x="481" y="725"/>
                  </a:lnTo>
                  <a:lnTo>
                    <a:pt x="481" y="725"/>
                  </a:lnTo>
                  <a:lnTo>
                    <a:pt x="476" y="719"/>
                  </a:lnTo>
                  <a:lnTo>
                    <a:pt x="471" y="719"/>
                  </a:lnTo>
                  <a:lnTo>
                    <a:pt x="471" y="719"/>
                  </a:lnTo>
                  <a:lnTo>
                    <a:pt x="465" y="719"/>
                  </a:lnTo>
                  <a:lnTo>
                    <a:pt x="465" y="714"/>
                  </a:lnTo>
                  <a:lnTo>
                    <a:pt x="460" y="709"/>
                  </a:lnTo>
                  <a:lnTo>
                    <a:pt x="460" y="709"/>
                  </a:lnTo>
                  <a:lnTo>
                    <a:pt x="460" y="703"/>
                  </a:lnTo>
                  <a:lnTo>
                    <a:pt x="455" y="703"/>
                  </a:lnTo>
                  <a:lnTo>
                    <a:pt x="455" y="698"/>
                  </a:lnTo>
                  <a:lnTo>
                    <a:pt x="450" y="698"/>
                  </a:lnTo>
                  <a:lnTo>
                    <a:pt x="450" y="693"/>
                  </a:lnTo>
                  <a:lnTo>
                    <a:pt x="450" y="688"/>
                  </a:lnTo>
                  <a:lnTo>
                    <a:pt x="444" y="688"/>
                  </a:lnTo>
                  <a:lnTo>
                    <a:pt x="444" y="682"/>
                  </a:lnTo>
                  <a:lnTo>
                    <a:pt x="439" y="682"/>
                  </a:lnTo>
                  <a:lnTo>
                    <a:pt x="439" y="677"/>
                  </a:lnTo>
                  <a:lnTo>
                    <a:pt x="439" y="677"/>
                  </a:lnTo>
                  <a:lnTo>
                    <a:pt x="434" y="672"/>
                  </a:lnTo>
                  <a:lnTo>
                    <a:pt x="428" y="672"/>
                  </a:lnTo>
                  <a:lnTo>
                    <a:pt x="428" y="672"/>
                  </a:lnTo>
                  <a:lnTo>
                    <a:pt x="423" y="672"/>
                  </a:lnTo>
                  <a:lnTo>
                    <a:pt x="423" y="672"/>
                  </a:lnTo>
                  <a:lnTo>
                    <a:pt x="418" y="672"/>
                  </a:lnTo>
                  <a:lnTo>
                    <a:pt x="413" y="672"/>
                  </a:lnTo>
                  <a:lnTo>
                    <a:pt x="413" y="672"/>
                  </a:lnTo>
                  <a:lnTo>
                    <a:pt x="407" y="672"/>
                  </a:lnTo>
                  <a:lnTo>
                    <a:pt x="407" y="672"/>
                  </a:lnTo>
                  <a:lnTo>
                    <a:pt x="402" y="672"/>
                  </a:lnTo>
                  <a:lnTo>
                    <a:pt x="402" y="672"/>
                  </a:lnTo>
                  <a:lnTo>
                    <a:pt x="397" y="672"/>
                  </a:lnTo>
                  <a:lnTo>
                    <a:pt x="391" y="672"/>
                  </a:lnTo>
                  <a:lnTo>
                    <a:pt x="391" y="672"/>
                  </a:lnTo>
                  <a:lnTo>
                    <a:pt x="386" y="666"/>
                  </a:lnTo>
                  <a:lnTo>
                    <a:pt x="386" y="666"/>
                  </a:lnTo>
                  <a:lnTo>
                    <a:pt x="386" y="661"/>
                  </a:lnTo>
                  <a:lnTo>
                    <a:pt x="386" y="661"/>
                  </a:lnTo>
                  <a:lnTo>
                    <a:pt x="386" y="656"/>
                  </a:lnTo>
                  <a:lnTo>
                    <a:pt x="386" y="651"/>
                  </a:lnTo>
                  <a:lnTo>
                    <a:pt x="386" y="651"/>
                  </a:lnTo>
                  <a:lnTo>
                    <a:pt x="386" y="645"/>
                  </a:lnTo>
                  <a:lnTo>
                    <a:pt x="381" y="645"/>
                  </a:lnTo>
                  <a:lnTo>
                    <a:pt x="376" y="645"/>
                  </a:lnTo>
                  <a:lnTo>
                    <a:pt x="370" y="645"/>
                  </a:lnTo>
                  <a:lnTo>
                    <a:pt x="365" y="645"/>
                  </a:lnTo>
                  <a:lnTo>
                    <a:pt x="360" y="645"/>
                  </a:lnTo>
                  <a:lnTo>
                    <a:pt x="360" y="640"/>
                  </a:lnTo>
                  <a:lnTo>
                    <a:pt x="360" y="635"/>
                  </a:lnTo>
                  <a:lnTo>
                    <a:pt x="360" y="635"/>
                  </a:lnTo>
                  <a:lnTo>
                    <a:pt x="360" y="629"/>
                  </a:lnTo>
                  <a:lnTo>
                    <a:pt x="354" y="624"/>
                  </a:lnTo>
                  <a:lnTo>
                    <a:pt x="349" y="624"/>
                  </a:lnTo>
                  <a:lnTo>
                    <a:pt x="344" y="624"/>
                  </a:lnTo>
                  <a:lnTo>
                    <a:pt x="338" y="624"/>
                  </a:lnTo>
                  <a:lnTo>
                    <a:pt x="338" y="624"/>
                  </a:lnTo>
                  <a:lnTo>
                    <a:pt x="333" y="619"/>
                  </a:lnTo>
                  <a:lnTo>
                    <a:pt x="333" y="619"/>
                  </a:lnTo>
                  <a:lnTo>
                    <a:pt x="333" y="614"/>
                  </a:lnTo>
                  <a:lnTo>
                    <a:pt x="333" y="614"/>
                  </a:lnTo>
                  <a:lnTo>
                    <a:pt x="333" y="608"/>
                  </a:lnTo>
                  <a:lnTo>
                    <a:pt x="333" y="603"/>
                  </a:lnTo>
                  <a:lnTo>
                    <a:pt x="333" y="603"/>
                  </a:lnTo>
                  <a:lnTo>
                    <a:pt x="333" y="598"/>
                  </a:lnTo>
                  <a:lnTo>
                    <a:pt x="333" y="592"/>
                  </a:lnTo>
                  <a:lnTo>
                    <a:pt x="333" y="592"/>
                  </a:lnTo>
                  <a:lnTo>
                    <a:pt x="333" y="587"/>
                  </a:lnTo>
                  <a:lnTo>
                    <a:pt x="333" y="587"/>
                  </a:lnTo>
                  <a:lnTo>
                    <a:pt x="338" y="582"/>
                  </a:lnTo>
                  <a:lnTo>
                    <a:pt x="338" y="582"/>
                  </a:lnTo>
                  <a:lnTo>
                    <a:pt x="338" y="576"/>
                  </a:lnTo>
                  <a:lnTo>
                    <a:pt x="338" y="576"/>
                  </a:lnTo>
                  <a:lnTo>
                    <a:pt x="333" y="571"/>
                  </a:lnTo>
                  <a:lnTo>
                    <a:pt x="333" y="571"/>
                  </a:lnTo>
                  <a:lnTo>
                    <a:pt x="328" y="566"/>
                  </a:lnTo>
                  <a:lnTo>
                    <a:pt x="323" y="561"/>
                  </a:lnTo>
                  <a:lnTo>
                    <a:pt x="323" y="561"/>
                  </a:lnTo>
                  <a:lnTo>
                    <a:pt x="323" y="555"/>
                  </a:lnTo>
                  <a:lnTo>
                    <a:pt x="328" y="555"/>
                  </a:lnTo>
                  <a:lnTo>
                    <a:pt x="333" y="555"/>
                  </a:lnTo>
                  <a:lnTo>
                    <a:pt x="333" y="555"/>
                  </a:lnTo>
                  <a:lnTo>
                    <a:pt x="338" y="550"/>
                  </a:lnTo>
                  <a:lnTo>
                    <a:pt x="344" y="545"/>
                  </a:lnTo>
                  <a:lnTo>
                    <a:pt x="344" y="545"/>
                  </a:lnTo>
                  <a:lnTo>
                    <a:pt x="338" y="539"/>
                  </a:lnTo>
                  <a:lnTo>
                    <a:pt x="338" y="539"/>
                  </a:lnTo>
                  <a:lnTo>
                    <a:pt x="338" y="534"/>
                  </a:lnTo>
                  <a:lnTo>
                    <a:pt x="333" y="534"/>
                  </a:lnTo>
                  <a:lnTo>
                    <a:pt x="333" y="529"/>
                  </a:lnTo>
                  <a:lnTo>
                    <a:pt x="333" y="524"/>
                  </a:lnTo>
                  <a:lnTo>
                    <a:pt x="333" y="524"/>
                  </a:lnTo>
                  <a:lnTo>
                    <a:pt x="333" y="518"/>
                  </a:lnTo>
                  <a:lnTo>
                    <a:pt x="328" y="513"/>
                  </a:lnTo>
                  <a:lnTo>
                    <a:pt x="328" y="513"/>
                  </a:lnTo>
                  <a:lnTo>
                    <a:pt x="328" y="508"/>
                  </a:lnTo>
                  <a:lnTo>
                    <a:pt x="328" y="502"/>
                  </a:lnTo>
                  <a:lnTo>
                    <a:pt x="328" y="502"/>
                  </a:lnTo>
                  <a:lnTo>
                    <a:pt x="328" y="497"/>
                  </a:lnTo>
                  <a:lnTo>
                    <a:pt x="328" y="492"/>
                  </a:lnTo>
                  <a:lnTo>
                    <a:pt x="328" y="492"/>
                  </a:lnTo>
                  <a:lnTo>
                    <a:pt x="328" y="487"/>
                  </a:lnTo>
                  <a:lnTo>
                    <a:pt x="323" y="487"/>
                  </a:lnTo>
                  <a:lnTo>
                    <a:pt x="323" y="481"/>
                  </a:lnTo>
                  <a:lnTo>
                    <a:pt x="317" y="481"/>
                  </a:lnTo>
                  <a:lnTo>
                    <a:pt x="317" y="476"/>
                  </a:lnTo>
                  <a:lnTo>
                    <a:pt x="312" y="476"/>
                  </a:lnTo>
                  <a:lnTo>
                    <a:pt x="307" y="476"/>
                  </a:lnTo>
                  <a:lnTo>
                    <a:pt x="307" y="471"/>
                  </a:lnTo>
                  <a:lnTo>
                    <a:pt x="301" y="471"/>
                  </a:lnTo>
                  <a:lnTo>
                    <a:pt x="301" y="465"/>
                  </a:lnTo>
                  <a:lnTo>
                    <a:pt x="301" y="465"/>
                  </a:lnTo>
                  <a:lnTo>
                    <a:pt x="301" y="460"/>
                  </a:lnTo>
                  <a:lnTo>
                    <a:pt x="296" y="455"/>
                  </a:lnTo>
                  <a:lnTo>
                    <a:pt x="296" y="455"/>
                  </a:lnTo>
                  <a:lnTo>
                    <a:pt x="286" y="450"/>
                  </a:lnTo>
                  <a:lnTo>
                    <a:pt x="280" y="444"/>
                  </a:lnTo>
                  <a:lnTo>
                    <a:pt x="280" y="444"/>
                  </a:lnTo>
                  <a:lnTo>
                    <a:pt x="275" y="439"/>
                  </a:lnTo>
                  <a:lnTo>
                    <a:pt x="270" y="439"/>
                  </a:lnTo>
                  <a:lnTo>
                    <a:pt x="270" y="434"/>
                  </a:lnTo>
                  <a:lnTo>
                    <a:pt x="270" y="434"/>
                  </a:lnTo>
                  <a:lnTo>
                    <a:pt x="270" y="428"/>
                  </a:lnTo>
                  <a:lnTo>
                    <a:pt x="264" y="423"/>
                  </a:lnTo>
                  <a:lnTo>
                    <a:pt x="264" y="423"/>
                  </a:lnTo>
                  <a:lnTo>
                    <a:pt x="264" y="418"/>
                  </a:lnTo>
                  <a:lnTo>
                    <a:pt x="264" y="418"/>
                  </a:lnTo>
                  <a:lnTo>
                    <a:pt x="264" y="413"/>
                  </a:lnTo>
                  <a:lnTo>
                    <a:pt x="264" y="413"/>
                  </a:lnTo>
                  <a:lnTo>
                    <a:pt x="264" y="407"/>
                  </a:lnTo>
                  <a:lnTo>
                    <a:pt x="259" y="407"/>
                  </a:lnTo>
                  <a:lnTo>
                    <a:pt x="259" y="402"/>
                  </a:lnTo>
                  <a:lnTo>
                    <a:pt x="254" y="402"/>
                  </a:lnTo>
                  <a:lnTo>
                    <a:pt x="254" y="397"/>
                  </a:lnTo>
                  <a:lnTo>
                    <a:pt x="254" y="397"/>
                  </a:lnTo>
                  <a:lnTo>
                    <a:pt x="249" y="397"/>
                  </a:lnTo>
                  <a:lnTo>
                    <a:pt x="249" y="391"/>
                  </a:lnTo>
                  <a:lnTo>
                    <a:pt x="243" y="386"/>
                  </a:lnTo>
                  <a:lnTo>
                    <a:pt x="243" y="386"/>
                  </a:lnTo>
                  <a:lnTo>
                    <a:pt x="243" y="381"/>
                  </a:lnTo>
                  <a:lnTo>
                    <a:pt x="243" y="381"/>
                  </a:lnTo>
                  <a:lnTo>
                    <a:pt x="238" y="375"/>
                  </a:lnTo>
                  <a:lnTo>
                    <a:pt x="238" y="375"/>
                  </a:lnTo>
                  <a:lnTo>
                    <a:pt x="233" y="375"/>
                  </a:lnTo>
                  <a:lnTo>
                    <a:pt x="233" y="370"/>
                  </a:lnTo>
                  <a:lnTo>
                    <a:pt x="227" y="370"/>
                  </a:lnTo>
                  <a:lnTo>
                    <a:pt x="222" y="370"/>
                  </a:lnTo>
                  <a:lnTo>
                    <a:pt x="222" y="370"/>
                  </a:lnTo>
                  <a:lnTo>
                    <a:pt x="217" y="370"/>
                  </a:lnTo>
                  <a:lnTo>
                    <a:pt x="217" y="370"/>
                  </a:lnTo>
                  <a:lnTo>
                    <a:pt x="217" y="365"/>
                  </a:lnTo>
                  <a:lnTo>
                    <a:pt x="217" y="360"/>
                  </a:lnTo>
                  <a:lnTo>
                    <a:pt x="217" y="354"/>
                  </a:lnTo>
                  <a:lnTo>
                    <a:pt x="212" y="354"/>
                  </a:lnTo>
                  <a:lnTo>
                    <a:pt x="212" y="349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12" y="338"/>
                  </a:lnTo>
                  <a:lnTo>
                    <a:pt x="217" y="338"/>
                  </a:lnTo>
                  <a:lnTo>
                    <a:pt x="217" y="333"/>
                  </a:lnTo>
                  <a:lnTo>
                    <a:pt x="217" y="328"/>
                  </a:lnTo>
                  <a:lnTo>
                    <a:pt x="217" y="328"/>
                  </a:lnTo>
                  <a:lnTo>
                    <a:pt x="217" y="323"/>
                  </a:lnTo>
                  <a:lnTo>
                    <a:pt x="212" y="323"/>
                  </a:lnTo>
                  <a:lnTo>
                    <a:pt x="212" y="317"/>
                  </a:lnTo>
                  <a:lnTo>
                    <a:pt x="212" y="317"/>
                  </a:lnTo>
                  <a:lnTo>
                    <a:pt x="212" y="312"/>
                  </a:lnTo>
                  <a:lnTo>
                    <a:pt x="206" y="307"/>
                  </a:lnTo>
                  <a:lnTo>
                    <a:pt x="206" y="307"/>
                  </a:lnTo>
                  <a:lnTo>
                    <a:pt x="206" y="307"/>
                  </a:lnTo>
                  <a:lnTo>
                    <a:pt x="201" y="307"/>
                  </a:lnTo>
                  <a:lnTo>
                    <a:pt x="201" y="301"/>
                  </a:lnTo>
                  <a:lnTo>
                    <a:pt x="196" y="301"/>
                  </a:lnTo>
                  <a:lnTo>
                    <a:pt x="196" y="296"/>
                  </a:lnTo>
                  <a:lnTo>
                    <a:pt x="190" y="296"/>
                  </a:lnTo>
                  <a:lnTo>
                    <a:pt x="185" y="296"/>
                  </a:lnTo>
                  <a:lnTo>
                    <a:pt x="185" y="296"/>
                  </a:lnTo>
                  <a:lnTo>
                    <a:pt x="185" y="291"/>
                  </a:lnTo>
                  <a:lnTo>
                    <a:pt x="185" y="291"/>
                  </a:lnTo>
                  <a:lnTo>
                    <a:pt x="180" y="286"/>
                  </a:lnTo>
                  <a:lnTo>
                    <a:pt x="180" y="280"/>
                  </a:lnTo>
                  <a:lnTo>
                    <a:pt x="180" y="280"/>
                  </a:lnTo>
                  <a:lnTo>
                    <a:pt x="180" y="275"/>
                  </a:lnTo>
                  <a:lnTo>
                    <a:pt x="180" y="275"/>
                  </a:lnTo>
                  <a:lnTo>
                    <a:pt x="180" y="270"/>
                  </a:lnTo>
                  <a:lnTo>
                    <a:pt x="180" y="270"/>
                  </a:lnTo>
                  <a:lnTo>
                    <a:pt x="180" y="264"/>
                  </a:lnTo>
                  <a:lnTo>
                    <a:pt x="180" y="259"/>
                  </a:lnTo>
                  <a:lnTo>
                    <a:pt x="174" y="259"/>
                  </a:lnTo>
                  <a:lnTo>
                    <a:pt x="174" y="259"/>
                  </a:lnTo>
                  <a:lnTo>
                    <a:pt x="169" y="259"/>
                  </a:lnTo>
                  <a:lnTo>
                    <a:pt x="169" y="259"/>
                  </a:lnTo>
                  <a:lnTo>
                    <a:pt x="164" y="259"/>
                  </a:lnTo>
                  <a:lnTo>
                    <a:pt x="164" y="254"/>
                  </a:lnTo>
                  <a:lnTo>
                    <a:pt x="164" y="249"/>
                  </a:lnTo>
                  <a:lnTo>
                    <a:pt x="159" y="249"/>
                  </a:lnTo>
                  <a:lnTo>
                    <a:pt x="159" y="243"/>
                  </a:lnTo>
                  <a:lnTo>
                    <a:pt x="159" y="243"/>
                  </a:lnTo>
                  <a:lnTo>
                    <a:pt x="159" y="238"/>
                  </a:lnTo>
                  <a:lnTo>
                    <a:pt x="159" y="233"/>
                  </a:lnTo>
                  <a:lnTo>
                    <a:pt x="153" y="227"/>
                  </a:lnTo>
                  <a:lnTo>
                    <a:pt x="153" y="227"/>
                  </a:lnTo>
                  <a:lnTo>
                    <a:pt x="153" y="222"/>
                  </a:lnTo>
                  <a:lnTo>
                    <a:pt x="153" y="217"/>
                  </a:lnTo>
                  <a:lnTo>
                    <a:pt x="148" y="212"/>
                  </a:lnTo>
                  <a:lnTo>
                    <a:pt x="148" y="212"/>
                  </a:lnTo>
                  <a:lnTo>
                    <a:pt x="148" y="206"/>
                  </a:lnTo>
                  <a:lnTo>
                    <a:pt x="143" y="206"/>
                  </a:lnTo>
                  <a:lnTo>
                    <a:pt x="143" y="201"/>
                  </a:lnTo>
                  <a:lnTo>
                    <a:pt x="143" y="196"/>
                  </a:lnTo>
                  <a:lnTo>
                    <a:pt x="137" y="196"/>
                  </a:lnTo>
                  <a:lnTo>
                    <a:pt x="137" y="190"/>
                  </a:lnTo>
                  <a:lnTo>
                    <a:pt x="137" y="190"/>
                  </a:lnTo>
                  <a:lnTo>
                    <a:pt x="137" y="185"/>
                  </a:lnTo>
                  <a:lnTo>
                    <a:pt x="137" y="180"/>
                  </a:lnTo>
                  <a:lnTo>
                    <a:pt x="137" y="174"/>
                  </a:lnTo>
                  <a:lnTo>
                    <a:pt x="137" y="174"/>
                  </a:lnTo>
                  <a:lnTo>
                    <a:pt x="137" y="169"/>
                  </a:lnTo>
                  <a:lnTo>
                    <a:pt x="132" y="164"/>
                  </a:lnTo>
                  <a:lnTo>
                    <a:pt x="132" y="159"/>
                  </a:lnTo>
                  <a:lnTo>
                    <a:pt x="132" y="159"/>
                  </a:lnTo>
                  <a:lnTo>
                    <a:pt x="132" y="153"/>
                  </a:lnTo>
                  <a:lnTo>
                    <a:pt x="127" y="153"/>
                  </a:lnTo>
                  <a:lnTo>
                    <a:pt x="127" y="148"/>
                  </a:lnTo>
                  <a:lnTo>
                    <a:pt x="127" y="148"/>
                  </a:lnTo>
                  <a:lnTo>
                    <a:pt x="127" y="143"/>
                  </a:lnTo>
                  <a:lnTo>
                    <a:pt x="127" y="143"/>
                  </a:lnTo>
                  <a:lnTo>
                    <a:pt x="122" y="137"/>
                  </a:lnTo>
                  <a:lnTo>
                    <a:pt x="122" y="132"/>
                  </a:lnTo>
                  <a:lnTo>
                    <a:pt x="122" y="132"/>
                  </a:lnTo>
                  <a:lnTo>
                    <a:pt x="122" y="127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16"/>
                  </a:lnTo>
                  <a:lnTo>
                    <a:pt x="116" y="116"/>
                  </a:lnTo>
                  <a:lnTo>
                    <a:pt x="116" y="111"/>
                  </a:lnTo>
                  <a:lnTo>
                    <a:pt x="116" y="111"/>
                  </a:lnTo>
                  <a:lnTo>
                    <a:pt x="111" y="106"/>
                  </a:lnTo>
                  <a:lnTo>
                    <a:pt x="111" y="106"/>
                  </a:lnTo>
                  <a:lnTo>
                    <a:pt x="106" y="100"/>
                  </a:lnTo>
                  <a:lnTo>
                    <a:pt x="100" y="100"/>
                  </a:lnTo>
                  <a:lnTo>
                    <a:pt x="100" y="95"/>
                  </a:lnTo>
                  <a:lnTo>
                    <a:pt x="95" y="95"/>
                  </a:lnTo>
                  <a:lnTo>
                    <a:pt x="95" y="95"/>
                  </a:lnTo>
                  <a:lnTo>
                    <a:pt x="95" y="90"/>
                  </a:lnTo>
                  <a:lnTo>
                    <a:pt x="90" y="90"/>
                  </a:lnTo>
                  <a:lnTo>
                    <a:pt x="90" y="90"/>
                  </a:lnTo>
                  <a:lnTo>
                    <a:pt x="85" y="85"/>
                  </a:lnTo>
                  <a:lnTo>
                    <a:pt x="85" y="85"/>
                  </a:lnTo>
                  <a:lnTo>
                    <a:pt x="85" y="79"/>
                  </a:lnTo>
                  <a:lnTo>
                    <a:pt x="85" y="74"/>
                  </a:lnTo>
                  <a:lnTo>
                    <a:pt x="79" y="74"/>
                  </a:lnTo>
                  <a:lnTo>
                    <a:pt x="79" y="74"/>
                  </a:lnTo>
                  <a:lnTo>
                    <a:pt x="74" y="69"/>
                  </a:lnTo>
                  <a:lnTo>
                    <a:pt x="69" y="69"/>
                  </a:lnTo>
                  <a:lnTo>
                    <a:pt x="69" y="69"/>
                  </a:lnTo>
                  <a:lnTo>
                    <a:pt x="69" y="74"/>
                  </a:lnTo>
                  <a:lnTo>
                    <a:pt x="74" y="74"/>
                  </a:lnTo>
                  <a:lnTo>
                    <a:pt x="74" y="79"/>
                  </a:lnTo>
                  <a:lnTo>
                    <a:pt x="74" y="85"/>
                  </a:lnTo>
                  <a:lnTo>
                    <a:pt x="74" y="90"/>
                  </a:lnTo>
                  <a:lnTo>
                    <a:pt x="74" y="90"/>
                  </a:lnTo>
                  <a:lnTo>
                    <a:pt x="74" y="95"/>
                  </a:lnTo>
                  <a:lnTo>
                    <a:pt x="74" y="100"/>
                  </a:lnTo>
                  <a:lnTo>
                    <a:pt x="74" y="100"/>
                  </a:lnTo>
                  <a:lnTo>
                    <a:pt x="74" y="106"/>
                  </a:lnTo>
                  <a:lnTo>
                    <a:pt x="74" y="111"/>
                  </a:lnTo>
                  <a:lnTo>
                    <a:pt x="69" y="111"/>
                  </a:lnTo>
                  <a:lnTo>
                    <a:pt x="69" y="116"/>
                  </a:lnTo>
                  <a:lnTo>
                    <a:pt x="69" y="122"/>
                  </a:lnTo>
                  <a:lnTo>
                    <a:pt x="69" y="122"/>
                  </a:lnTo>
                  <a:lnTo>
                    <a:pt x="74" y="127"/>
                  </a:lnTo>
                  <a:lnTo>
                    <a:pt x="74" y="132"/>
                  </a:lnTo>
                  <a:lnTo>
                    <a:pt x="79" y="132"/>
                  </a:lnTo>
                  <a:lnTo>
                    <a:pt x="79" y="137"/>
                  </a:lnTo>
                  <a:lnTo>
                    <a:pt x="79" y="137"/>
                  </a:lnTo>
                  <a:lnTo>
                    <a:pt x="79" y="143"/>
                  </a:lnTo>
                  <a:lnTo>
                    <a:pt x="79" y="143"/>
                  </a:lnTo>
                  <a:lnTo>
                    <a:pt x="74" y="148"/>
                  </a:lnTo>
                  <a:lnTo>
                    <a:pt x="74" y="148"/>
                  </a:lnTo>
                  <a:lnTo>
                    <a:pt x="74" y="153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74" y="164"/>
                  </a:lnTo>
                  <a:lnTo>
                    <a:pt x="74" y="169"/>
                  </a:lnTo>
                  <a:lnTo>
                    <a:pt x="74" y="169"/>
                  </a:lnTo>
                  <a:lnTo>
                    <a:pt x="79" y="174"/>
                  </a:lnTo>
                  <a:lnTo>
                    <a:pt x="79" y="180"/>
                  </a:lnTo>
                  <a:lnTo>
                    <a:pt x="79" y="180"/>
                  </a:lnTo>
                  <a:lnTo>
                    <a:pt x="85" y="185"/>
                  </a:lnTo>
                  <a:lnTo>
                    <a:pt x="85" y="185"/>
                  </a:lnTo>
                  <a:lnTo>
                    <a:pt x="85" y="190"/>
                  </a:lnTo>
                  <a:lnTo>
                    <a:pt x="90" y="196"/>
                  </a:lnTo>
                  <a:lnTo>
                    <a:pt x="90" y="201"/>
                  </a:lnTo>
                  <a:lnTo>
                    <a:pt x="90" y="201"/>
                  </a:lnTo>
                  <a:lnTo>
                    <a:pt x="90" y="206"/>
                  </a:lnTo>
                  <a:lnTo>
                    <a:pt x="90" y="212"/>
                  </a:lnTo>
                  <a:lnTo>
                    <a:pt x="90" y="212"/>
                  </a:lnTo>
                  <a:lnTo>
                    <a:pt x="90" y="217"/>
                  </a:lnTo>
                  <a:lnTo>
                    <a:pt x="90" y="217"/>
                  </a:lnTo>
                  <a:lnTo>
                    <a:pt x="95" y="222"/>
                  </a:lnTo>
                  <a:lnTo>
                    <a:pt x="95" y="222"/>
                  </a:lnTo>
                  <a:lnTo>
                    <a:pt x="100" y="222"/>
                  </a:lnTo>
                  <a:lnTo>
                    <a:pt x="106" y="222"/>
                  </a:lnTo>
                  <a:lnTo>
                    <a:pt x="106" y="227"/>
                  </a:lnTo>
                  <a:lnTo>
                    <a:pt x="111" y="227"/>
                  </a:lnTo>
                  <a:lnTo>
                    <a:pt x="106" y="227"/>
                  </a:lnTo>
                  <a:lnTo>
                    <a:pt x="106" y="233"/>
                  </a:lnTo>
                  <a:lnTo>
                    <a:pt x="106" y="238"/>
                  </a:lnTo>
                  <a:lnTo>
                    <a:pt x="106" y="238"/>
                  </a:lnTo>
                  <a:lnTo>
                    <a:pt x="106" y="243"/>
                  </a:lnTo>
                  <a:lnTo>
                    <a:pt x="106" y="243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106" y="254"/>
                  </a:lnTo>
                  <a:lnTo>
                    <a:pt x="106" y="259"/>
                  </a:lnTo>
                  <a:lnTo>
                    <a:pt x="106" y="259"/>
                  </a:lnTo>
                  <a:lnTo>
                    <a:pt x="111" y="259"/>
                  </a:lnTo>
                  <a:lnTo>
                    <a:pt x="111" y="264"/>
                  </a:lnTo>
                  <a:lnTo>
                    <a:pt x="116" y="264"/>
                  </a:lnTo>
                  <a:lnTo>
                    <a:pt x="122" y="264"/>
                  </a:lnTo>
                  <a:lnTo>
                    <a:pt x="122" y="264"/>
                  </a:lnTo>
                  <a:lnTo>
                    <a:pt x="127" y="270"/>
                  </a:lnTo>
                  <a:lnTo>
                    <a:pt x="127" y="270"/>
                  </a:lnTo>
                  <a:lnTo>
                    <a:pt x="132" y="275"/>
                  </a:lnTo>
                  <a:lnTo>
                    <a:pt x="132" y="280"/>
                  </a:lnTo>
                  <a:lnTo>
                    <a:pt x="132" y="280"/>
                  </a:lnTo>
                  <a:lnTo>
                    <a:pt x="132" y="286"/>
                  </a:lnTo>
                  <a:lnTo>
                    <a:pt x="132" y="286"/>
                  </a:lnTo>
                  <a:lnTo>
                    <a:pt x="132" y="291"/>
                  </a:lnTo>
                  <a:lnTo>
                    <a:pt x="132" y="296"/>
                  </a:lnTo>
                  <a:lnTo>
                    <a:pt x="137" y="296"/>
                  </a:lnTo>
                  <a:lnTo>
                    <a:pt x="137" y="301"/>
                  </a:lnTo>
                  <a:lnTo>
                    <a:pt x="137" y="307"/>
                  </a:lnTo>
                  <a:lnTo>
                    <a:pt x="137" y="307"/>
                  </a:lnTo>
                  <a:lnTo>
                    <a:pt x="132" y="312"/>
                  </a:lnTo>
                  <a:lnTo>
                    <a:pt x="132" y="317"/>
                  </a:lnTo>
                  <a:lnTo>
                    <a:pt x="132" y="323"/>
                  </a:lnTo>
                  <a:lnTo>
                    <a:pt x="132" y="323"/>
                  </a:lnTo>
                  <a:lnTo>
                    <a:pt x="132" y="328"/>
                  </a:lnTo>
                  <a:lnTo>
                    <a:pt x="132" y="328"/>
                  </a:lnTo>
                  <a:lnTo>
                    <a:pt x="132" y="333"/>
                  </a:lnTo>
                  <a:lnTo>
                    <a:pt x="137" y="338"/>
                  </a:lnTo>
                  <a:lnTo>
                    <a:pt x="137" y="338"/>
                  </a:lnTo>
                  <a:lnTo>
                    <a:pt x="137" y="344"/>
                  </a:lnTo>
                  <a:lnTo>
                    <a:pt x="143" y="344"/>
                  </a:lnTo>
                  <a:lnTo>
                    <a:pt x="143" y="344"/>
                  </a:lnTo>
                  <a:lnTo>
                    <a:pt x="148" y="349"/>
                  </a:lnTo>
                  <a:lnTo>
                    <a:pt x="153" y="349"/>
                  </a:lnTo>
                  <a:lnTo>
                    <a:pt x="153" y="354"/>
                  </a:lnTo>
                  <a:lnTo>
                    <a:pt x="159" y="354"/>
                  </a:lnTo>
                  <a:lnTo>
                    <a:pt x="164" y="354"/>
                  </a:lnTo>
                  <a:lnTo>
                    <a:pt x="164" y="360"/>
                  </a:lnTo>
                  <a:lnTo>
                    <a:pt x="164" y="365"/>
                  </a:lnTo>
                  <a:lnTo>
                    <a:pt x="169" y="365"/>
                  </a:lnTo>
                  <a:lnTo>
                    <a:pt x="169" y="370"/>
                  </a:lnTo>
                  <a:lnTo>
                    <a:pt x="169" y="370"/>
                  </a:lnTo>
                  <a:lnTo>
                    <a:pt x="169" y="375"/>
                  </a:lnTo>
                  <a:lnTo>
                    <a:pt x="169" y="375"/>
                  </a:lnTo>
                  <a:lnTo>
                    <a:pt x="169" y="381"/>
                  </a:lnTo>
                  <a:lnTo>
                    <a:pt x="169" y="386"/>
                  </a:lnTo>
                  <a:lnTo>
                    <a:pt x="169" y="386"/>
                  </a:lnTo>
                  <a:lnTo>
                    <a:pt x="169" y="391"/>
                  </a:lnTo>
                  <a:lnTo>
                    <a:pt x="169" y="397"/>
                  </a:lnTo>
                  <a:lnTo>
                    <a:pt x="169" y="397"/>
                  </a:lnTo>
                  <a:lnTo>
                    <a:pt x="169" y="402"/>
                  </a:lnTo>
                  <a:lnTo>
                    <a:pt x="169" y="402"/>
                  </a:lnTo>
                  <a:lnTo>
                    <a:pt x="169" y="407"/>
                  </a:lnTo>
                  <a:lnTo>
                    <a:pt x="169" y="413"/>
                  </a:lnTo>
                  <a:lnTo>
                    <a:pt x="169" y="418"/>
                  </a:lnTo>
                  <a:lnTo>
                    <a:pt x="169" y="418"/>
                  </a:lnTo>
                  <a:lnTo>
                    <a:pt x="174" y="423"/>
                  </a:lnTo>
                  <a:lnTo>
                    <a:pt x="174" y="423"/>
                  </a:lnTo>
                  <a:lnTo>
                    <a:pt x="180" y="428"/>
                  </a:lnTo>
                  <a:lnTo>
                    <a:pt x="185" y="428"/>
                  </a:lnTo>
                  <a:lnTo>
                    <a:pt x="185" y="434"/>
                  </a:lnTo>
                  <a:lnTo>
                    <a:pt x="185" y="434"/>
                  </a:lnTo>
                  <a:lnTo>
                    <a:pt x="190" y="439"/>
                  </a:lnTo>
                  <a:lnTo>
                    <a:pt x="190" y="444"/>
                  </a:lnTo>
                  <a:lnTo>
                    <a:pt x="190" y="444"/>
                  </a:lnTo>
                  <a:lnTo>
                    <a:pt x="196" y="450"/>
                  </a:lnTo>
                  <a:lnTo>
                    <a:pt x="196" y="450"/>
                  </a:lnTo>
                  <a:lnTo>
                    <a:pt x="196" y="455"/>
                  </a:lnTo>
                  <a:lnTo>
                    <a:pt x="196" y="455"/>
                  </a:lnTo>
                  <a:lnTo>
                    <a:pt x="196" y="460"/>
                  </a:lnTo>
                  <a:lnTo>
                    <a:pt x="196" y="460"/>
                  </a:lnTo>
                  <a:lnTo>
                    <a:pt x="190" y="465"/>
                  </a:lnTo>
                  <a:lnTo>
                    <a:pt x="190" y="471"/>
                  </a:lnTo>
                  <a:lnTo>
                    <a:pt x="185" y="471"/>
                  </a:lnTo>
                  <a:lnTo>
                    <a:pt x="185" y="476"/>
                  </a:lnTo>
                  <a:lnTo>
                    <a:pt x="185" y="471"/>
                  </a:lnTo>
                  <a:lnTo>
                    <a:pt x="185" y="471"/>
                  </a:lnTo>
                  <a:lnTo>
                    <a:pt x="180" y="465"/>
                  </a:lnTo>
                  <a:lnTo>
                    <a:pt x="180" y="465"/>
                  </a:lnTo>
                  <a:lnTo>
                    <a:pt x="180" y="460"/>
                  </a:lnTo>
                  <a:lnTo>
                    <a:pt x="174" y="455"/>
                  </a:lnTo>
                  <a:lnTo>
                    <a:pt x="174" y="455"/>
                  </a:lnTo>
                  <a:lnTo>
                    <a:pt x="174" y="450"/>
                  </a:lnTo>
                  <a:lnTo>
                    <a:pt x="174" y="444"/>
                  </a:lnTo>
                  <a:lnTo>
                    <a:pt x="169" y="444"/>
                  </a:lnTo>
                  <a:lnTo>
                    <a:pt x="164" y="439"/>
                  </a:lnTo>
                  <a:lnTo>
                    <a:pt x="164" y="434"/>
                  </a:lnTo>
                  <a:lnTo>
                    <a:pt x="164" y="434"/>
                  </a:lnTo>
                  <a:lnTo>
                    <a:pt x="159" y="434"/>
                  </a:lnTo>
                  <a:lnTo>
                    <a:pt x="159" y="428"/>
                  </a:lnTo>
                  <a:lnTo>
                    <a:pt x="153" y="428"/>
                  </a:lnTo>
                  <a:lnTo>
                    <a:pt x="153" y="423"/>
                  </a:lnTo>
                  <a:lnTo>
                    <a:pt x="148" y="423"/>
                  </a:lnTo>
                  <a:lnTo>
                    <a:pt x="143" y="418"/>
                  </a:lnTo>
                  <a:lnTo>
                    <a:pt x="143" y="413"/>
                  </a:lnTo>
                  <a:lnTo>
                    <a:pt x="137" y="413"/>
                  </a:lnTo>
                  <a:lnTo>
                    <a:pt x="137" y="407"/>
                  </a:lnTo>
                  <a:lnTo>
                    <a:pt x="132" y="407"/>
                  </a:lnTo>
                  <a:lnTo>
                    <a:pt x="132" y="402"/>
                  </a:lnTo>
                  <a:lnTo>
                    <a:pt x="127" y="402"/>
                  </a:lnTo>
                  <a:lnTo>
                    <a:pt x="127" y="402"/>
                  </a:lnTo>
                  <a:lnTo>
                    <a:pt x="122" y="402"/>
                  </a:lnTo>
                  <a:lnTo>
                    <a:pt x="122" y="402"/>
                  </a:lnTo>
                  <a:lnTo>
                    <a:pt x="116" y="402"/>
                  </a:lnTo>
                  <a:lnTo>
                    <a:pt x="111" y="402"/>
                  </a:lnTo>
                  <a:lnTo>
                    <a:pt x="111" y="397"/>
                  </a:lnTo>
                  <a:lnTo>
                    <a:pt x="111" y="397"/>
                  </a:lnTo>
                  <a:lnTo>
                    <a:pt x="111" y="391"/>
                  </a:lnTo>
                  <a:lnTo>
                    <a:pt x="111" y="386"/>
                  </a:lnTo>
                  <a:lnTo>
                    <a:pt x="111" y="386"/>
                  </a:lnTo>
                  <a:lnTo>
                    <a:pt x="116" y="381"/>
                  </a:lnTo>
                  <a:lnTo>
                    <a:pt x="116" y="375"/>
                  </a:lnTo>
                  <a:lnTo>
                    <a:pt x="116" y="375"/>
                  </a:lnTo>
                  <a:lnTo>
                    <a:pt x="116" y="370"/>
                  </a:lnTo>
                  <a:lnTo>
                    <a:pt x="116" y="365"/>
                  </a:lnTo>
                  <a:lnTo>
                    <a:pt x="116" y="365"/>
                  </a:lnTo>
                  <a:lnTo>
                    <a:pt x="116" y="360"/>
                  </a:lnTo>
                  <a:lnTo>
                    <a:pt x="122" y="354"/>
                  </a:lnTo>
                  <a:lnTo>
                    <a:pt x="116" y="354"/>
                  </a:lnTo>
                  <a:lnTo>
                    <a:pt x="116" y="349"/>
                  </a:lnTo>
                  <a:lnTo>
                    <a:pt x="116" y="344"/>
                  </a:lnTo>
                  <a:lnTo>
                    <a:pt x="116" y="338"/>
                  </a:lnTo>
                  <a:lnTo>
                    <a:pt x="111" y="338"/>
                  </a:lnTo>
                  <a:lnTo>
                    <a:pt x="111" y="333"/>
                  </a:lnTo>
                  <a:lnTo>
                    <a:pt x="111" y="328"/>
                  </a:lnTo>
                  <a:lnTo>
                    <a:pt x="111" y="328"/>
                  </a:lnTo>
                  <a:lnTo>
                    <a:pt x="111" y="323"/>
                  </a:lnTo>
                  <a:lnTo>
                    <a:pt x="106" y="323"/>
                  </a:lnTo>
                  <a:lnTo>
                    <a:pt x="106" y="317"/>
                  </a:lnTo>
                  <a:lnTo>
                    <a:pt x="106" y="312"/>
                  </a:lnTo>
                  <a:lnTo>
                    <a:pt x="106" y="312"/>
                  </a:lnTo>
                  <a:lnTo>
                    <a:pt x="106" y="307"/>
                  </a:lnTo>
                  <a:lnTo>
                    <a:pt x="100" y="307"/>
                  </a:lnTo>
                  <a:lnTo>
                    <a:pt x="100" y="307"/>
                  </a:lnTo>
                  <a:lnTo>
                    <a:pt x="95" y="301"/>
                  </a:lnTo>
                  <a:lnTo>
                    <a:pt x="95" y="301"/>
                  </a:lnTo>
                  <a:lnTo>
                    <a:pt x="90" y="301"/>
                  </a:lnTo>
                  <a:lnTo>
                    <a:pt x="85" y="296"/>
                  </a:lnTo>
                  <a:lnTo>
                    <a:pt x="85" y="296"/>
                  </a:lnTo>
                  <a:lnTo>
                    <a:pt x="79" y="296"/>
                  </a:lnTo>
                  <a:lnTo>
                    <a:pt x="79" y="301"/>
                  </a:lnTo>
                  <a:lnTo>
                    <a:pt x="74" y="301"/>
                  </a:lnTo>
                  <a:lnTo>
                    <a:pt x="69" y="301"/>
                  </a:lnTo>
                  <a:lnTo>
                    <a:pt x="69" y="296"/>
                  </a:lnTo>
                  <a:lnTo>
                    <a:pt x="69" y="296"/>
                  </a:lnTo>
                  <a:lnTo>
                    <a:pt x="63" y="291"/>
                  </a:lnTo>
                  <a:lnTo>
                    <a:pt x="63" y="291"/>
                  </a:lnTo>
                  <a:lnTo>
                    <a:pt x="63" y="286"/>
                  </a:lnTo>
                  <a:lnTo>
                    <a:pt x="58" y="280"/>
                  </a:lnTo>
                  <a:lnTo>
                    <a:pt x="58" y="280"/>
                  </a:lnTo>
                  <a:lnTo>
                    <a:pt x="58" y="275"/>
                  </a:lnTo>
                  <a:lnTo>
                    <a:pt x="53" y="270"/>
                  </a:lnTo>
                  <a:lnTo>
                    <a:pt x="53" y="270"/>
                  </a:lnTo>
                  <a:lnTo>
                    <a:pt x="53" y="264"/>
                  </a:lnTo>
                  <a:lnTo>
                    <a:pt x="53" y="264"/>
                  </a:lnTo>
                  <a:lnTo>
                    <a:pt x="48" y="259"/>
                  </a:lnTo>
                  <a:lnTo>
                    <a:pt x="48" y="254"/>
                  </a:lnTo>
                  <a:lnTo>
                    <a:pt x="48" y="254"/>
                  </a:lnTo>
                  <a:lnTo>
                    <a:pt x="42" y="249"/>
                  </a:lnTo>
                  <a:lnTo>
                    <a:pt x="48" y="249"/>
                  </a:lnTo>
                  <a:lnTo>
                    <a:pt x="53" y="249"/>
                  </a:lnTo>
                  <a:lnTo>
                    <a:pt x="53" y="249"/>
                  </a:lnTo>
                  <a:lnTo>
                    <a:pt x="58" y="249"/>
                  </a:lnTo>
                  <a:lnTo>
                    <a:pt x="58" y="249"/>
                  </a:lnTo>
                  <a:lnTo>
                    <a:pt x="63" y="243"/>
                  </a:lnTo>
                  <a:lnTo>
                    <a:pt x="63" y="243"/>
                  </a:lnTo>
                  <a:lnTo>
                    <a:pt x="63" y="238"/>
                  </a:lnTo>
                  <a:lnTo>
                    <a:pt x="63" y="238"/>
                  </a:lnTo>
                  <a:lnTo>
                    <a:pt x="63" y="233"/>
                  </a:lnTo>
                  <a:lnTo>
                    <a:pt x="69" y="227"/>
                  </a:lnTo>
                  <a:lnTo>
                    <a:pt x="69" y="227"/>
                  </a:lnTo>
                  <a:lnTo>
                    <a:pt x="69" y="222"/>
                  </a:lnTo>
                  <a:lnTo>
                    <a:pt x="69" y="217"/>
                  </a:lnTo>
                  <a:lnTo>
                    <a:pt x="69" y="212"/>
                  </a:lnTo>
                  <a:lnTo>
                    <a:pt x="69" y="212"/>
                  </a:lnTo>
                  <a:lnTo>
                    <a:pt x="69" y="206"/>
                  </a:lnTo>
                  <a:lnTo>
                    <a:pt x="63" y="201"/>
                  </a:lnTo>
                  <a:lnTo>
                    <a:pt x="63" y="201"/>
                  </a:lnTo>
                  <a:lnTo>
                    <a:pt x="63" y="196"/>
                  </a:lnTo>
                  <a:lnTo>
                    <a:pt x="63" y="190"/>
                  </a:lnTo>
                  <a:lnTo>
                    <a:pt x="58" y="190"/>
                  </a:lnTo>
                  <a:lnTo>
                    <a:pt x="58" y="185"/>
                  </a:lnTo>
                  <a:lnTo>
                    <a:pt x="53" y="185"/>
                  </a:lnTo>
                  <a:lnTo>
                    <a:pt x="53" y="185"/>
                  </a:lnTo>
                  <a:lnTo>
                    <a:pt x="48" y="180"/>
                  </a:lnTo>
                  <a:lnTo>
                    <a:pt x="48" y="180"/>
                  </a:lnTo>
                  <a:lnTo>
                    <a:pt x="48" y="174"/>
                  </a:lnTo>
                  <a:lnTo>
                    <a:pt x="42" y="174"/>
                  </a:lnTo>
                  <a:lnTo>
                    <a:pt x="42" y="169"/>
                  </a:lnTo>
                  <a:lnTo>
                    <a:pt x="37" y="164"/>
                  </a:lnTo>
                  <a:lnTo>
                    <a:pt x="37" y="159"/>
                  </a:lnTo>
                  <a:lnTo>
                    <a:pt x="32" y="159"/>
                  </a:lnTo>
                  <a:lnTo>
                    <a:pt x="32" y="153"/>
                  </a:lnTo>
                  <a:lnTo>
                    <a:pt x="26" y="153"/>
                  </a:lnTo>
                  <a:lnTo>
                    <a:pt x="26" y="153"/>
                  </a:lnTo>
                  <a:lnTo>
                    <a:pt x="21" y="148"/>
                  </a:lnTo>
                  <a:lnTo>
                    <a:pt x="21" y="143"/>
                  </a:lnTo>
                  <a:lnTo>
                    <a:pt x="21" y="143"/>
                  </a:lnTo>
                  <a:lnTo>
                    <a:pt x="21" y="137"/>
                  </a:lnTo>
                  <a:lnTo>
                    <a:pt x="21" y="137"/>
                  </a:lnTo>
                  <a:lnTo>
                    <a:pt x="21" y="132"/>
                  </a:lnTo>
                  <a:lnTo>
                    <a:pt x="21" y="127"/>
                  </a:lnTo>
                  <a:lnTo>
                    <a:pt x="21" y="127"/>
                  </a:lnTo>
                  <a:lnTo>
                    <a:pt x="21" y="122"/>
                  </a:lnTo>
                  <a:lnTo>
                    <a:pt x="21" y="122"/>
                  </a:lnTo>
                  <a:lnTo>
                    <a:pt x="21" y="116"/>
                  </a:lnTo>
                  <a:lnTo>
                    <a:pt x="21" y="111"/>
                  </a:lnTo>
                  <a:lnTo>
                    <a:pt x="21" y="111"/>
                  </a:lnTo>
                  <a:lnTo>
                    <a:pt x="21" y="106"/>
                  </a:lnTo>
                  <a:lnTo>
                    <a:pt x="21" y="106"/>
                  </a:lnTo>
                  <a:lnTo>
                    <a:pt x="21" y="100"/>
                  </a:lnTo>
                  <a:lnTo>
                    <a:pt x="21" y="100"/>
                  </a:lnTo>
                  <a:lnTo>
                    <a:pt x="21" y="95"/>
                  </a:lnTo>
                  <a:lnTo>
                    <a:pt x="21" y="90"/>
                  </a:lnTo>
                  <a:lnTo>
                    <a:pt x="21" y="90"/>
                  </a:lnTo>
                  <a:lnTo>
                    <a:pt x="21" y="85"/>
                  </a:lnTo>
                  <a:lnTo>
                    <a:pt x="21" y="79"/>
                  </a:lnTo>
                  <a:lnTo>
                    <a:pt x="21" y="79"/>
                  </a:lnTo>
                  <a:lnTo>
                    <a:pt x="21" y="74"/>
                  </a:lnTo>
                  <a:lnTo>
                    <a:pt x="21" y="69"/>
                  </a:lnTo>
                  <a:lnTo>
                    <a:pt x="21" y="63"/>
                  </a:lnTo>
                  <a:lnTo>
                    <a:pt x="21" y="58"/>
                  </a:lnTo>
                  <a:lnTo>
                    <a:pt x="26" y="53"/>
                  </a:lnTo>
                  <a:lnTo>
                    <a:pt x="26" y="53"/>
                  </a:lnTo>
                  <a:lnTo>
                    <a:pt x="26" y="48"/>
                  </a:lnTo>
                  <a:lnTo>
                    <a:pt x="26" y="48"/>
                  </a:lnTo>
                  <a:lnTo>
                    <a:pt x="26" y="42"/>
                  </a:lnTo>
                  <a:lnTo>
                    <a:pt x="26" y="42"/>
                  </a:lnTo>
                  <a:lnTo>
                    <a:pt x="26" y="37"/>
                  </a:lnTo>
                  <a:lnTo>
                    <a:pt x="26" y="32"/>
                  </a:lnTo>
                  <a:lnTo>
                    <a:pt x="21" y="32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21"/>
                  </a:lnTo>
                  <a:lnTo>
                    <a:pt x="16" y="16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6" y="5"/>
                  </a:lnTo>
                  <a:lnTo>
                    <a:pt x="1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6" y="5"/>
                  </a:lnTo>
                  <a:lnTo>
                    <a:pt x="16" y="5"/>
                  </a:lnTo>
                  <a:lnTo>
                    <a:pt x="21" y="5"/>
                  </a:lnTo>
                  <a:lnTo>
                    <a:pt x="26" y="5"/>
                  </a:lnTo>
                  <a:lnTo>
                    <a:pt x="26" y="5"/>
                  </a:lnTo>
                  <a:lnTo>
                    <a:pt x="32" y="5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42" y="5"/>
                  </a:lnTo>
                  <a:lnTo>
                    <a:pt x="42" y="5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53" y="10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1703520" y="939960"/>
              <a:ext cx="1469880" cy="1276200"/>
            </a:xfrm>
            <a:custGeom>
              <a:avLst/>
              <a:gdLst/>
              <a:ahLst/>
              <a:rect l="l" t="t" r="r" b="b"/>
              <a:pathLst>
                <a:path w="926" h="804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1" y="5"/>
                  </a:lnTo>
                  <a:lnTo>
                    <a:pt x="26" y="5"/>
                  </a:lnTo>
                  <a:lnTo>
                    <a:pt x="26" y="5"/>
                  </a:lnTo>
                  <a:lnTo>
                    <a:pt x="32" y="5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42" y="5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53" y="5"/>
                  </a:lnTo>
                  <a:lnTo>
                    <a:pt x="53" y="5"/>
                  </a:lnTo>
                  <a:lnTo>
                    <a:pt x="58" y="10"/>
                  </a:lnTo>
                  <a:lnTo>
                    <a:pt x="58" y="10"/>
                  </a:lnTo>
                  <a:lnTo>
                    <a:pt x="58" y="16"/>
                  </a:lnTo>
                  <a:lnTo>
                    <a:pt x="63" y="21"/>
                  </a:lnTo>
                  <a:lnTo>
                    <a:pt x="63" y="21"/>
                  </a:lnTo>
                  <a:lnTo>
                    <a:pt x="63" y="26"/>
                  </a:lnTo>
                  <a:lnTo>
                    <a:pt x="69" y="26"/>
                  </a:lnTo>
                  <a:lnTo>
                    <a:pt x="69" y="32"/>
                  </a:lnTo>
                  <a:lnTo>
                    <a:pt x="74" y="32"/>
                  </a:lnTo>
                  <a:lnTo>
                    <a:pt x="74" y="37"/>
                  </a:lnTo>
                  <a:lnTo>
                    <a:pt x="74" y="37"/>
                  </a:lnTo>
                  <a:lnTo>
                    <a:pt x="79" y="42"/>
                  </a:lnTo>
                  <a:lnTo>
                    <a:pt x="85" y="42"/>
                  </a:lnTo>
                  <a:lnTo>
                    <a:pt x="85" y="48"/>
                  </a:lnTo>
                  <a:lnTo>
                    <a:pt x="85" y="48"/>
                  </a:lnTo>
                  <a:lnTo>
                    <a:pt x="90" y="53"/>
                  </a:lnTo>
                  <a:lnTo>
                    <a:pt x="90" y="53"/>
                  </a:lnTo>
                  <a:lnTo>
                    <a:pt x="95" y="58"/>
                  </a:lnTo>
                  <a:lnTo>
                    <a:pt x="95" y="58"/>
                  </a:lnTo>
                  <a:lnTo>
                    <a:pt x="100" y="63"/>
                  </a:lnTo>
                  <a:lnTo>
                    <a:pt x="100" y="63"/>
                  </a:lnTo>
                  <a:lnTo>
                    <a:pt x="106" y="63"/>
                  </a:lnTo>
                  <a:lnTo>
                    <a:pt x="111" y="69"/>
                  </a:lnTo>
                  <a:lnTo>
                    <a:pt x="111" y="69"/>
                  </a:lnTo>
                  <a:lnTo>
                    <a:pt x="116" y="74"/>
                  </a:lnTo>
                  <a:lnTo>
                    <a:pt x="116" y="74"/>
                  </a:lnTo>
                  <a:lnTo>
                    <a:pt x="122" y="74"/>
                  </a:lnTo>
                  <a:lnTo>
                    <a:pt x="122" y="79"/>
                  </a:lnTo>
                  <a:lnTo>
                    <a:pt x="127" y="79"/>
                  </a:lnTo>
                  <a:lnTo>
                    <a:pt x="127" y="85"/>
                  </a:lnTo>
                  <a:lnTo>
                    <a:pt x="132" y="85"/>
                  </a:lnTo>
                  <a:lnTo>
                    <a:pt x="137" y="90"/>
                  </a:lnTo>
                  <a:lnTo>
                    <a:pt x="137" y="90"/>
                  </a:lnTo>
                  <a:lnTo>
                    <a:pt x="137" y="90"/>
                  </a:lnTo>
                  <a:lnTo>
                    <a:pt x="143" y="95"/>
                  </a:lnTo>
                  <a:lnTo>
                    <a:pt x="148" y="100"/>
                  </a:lnTo>
                  <a:lnTo>
                    <a:pt x="153" y="100"/>
                  </a:lnTo>
                  <a:lnTo>
                    <a:pt x="153" y="100"/>
                  </a:lnTo>
                  <a:lnTo>
                    <a:pt x="159" y="106"/>
                  </a:lnTo>
                  <a:lnTo>
                    <a:pt x="164" y="106"/>
                  </a:lnTo>
                  <a:lnTo>
                    <a:pt x="164" y="111"/>
                  </a:lnTo>
                  <a:lnTo>
                    <a:pt x="164" y="111"/>
                  </a:lnTo>
                  <a:lnTo>
                    <a:pt x="169" y="116"/>
                  </a:lnTo>
                  <a:lnTo>
                    <a:pt x="174" y="116"/>
                  </a:lnTo>
                  <a:lnTo>
                    <a:pt x="174" y="116"/>
                  </a:lnTo>
                  <a:lnTo>
                    <a:pt x="180" y="116"/>
                  </a:lnTo>
                  <a:lnTo>
                    <a:pt x="180" y="122"/>
                  </a:lnTo>
                  <a:lnTo>
                    <a:pt x="185" y="122"/>
                  </a:lnTo>
                  <a:lnTo>
                    <a:pt x="185" y="122"/>
                  </a:lnTo>
                  <a:lnTo>
                    <a:pt x="190" y="122"/>
                  </a:lnTo>
                  <a:lnTo>
                    <a:pt x="196" y="127"/>
                  </a:lnTo>
                  <a:lnTo>
                    <a:pt x="196" y="127"/>
                  </a:lnTo>
                  <a:lnTo>
                    <a:pt x="201" y="127"/>
                  </a:lnTo>
                  <a:lnTo>
                    <a:pt x="206" y="127"/>
                  </a:lnTo>
                  <a:lnTo>
                    <a:pt x="212" y="127"/>
                  </a:lnTo>
                  <a:lnTo>
                    <a:pt x="217" y="127"/>
                  </a:lnTo>
                  <a:lnTo>
                    <a:pt x="217" y="127"/>
                  </a:lnTo>
                  <a:lnTo>
                    <a:pt x="222" y="127"/>
                  </a:lnTo>
                  <a:lnTo>
                    <a:pt x="227" y="127"/>
                  </a:lnTo>
                  <a:lnTo>
                    <a:pt x="227" y="127"/>
                  </a:lnTo>
                  <a:lnTo>
                    <a:pt x="233" y="127"/>
                  </a:lnTo>
                  <a:lnTo>
                    <a:pt x="238" y="127"/>
                  </a:lnTo>
                  <a:lnTo>
                    <a:pt x="238" y="127"/>
                  </a:lnTo>
                  <a:lnTo>
                    <a:pt x="243" y="132"/>
                  </a:lnTo>
                  <a:lnTo>
                    <a:pt x="243" y="132"/>
                  </a:lnTo>
                  <a:lnTo>
                    <a:pt x="249" y="132"/>
                  </a:lnTo>
                  <a:lnTo>
                    <a:pt x="254" y="132"/>
                  </a:lnTo>
                  <a:lnTo>
                    <a:pt x="259" y="132"/>
                  </a:lnTo>
                  <a:lnTo>
                    <a:pt x="259" y="132"/>
                  </a:lnTo>
                  <a:lnTo>
                    <a:pt x="264" y="127"/>
                  </a:lnTo>
                  <a:lnTo>
                    <a:pt x="264" y="127"/>
                  </a:lnTo>
                  <a:lnTo>
                    <a:pt x="270" y="127"/>
                  </a:lnTo>
                  <a:lnTo>
                    <a:pt x="270" y="122"/>
                  </a:lnTo>
                  <a:lnTo>
                    <a:pt x="270" y="122"/>
                  </a:lnTo>
                  <a:lnTo>
                    <a:pt x="270" y="116"/>
                  </a:lnTo>
                  <a:lnTo>
                    <a:pt x="270" y="111"/>
                  </a:lnTo>
                  <a:lnTo>
                    <a:pt x="275" y="111"/>
                  </a:lnTo>
                  <a:lnTo>
                    <a:pt x="275" y="111"/>
                  </a:lnTo>
                  <a:lnTo>
                    <a:pt x="280" y="111"/>
                  </a:lnTo>
                  <a:lnTo>
                    <a:pt x="280" y="111"/>
                  </a:lnTo>
                  <a:lnTo>
                    <a:pt x="286" y="111"/>
                  </a:lnTo>
                  <a:lnTo>
                    <a:pt x="291" y="111"/>
                  </a:lnTo>
                  <a:lnTo>
                    <a:pt x="291" y="111"/>
                  </a:lnTo>
                  <a:lnTo>
                    <a:pt x="296" y="111"/>
                  </a:lnTo>
                  <a:lnTo>
                    <a:pt x="296" y="111"/>
                  </a:lnTo>
                  <a:lnTo>
                    <a:pt x="301" y="111"/>
                  </a:lnTo>
                  <a:lnTo>
                    <a:pt x="307" y="111"/>
                  </a:lnTo>
                  <a:lnTo>
                    <a:pt x="307" y="116"/>
                  </a:lnTo>
                  <a:lnTo>
                    <a:pt x="312" y="116"/>
                  </a:lnTo>
                  <a:lnTo>
                    <a:pt x="317" y="116"/>
                  </a:lnTo>
                  <a:lnTo>
                    <a:pt x="317" y="116"/>
                  </a:lnTo>
                  <a:lnTo>
                    <a:pt x="317" y="122"/>
                  </a:lnTo>
                  <a:lnTo>
                    <a:pt x="323" y="122"/>
                  </a:lnTo>
                  <a:lnTo>
                    <a:pt x="323" y="127"/>
                  </a:lnTo>
                  <a:lnTo>
                    <a:pt x="328" y="132"/>
                  </a:lnTo>
                  <a:lnTo>
                    <a:pt x="328" y="132"/>
                  </a:lnTo>
                  <a:lnTo>
                    <a:pt x="333" y="137"/>
                  </a:lnTo>
                  <a:lnTo>
                    <a:pt x="333" y="137"/>
                  </a:lnTo>
                  <a:lnTo>
                    <a:pt x="333" y="143"/>
                  </a:lnTo>
                  <a:lnTo>
                    <a:pt x="338" y="143"/>
                  </a:lnTo>
                  <a:lnTo>
                    <a:pt x="338" y="148"/>
                  </a:lnTo>
                  <a:lnTo>
                    <a:pt x="344" y="148"/>
                  </a:lnTo>
                  <a:lnTo>
                    <a:pt x="344" y="153"/>
                  </a:lnTo>
                  <a:lnTo>
                    <a:pt x="344" y="153"/>
                  </a:lnTo>
                  <a:lnTo>
                    <a:pt x="344" y="159"/>
                  </a:lnTo>
                  <a:lnTo>
                    <a:pt x="349" y="159"/>
                  </a:lnTo>
                  <a:lnTo>
                    <a:pt x="349" y="159"/>
                  </a:lnTo>
                  <a:lnTo>
                    <a:pt x="349" y="164"/>
                  </a:lnTo>
                  <a:lnTo>
                    <a:pt x="354" y="164"/>
                  </a:lnTo>
                  <a:lnTo>
                    <a:pt x="360" y="169"/>
                  </a:lnTo>
                  <a:lnTo>
                    <a:pt x="360" y="169"/>
                  </a:lnTo>
                  <a:lnTo>
                    <a:pt x="365" y="169"/>
                  </a:lnTo>
                  <a:lnTo>
                    <a:pt x="365" y="169"/>
                  </a:lnTo>
                  <a:lnTo>
                    <a:pt x="370" y="174"/>
                  </a:lnTo>
                  <a:lnTo>
                    <a:pt x="370" y="174"/>
                  </a:lnTo>
                  <a:lnTo>
                    <a:pt x="370" y="180"/>
                  </a:lnTo>
                  <a:lnTo>
                    <a:pt x="370" y="180"/>
                  </a:lnTo>
                  <a:lnTo>
                    <a:pt x="370" y="185"/>
                  </a:lnTo>
                  <a:lnTo>
                    <a:pt x="370" y="190"/>
                  </a:lnTo>
                  <a:lnTo>
                    <a:pt x="370" y="190"/>
                  </a:lnTo>
                  <a:lnTo>
                    <a:pt x="370" y="196"/>
                  </a:lnTo>
                  <a:lnTo>
                    <a:pt x="370" y="196"/>
                  </a:lnTo>
                  <a:lnTo>
                    <a:pt x="370" y="201"/>
                  </a:lnTo>
                  <a:lnTo>
                    <a:pt x="370" y="201"/>
                  </a:lnTo>
                  <a:lnTo>
                    <a:pt x="376" y="206"/>
                  </a:lnTo>
                  <a:lnTo>
                    <a:pt x="376" y="212"/>
                  </a:lnTo>
                  <a:lnTo>
                    <a:pt x="376" y="212"/>
                  </a:lnTo>
                  <a:lnTo>
                    <a:pt x="381" y="212"/>
                  </a:lnTo>
                  <a:lnTo>
                    <a:pt x="381" y="217"/>
                  </a:lnTo>
                  <a:lnTo>
                    <a:pt x="381" y="222"/>
                  </a:lnTo>
                  <a:lnTo>
                    <a:pt x="386" y="222"/>
                  </a:lnTo>
                  <a:lnTo>
                    <a:pt x="386" y="227"/>
                  </a:lnTo>
                  <a:lnTo>
                    <a:pt x="391" y="227"/>
                  </a:lnTo>
                  <a:lnTo>
                    <a:pt x="391" y="227"/>
                  </a:lnTo>
                  <a:lnTo>
                    <a:pt x="397" y="227"/>
                  </a:lnTo>
                  <a:lnTo>
                    <a:pt x="402" y="227"/>
                  </a:lnTo>
                  <a:lnTo>
                    <a:pt x="402" y="227"/>
                  </a:lnTo>
                  <a:lnTo>
                    <a:pt x="407" y="233"/>
                  </a:lnTo>
                  <a:lnTo>
                    <a:pt x="407" y="233"/>
                  </a:lnTo>
                  <a:lnTo>
                    <a:pt x="413" y="233"/>
                  </a:lnTo>
                  <a:lnTo>
                    <a:pt x="413" y="227"/>
                  </a:lnTo>
                  <a:lnTo>
                    <a:pt x="418" y="227"/>
                  </a:lnTo>
                  <a:lnTo>
                    <a:pt x="418" y="222"/>
                  </a:lnTo>
                  <a:lnTo>
                    <a:pt x="418" y="217"/>
                  </a:lnTo>
                  <a:lnTo>
                    <a:pt x="423" y="217"/>
                  </a:lnTo>
                  <a:lnTo>
                    <a:pt x="423" y="212"/>
                  </a:lnTo>
                  <a:lnTo>
                    <a:pt x="428" y="212"/>
                  </a:lnTo>
                  <a:lnTo>
                    <a:pt x="428" y="206"/>
                  </a:lnTo>
                  <a:lnTo>
                    <a:pt x="428" y="206"/>
                  </a:lnTo>
                  <a:lnTo>
                    <a:pt x="434" y="201"/>
                  </a:lnTo>
                  <a:lnTo>
                    <a:pt x="434" y="201"/>
                  </a:lnTo>
                  <a:lnTo>
                    <a:pt x="439" y="201"/>
                  </a:lnTo>
                  <a:lnTo>
                    <a:pt x="444" y="201"/>
                  </a:lnTo>
                  <a:lnTo>
                    <a:pt x="444" y="201"/>
                  </a:lnTo>
                  <a:lnTo>
                    <a:pt x="450" y="201"/>
                  </a:lnTo>
                  <a:lnTo>
                    <a:pt x="455" y="201"/>
                  </a:lnTo>
                  <a:lnTo>
                    <a:pt x="455" y="201"/>
                  </a:lnTo>
                  <a:lnTo>
                    <a:pt x="460" y="206"/>
                  </a:lnTo>
                  <a:lnTo>
                    <a:pt x="460" y="206"/>
                  </a:lnTo>
                  <a:lnTo>
                    <a:pt x="465" y="206"/>
                  </a:lnTo>
                  <a:lnTo>
                    <a:pt x="471" y="206"/>
                  </a:lnTo>
                  <a:lnTo>
                    <a:pt x="471" y="206"/>
                  </a:lnTo>
                  <a:lnTo>
                    <a:pt x="476" y="212"/>
                  </a:lnTo>
                  <a:lnTo>
                    <a:pt x="476" y="212"/>
                  </a:lnTo>
                  <a:lnTo>
                    <a:pt x="481" y="212"/>
                  </a:lnTo>
                  <a:lnTo>
                    <a:pt x="481" y="212"/>
                  </a:lnTo>
                  <a:lnTo>
                    <a:pt x="487" y="212"/>
                  </a:lnTo>
                  <a:lnTo>
                    <a:pt x="487" y="217"/>
                  </a:lnTo>
                  <a:lnTo>
                    <a:pt x="487" y="222"/>
                  </a:lnTo>
                  <a:lnTo>
                    <a:pt x="487" y="222"/>
                  </a:lnTo>
                  <a:lnTo>
                    <a:pt x="487" y="227"/>
                  </a:lnTo>
                  <a:lnTo>
                    <a:pt x="487" y="227"/>
                  </a:lnTo>
                  <a:lnTo>
                    <a:pt x="487" y="233"/>
                  </a:lnTo>
                  <a:lnTo>
                    <a:pt x="487" y="238"/>
                  </a:lnTo>
                  <a:lnTo>
                    <a:pt x="492" y="238"/>
                  </a:lnTo>
                  <a:lnTo>
                    <a:pt x="492" y="243"/>
                  </a:lnTo>
                  <a:lnTo>
                    <a:pt x="492" y="243"/>
                  </a:lnTo>
                  <a:lnTo>
                    <a:pt x="497" y="249"/>
                  </a:lnTo>
                  <a:lnTo>
                    <a:pt x="497" y="249"/>
                  </a:lnTo>
                  <a:lnTo>
                    <a:pt x="497" y="254"/>
                  </a:lnTo>
                  <a:lnTo>
                    <a:pt x="502" y="259"/>
                  </a:lnTo>
                  <a:lnTo>
                    <a:pt x="502" y="259"/>
                  </a:lnTo>
                  <a:lnTo>
                    <a:pt x="502" y="264"/>
                  </a:lnTo>
                  <a:lnTo>
                    <a:pt x="508" y="270"/>
                  </a:lnTo>
                  <a:lnTo>
                    <a:pt x="508" y="270"/>
                  </a:lnTo>
                  <a:lnTo>
                    <a:pt x="508" y="275"/>
                  </a:lnTo>
                  <a:lnTo>
                    <a:pt x="513" y="275"/>
                  </a:lnTo>
                  <a:lnTo>
                    <a:pt x="513" y="280"/>
                  </a:lnTo>
                  <a:lnTo>
                    <a:pt x="513" y="280"/>
                  </a:lnTo>
                  <a:lnTo>
                    <a:pt x="518" y="280"/>
                  </a:lnTo>
                  <a:lnTo>
                    <a:pt x="518" y="286"/>
                  </a:lnTo>
                  <a:lnTo>
                    <a:pt x="518" y="291"/>
                  </a:lnTo>
                  <a:lnTo>
                    <a:pt x="524" y="291"/>
                  </a:lnTo>
                  <a:lnTo>
                    <a:pt x="524" y="296"/>
                  </a:lnTo>
                  <a:lnTo>
                    <a:pt x="524" y="301"/>
                  </a:lnTo>
                  <a:lnTo>
                    <a:pt x="524" y="301"/>
                  </a:lnTo>
                  <a:lnTo>
                    <a:pt x="529" y="307"/>
                  </a:lnTo>
                  <a:lnTo>
                    <a:pt x="529" y="307"/>
                  </a:lnTo>
                  <a:lnTo>
                    <a:pt x="529" y="312"/>
                  </a:lnTo>
                  <a:lnTo>
                    <a:pt x="534" y="312"/>
                  </a:lnTo>
                  <a:lnTo>
                    <a:pt x="534" y="317"/>
                  </a:lnTo>
                  <a:lnTo>
                    <a:pt x="534" y="317"/>
                  </a:lnTo>
                  <a:lnTo>
                    <a:pt x="534" y="323"/>
                  </a:lnTo>
                  <a:lnTo>
                    <a:pt x="534" y="328"/>
                  </a:lnTo>
                  <a:lnTo>
                    <a:pt x="534" y="328"/>
                  </a:lnTo>
                  <a:lnTo>
                    <a:pt x="540" y="333"/>
                  </a:lnTo>
                  <a:lnTo>
                    <a:pt x="540" y="338"/>
                  </a:lnTo>
                  <a:lnTo>
                    <a:pt x="540" y="338"/>
                  </a:lnTo>
                  <a:lnTo>
                    <a:pt x="540" y="344"/>
                  </a:lnTo>
                  <a:lnTo>
                    <a:pt x="540" y="344"/>
                  </a:lnTo>
                  <a:lnTo>
                    <a:pt x="540" y="349"/>
                  </a:lnTo>
                  <a:lnTo>
                    <a:pt x="540" y="349"/>
                  </a:lnTo>
                  <a:lnTo>
                    <a:pt x="545" y="349"/>
                  </a:lnTo>
                  <a:lnTo>
                    <a:pt x="550" y="349"/>
                  </a:lnTo>
                  <a:lnTo>
                    <a:pt x="555" y="349"/>
                  </a:lnTo>
                  <a:lnTo>
                    <a:pt x="561" y="349"/>
                  </a:lnTo>
                  <a:lnTo>
                    <a:pt x="561" y="349"/>
                  </a:lnTo>
                  <a:lnTo>
                    <a:pt x="566" y="349"/>
                  </a:lnTo>
                  <a:lnTo>
                    <a:pt x="566" y="349"/>
                  </a:lnTo>
                  <a:lnTo>
                    <a:pt x="571" y="349"/>
                  </a:lnTo>
                  <a:lnTo>
                    <a:pt x="577" y="349"/>
                  </a:lnTo>
                  <a:lnTo>
                    <a:pt x="577" y="349"/>
                  </a:lnTo>
                  <a:lnTo>
                    <a:pt x="582" y="349"/>
                  </a:lnTo>
                  <a:lnTo>
                    <a:pt x="587" y="349"/>
                  </a:lnTo>
                  <a:lnTo>
                    <a:pt x="587" y="349"/>
                  </a:lnTo>
                  <a:lnTo>
                    <a:pt x="592" y="349"/>
                  </a:lnTo>
                  <a:lnTo>
                    <a:pt x="598" y="354"/>
                  </a:lnTo>
                  <a:lnTo>
                    <a:pt x="598" y="354"/>
                  </a:lnTo>
                  <a:lnTo>
                    <a:pt x="598" y="360"/>
                  </a:lnTo>
                  <a:lnTo>
                    <a:pt x="598" y="360"/>
                  </a:lnTo>
                  <a:lnTo>
                    <a:pt x="598" y="365"/>
                  </a:lnTo>
                  <a:lnTo>
                    <a:pt x="598" y="365"/>
                  </a:lnTo>
                  <a:lnTo>
                    <a:pt x="598" y="370"/>
                  </a:lnTo>
                  <a:lnTo>
                    <a:pt x="592" y="375"/>
                  </a:lnTo>
                  <a:lnTo>
                    <a:pt x="592" y="375"/>
                  </a:lnTo>
                  <a:lnTo>
                    <a:pt x="587" y="375"/>
                  </a:lnTo>
                  <a:lnTo>
                    <a:pt x="587" y="38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2" y="391"/>
                  </a:lnTo>
                  <a:lnTo>
                    <a:pt x="582" y="397"/>
                  </a:lnTo>
                  <a:lnTo>
                    <a:pt x="582" y="397"/>
                  </a:lnTo>
                  <a:lnTo>
                    <a:pt x="582" y="402"/>
                  </a:lnTo>
                  <a:lnTo>
                    <a:pt x="582" y="407"/>
                  </a:lnTo>
                  <a:lnTo>
                    <a:pt x="582" y="407"/>
                  </a:lnTo>
                  <a:lnTo>
                    <a:pt x="582" y="413"/>
                  </a:lnTo>
                  <a:lnTo>
                    <a:pt x="582" y="413"/>
                  </a:lnTo>
                  <a:lnTo>
                    <a:pt x="582" y="418"/>
                  </a:lnTo>
                  <a:lnTo>
                    <a:pt x="582" y="423"/>
                  </a:lnTo>
                  <a:lnTo>
                    <a:pt x="582" y="423"/>
                  </a:lnTo>
                  <a:lnTo>
                    <a:pt x="582" y="428"/>
                  </a:lnTo>
                  <a:lnTo>
                    <a:pt x="577" y="434"/>
                  </a:lnTo>
                  <a:lnTo>
                    <a:pt x="582" y="434"/>
                  </a:lnTo>
                  <a:lnTo>
                    <a:pt x="582" y="439"/>
                  </a:lnTo>
                  <a:lnTo>
                    <a:pt x="582" y="444"/>
                  </a:lnTo>
                  <a:lnTo>
                    <a:pt x="582" y="444"/>
                  </a:lnTo>
                  <a:lnTo>
                    <a:pt x="582" y="450"/>
                  </a:lnTo>
                  <a:lnTo>
                    <a:pt x="582" y="450"/>
                  </a:lnTo>
                  <a:lnTo>
                    <a:pt x="582" y="455"/>
                  </a:lnTo>
                  <a:lnTo>
                    <a:pt x="582" y="460"/>
                  </a:lnTo>
                  <a:lnTo>
                    <a:pt x="582" y="460"/>
                  </a:lnTo>
                  <a:lnTo>
                    <a:pt x="582" y="471"/>
                  </a:lnTo>
                  <a:lnTo>
                    <a:pt x="582" y="471"/>
                  </a:lnTo>
                  <a:lnTo>
                    <a:pt x="587" y="476"/>
                  </a:lnTo>
                  <a:lnTo>
                    <a:pt x="587" y="481"/>
                  </a:lnTo>
                  <a:lnTo>
                    <a:pt x="587" y="487"/>
                  </a:lnTo>
                  <a:lnTo>
                    <a:pt x="582" y="487"/>
                  </a:lnTo>
                  <a:lnTo>
                    <a:pt x="582" y="492"/>
                  </a:lnTo>
                  <a:lnTo>
                    <a:pt x="582" y="492"/>
                  </a:lnTo>
                  <a:lnTo>
                    <a:pt x="582" y="497"/>
                  </a:lnTo>
                  <a:lnTo>
                    <a:pt x="577" y="502"/>
                  </a:lnTo>
                  <a:lnTo>
                    <a:pt x="577" y="502"/>
                  </a:lnTo>
                  <a:lnTo>
                    <a:pt x="577" y="508"/>
                  </a:lnTo>
                  <a:lnTo>
                    <a:pt x="582" y="513"/>
                  </a:lnTo>
                  <a:lnTo>
                    <a:pt x="582" y="513"/>
                  </a:lnTo>
                  <a:lnTo>
                    <a:pt x="582" y="518"/>
                  </a:lnTo>
                  <a:lnTo>
                    <a:pt x="582" y="524"/>
                  </a:lnTo>
                  <a:lnTo>
                    <a:pt x="587" y="524"/>
                  </a:lnTo>
                  <a:lnTo>
                    <a:pt x="587" y="529"/>
                  </a:lnTo>
                  <a:lnTo>
                    <a:pt x="587" y="534"/>
                  </a:lnTo>
                  <a:lnTo>
                    <a:pt x="587" y="534"/>
                  </a:lnTo>
                  <a:lnTo>
                    <a:pt x="587" y="539"/>
                  </a:lnTo>
                  <a:lnTo>
                    <a:pt x="592" y="545"/>
                  </a:lnTo>
                  <a:lnTo>
                    <a:pt x="592" y="545"/>
                  </a:lnTo>
                  <a:lnTo>
                    <a:pt x="592" y="550"/>
                  </a:lnTo>
                  <a:lnTo>
                    <a:pt x="592" y="555"/>
                  </a:lnTo>
                  <a:lnTo>
                    <a:pt x="592" y="555"/>
                  </a:lnTo>
                  <a:lnTo>
                    <a:pt x="598" y="561"/>
                  </a:lnTo>
                  <a:lnTo>
                    <a:pt x="598" y="566"/>
                  </a:lnTo>
                  <a:lnTo>
                    <a:pt x="598" y="566"/>
                  </a:lnTo>
                  <a:lnTo>
                    <a:pt x="598" y="571"/>
                  </a:lnTo>
                  <a:lnTo>
                    <a:pt x="598" y="571"/>
                  </a:lnTo>
                  <a:lnTo>
                    <a:pt x="598" y="576"/>
                  </a:lnTo>
                  <a:lnTo>
                    <a:pt x="598" y="582"/>
                  </a:lnTo>
                  <a:lnTo>
                    <a:pt x="603" y="582"/>
                  </a:lnTo>
                  <a:lnTo>
                    <a:pt x="603" y="587"/>
                  </a:lnTo>
                  <a:lnTo>
                    <a:pt x="608" y="587"/>
                  </a:lnTo>
                  <a:lnTo>
                    <a:pt x="608" y="587"/>
                  </a:lnTo>
                  <a:lnTo>
                    <a:pt x="614" y="587"/>
                  </a:lnTo>
                  <a:lnTo>
                    <a:pt x="614" y="592"/>
                  </a:lnTo>
                  <a:lnTo>
                    <a:pt x="619" y="592"/>
                  </a:lnTo>
                  <a:lnTo>
                    <a:pt x="619" y="598"/>
                  </a:lnTo>
                  <a:lnTo>
                    <a:pt x="619" y="598"/>
                  </a:lnTo>
                  <a:lnTo>
                    <a:pt x="619" y="603"/>
                  </a:lnTo>
                  <a:lnTo>
                    <a:pt x="624" y="603"/>
                  </a:lnTo>
                  <a:lnTo>
                    <a:pt x="624" y="608"/>
                  </a:lnTo>
                  <a:lnTo>
                    <a:pt x="629" y="614"/>
                  </a:lnTo>
                  <a:lnTo>
                    <a:pt x="629" y="614"/>
                  </a:lnTo>
                  <a:lnTo>
                    <a:pt x="635" y="619"/>
                  </a:lnTo>
                  <a:lnTo>
                    <a:pt x="635" y="619"/>
                  </a:lnTo>
                  <a:lnTo>
                    <a:pt x="640" y="624"/>
                  </a:lnTo>
                  <a:lnTo>
                    <a:pt x="640" y="624"/>
                  </a:lnTo>
                  <a:lnTo>
                    <a:pt x="640" y="629"/>
                  </a:lnTo>
                  <a:lnTo>
                    <a:pt x="640" y="629"/>
                  </a:lnTo>
                  <a:lnTo>
                    <a:pt x="645" y="635"/>
                  </a:lnTo>
                  <a:lnTo>
                    <a:pt x="645" y="640"/>
                  </a:lnTo>
                  <a:lnTo>
                    <a:pt x="645" y="640"/>
                  </a:lnTo>
                  <a:lnTo>
                    <a:pt x="640" y="635"/>
                  </a:lnTo>
                  <a:lnTo>
                    <a:pt x="645" y="640"/>
                  </a:lnTo>
                  <a:lnTo>
                    <a:pt x="645" y="640"/>
                  </a:lnTo>
                  <a:lnTo>
                    <a:pt x="651" y="645"/>
                  </a:lnTo>
                  <a:lnTo>
                    <a:pt x="651" y="645"/>
                  </a:lnTo>
                  <a:lnTo>
                    <a:pt x="656" y="645"/>
                  </a:lnTo>
                  <a:lnTo>
                    <a:pt x="656" y="645"/>
                  </a:lnTo>
                  <a:lnTo>
                    <a:pt x="661" y="651"/>
                  </a:lnTo>
                  <a:lnTo>
                    <a:pt x="666" y="651"/>
                  </a:lnTo>
                  <a:lnTo>
                    <a:pt x="666" y="651"/>
                  </a:lnTo>
                  <a:lnTo>
                    <a:pt x="666" y="656"/>
                  </a:lnTo>
                  <a:lnTo>
                    <a:pt x="672" y="661"/>
                  </a:lnTo>
                  <a:lnTo>
                    <a:pt x="672" y="661"/>
                  </a:lnTo>
                  <a:lnTo>
                    <a:pt x="672" y="661"/>
                  </a:lnTo>
                  <a:lnTo>
                    <a:pt x="677" y="661"/>
                  </a:lnTo>
                  <a:lnTo>
                    <a:pt x="677" y="661"/>
                  </a:lnTo>
                  <a:lnTo>
                    <a:pt x="682" y="661"/>
                  </a:lnTo>
                  <a:lnTo>
                    <a:pt x="688" y="661"/>
                  </a:lnTo>
                  <a:lnTo>
                    <a:pt x="688" y="656"/>
                  </a:lnTo>
                  <a:lnTo>
                    <a:pt x="693" y="656"/>
                  </a:lnTo>
                  <a:lnTo>
                    <a:pt x="693" y="661"/>
                  </a:lnTo>
                  <a:lnTo>
                    <a:pt x="693" y="661"/>
                  </a:lnTo>
                  <a:lnTo>
                    <a:pt x="693" y="666"/>
                  </a:lnTo>
                  <a:lnTo>
                    <a:pt x="693" y="672"/>
                  </a:lnTo>
                  <a:lnTo>
                    <a:pt x="698" y="672"/>
                  </a:lnTo>
                  <a:lnTo>
                    <a:pt x="698" y="672"/>
                  </a:lnTo>
                  <a:lnTo>
                    <a:pt x="704" y="672"/>
                  </a:lnTo>
                  <a:lnTo>
                    <a:pt x="704" y="672"/>
                  </a:lnTo>
                  <a:lnTo>
                    <a:pt x="709" y="672"/>
                  </a:lnTo>
                  <a:lnTo>
                    <a:pt x="714" y="672"/>
                  </a:lnTo>
                  <a:lnTo>
                    <a:pt x="714" y="672"/>
                  </a:lnTo>
                  <a:lnTo>
                    <a:pt x="719" y="666"/>
                  </a:lnTo>
                  <a:lnTo>
                    <a:pt x="719" y="666"/>
                  </a:lnTo>
                  <a:lnTo>
                    <a:pt x="725" y="666"/>
                  </a:lnTo>
                  <a:lnTo>
                    <a:pt x="725" y="661"/>
                  </a:lnTo>
                  <a:lnTo>
                    <a:pt x="730" y="661"/>
                  </a:lnTo>
                  <a:lnTo>
                    <a:pt x="735" y="661"/>
                  </a:lnTo>
                  <a:lnTo>
                    <a:pt x="735" y="661"/>
                  </a:lnTo>
                  <a:lnTo>
                    <a:pt x="741" y="656"/>
                  </a:lnTo>
                  <a:lnTo>
                    <a:pt x="741" y="656"/>
                  </a:lnTo>
                  <a:lnTo>
                    <a:pt x="746" y="651"/>
                  </a:lnTo>
                  <a:lnTo>
                    <a:pt x="746" y="651"/>
                  </a:lnTo>
                  <a:lnTo>
                    <a:pt x="751" y="651"/>
                  </a:lnTo>
                  <a:lnTo>
                    <a:pt x="756" y="645"/>
                  </a:lnTo>
                  <a:lnTo>
                    <a:pt x="756" y="645"/>
                  </a:lnTo>
                  <a:lnTo>
                    <a:pt x="756" y="640"/>
                  </a:lnTo>
                  <a:lnTo>
                    <a:pt x="762" y="640"/>
                  </a:lnTo>
                  <a:lnTo>
                    <a:pt x="767" y="640"/>
                  </a:lnTo>
                  <a:lnTo>
                    <a:pt x="767" y="640"/>
                  </a:lnTo>
                  <a:lnTo>
                    <a:pt x="772" y="640"/>
                  </a:lnTo>
                  <a:lnTo>
                    <a:pt x="772" y="640"/>
                  </a:lnTo>
                  <a:lnTo>
                    <a:pt x="778" y="640"/>
                  </a:lnTo>
                  <a:lnTo>
                    <a:pt x="783" y="640"/>
                  </a:lnTo>
                  <a:lnTo>
                    <a:pt x="783" y="640"/>
                  </a:lnTo>
                  <a:lnTo>
                    <a:pt x="788" y="640"/>
                  </a:lnTo>
                  <a:lnTo>
                    <a:pt x="788" y="640"/>
                  </a:lnTo>
                  <a:lnTo>
                    <a:pt x="793" y="640"/>
                  </a:lnTo>
                  <a:lnTo>
                    <a:pt x="793" y="640"/>
                  </a:lnTo>
                  <a:lnTo>
                    <a:pt x="799" y="640"/>
                  </a:lnTo>
                  <a:lnTo>
                    <a:pt x="799" y="635"/>
                  </a:lnTo>
                  <a:lnTo>
                    <a:pt x="799" y="629"/>
                  </a:lnTo>
                  <a:lnTo>
                    <a:pt x="799" y="629"/>
                  </a:lnTo>
                  <a:lnTo>
                    <a:pt x="799" y="624"/>
                  </a:lnTo>
                  <a:lnTo>
                    <a:pt x="799" y="624"/>
                  </a:lnTo>
                  <a:lnTo>
                    <a:pt x="799" y="619"/>
                  </a:lnTo>
                  <a:lnTo>
                    <a:pt x="799" y="614"/>
                  </a:lnTo>
                  <a:lnTo>
                    <a:pt x="804" y="614"/>
                  </a:lnTo>
                  <a:lnTo>
                    <a:pt x="804" y="614"/>
                  </a:lnTo>
                  <a:lnTo>
                    <a:pt x="809" y="614"/>
                  </a:lnTo>
                  <a:lnTo>
                    <a:pt x="815" y="608"/>
                  </a:lnTo>
                  <a:lnTo>
                    <a:pt x="815" y="603"/>
                  </a:lnTo>
                  <a:lnTo>
                    <a:pt x="815" y="603"/>
                  </a:lnTo>
                  <a:lnTo>
                    <a:pt x="815" y="598"/>
                  </a:lnTo>
                  <a:lnTo>
                    <a:pt x="815" y="598"/>
                  </a:lnTo>
                  <a:lnTo>
                    <a:pt x="815" y="592"/>
                  </a:lnTo>
                  <a:lnTo>
                    <a:pt x="820" y="592"/>
                  </a:lnTo>
                  <a:lnTo>
                    <a:pt x="820" y="587"/>
                  </a:lnTo>
                  <a:lnTo>
                    <a:pt x="820" y="582"/>
                  </a:lnTo>
                  <a:lnTo>
                    <a:pt x="825" y="582"/>
                  </a:lnTo>
                  <a:lnTo>
                    <a:pt x="825" y="576"/>
                  </a:lnTo>
                  <a:lnTo>
                    <a:pt x="825" y="576"/>
                  </a:lnTo>
                  <a:lnTo>
                    <a:pt x="825" y="571"/>
                  </a:lnTo>
                  <a:lnTo>
                    <a:pt x="825" y="566"/>
                  </a:lnTo>
                  <a:lnTo>
                    <a:pt x="825" y="566"/>
                  </a:lnTo>
                  <a:lnTo>
                    <a:pt x="825" y="561"/>
                  </a:lnTo>
                  <a:lnTo>
                    <a:pt x="825" y="555"/>
                  </a:lnTo>
                  <a:lnTo>
                    <a:pt x="825" y="555"/>
                  </a:lnTo>
                  <a:lnTo>
                    <a:pt x="825" y="550"/>
                  </a:lnTo>
                  <a:lnTo>
                    <a:pt x="825" y="545"/>
                  </a:lnTo>
                  <a:lnTo>
                    <a:pt x="825" y="545"/>
                  </a:lnTo>
                  <a:lnTo>
                    <a:pt x="825" y="539"/>
                  </a:lnTo>
                  <a:lnTo>
                    <a:pt x="830" y="539"/>
                  </a:lnTo>
                  <a:lnTo>
                    <a:pt x="830" y="534"/>
                  </a:lnTo>
                  <a:lnTo>
                    <a:pt x="830" y="534"/>
                  </a:lnTo>
                  <a:lnTo>
                    <a:pt x="836" y="529"/>
                  </a:lnTo>
                  <a:lnTo>
                    <a:pt x="836" y="529"/>
                  </a:lnTo>
                  <a:lnTo>
                    <a:pt x="836" y="524"/>
                  </a:lnTo>
                  <a:lnTo>
                    <a:pt x="841" y="524"/>
                  </a:lnTo>
                  <a:lnTo>
                    <a:pt x="846" y="524"/>
                  </a:lnTo>
                  <a:lnTo>
                    <a:pt x="846" y="524"/>
                  </a:lnTo>
                  <a:lnTo>
                    <a:pt x="852" y="524"/>
                  </a:lnTo>
                  <a:lnTo>
                    <a:pt x="852" y="524"/>
                  </a:lnTo>
                  <a:lnTo>
                    <a:pt x="857" y="524"/>
                  </a:lnTo>
                  <a:lnTo>
                    <a:pt x="857" y="524"/>
                  </a:lnTo>
                  <a:lnTo>
                    <a:pt x="862" y="524"/>
                  </a:lnTo>
                  <a:lnTo>
                    <a:pt x="868" y="524"/>
                  </a:lnTo>
                  <a:lnTo>
                    <a:pt x="873" y="524"/>
                  </a:lnTo>
                  <a:lnTo>
                    <a:pt x="873" y="524"/>
                  </a:lnTo>
                  <a:lnTo>
                    <a:pt x="878" y="524"/>
                  </a:lnTo>
                  <a:lnTo>
                    <a:pt x="878" y="524"/>
                  </a:lnTo>
                  <a:lnTo>
                    <a:pt x="883" y="524"/>
                  </a:lnTo>
                  <a:lnTo>
                    <a:pt x="889" y="524"/>
                  </a:lnTo>
                  <a:lnTo>
                    <a:pt x="889" y="524"/>
                  </a:lnTo>
                  <a:lnTo>
                    <a:pt x="894" y="518"/>
                  </a:lnTo>
                  <a:lnTo>
                    <a:pt x="894" y="518"/>
                  </a:lnTo>
                  <a:lnTo>
                    <a:pt x="899" y="518"/>
                  </a:lnTo>
                  <a:lnTo>
                    <a:pt x="905" y="518"/>
                  </a:lnTo>
                  <a:lnTo>
                    <a:pt x="905" y="518"/>
                  </a:lnTo>
                  <a:lnTo>
                    <a:pt x="910" y="518"/>
                  </a:lnTo>
                  <a:lnTo>
                    <a:pt x="915" y="518"/>
                  </a:lnTo>
                  <a:lnTo>
                    <a:pt x="915" y="518"/>
                  </a:lnTo>
                  <a:lnTo>
                    <a:pt x="920" y="518"/>
                  </a:lnTo>
                  <a:lnTo>
                    <a:pt x="920" y="518"/>
                  </a:lnTo>
                  <a:lnTo>
                    <a:pt x="926" y="518"/>
                  </a:lnTo>
                  <a:lnTo>
                    <a:pt x="926" y="524"/>
                  </a:lnTo>
                  <a:lnTo>
                    <a:pt x="926" y="524"/>
                  </a:lnTo>
                  <a:lnTo>
                    <a:pt x="926" y="529"/>
                  </a:lnTo>
                  <a:lnTo>
                    <a:pt x="926" y="529"/>
                  </a:lnTo>
                  <a:lnTo>
                    <a:pt x="926" y="534"/>
                  </a:lnTo>
                  <a:lnTo>
                    <a:pt x="920" y="539"/>
                  </a:lnTo>
                  <a:lnTo>
                    <a:pt x="920" y="539"/>
                  </a:lnTo>
                  <a:lnTo>
                    <a:pt x="920" y="545"/>
                  </a:lnTo>
                  <a:lnTo>
                    <a:pt x="920" y="545"/>
                  </a:lnTo>
                  <a:lnTo>
                    <a:pt x="920" y="550"/>
                  </a:lnTo>
                  <a:lnTo>
                    <a:pt x="915" y="550"/>
                  </a:lnTo>
                  <a:lnTo>
                    <a:pt x="915" y="555"/>
                  </a:lnTo>
                  <a:lnTo>
                    <a:pt x="910" y="555"/>
                  </a:lnTo>
                  <a:lnTo>
                    <a:pt x="910" y="561"/>
                  </a:lnTo>
                  <a:lnTo>
                    <a:pt x="905" y="561"/>
                  </a:lnTo>
                  <a:lnTo>
                    <a:pt x="905" y="566"/>
                  </a:lnTo>
                  <a:lnTo>
                    <a:pt x="905" y="571"/>
                  </a:lnTo>
                  <a:lnTo>
                    <a:pt x="899" y="571"/>
                  </a:lnTo>
                  <a:lnTo>
                    <a:pt x="899" y="576"/>
                  </a:lnTo>
                  <a:lnTo>
                    <a:pt x="899" y="582"/>
                  </a:lnTo>
                  <a:lnTo>
                    <a:pt x="899" y="582"/>
                  </a:lnTo>
                  <a:lnTo>
                    <a:pt x="899" y="587"/>
                  </a:lnTo>
                  <a:lnTo>
                    <a:pt x="899" y="592"/>
                  </a:lnTo>
                  <a:lnTo>
                    <a:pt x="905" y="592"/>
                  </a:lnTo>
                  <a:lnTo>
                    <a:pt x="905" y="598"/>
                  </a:lnTo>
                  <a:lnTo>
                    <a:pt x="905" y="603"/>
                  </a:lnTo>
                  <a:lnTo>
                    <a:pt x="905" y="603"/>
                  </a:lnTo>
                  <a:lnTo>
                    <a:pt x="910" y="608"/>
                  </a:lnTo>
                  <a:lnTo>
                    <a:pt x="910" y="614"/>
                  </a:lnTo>
                  <a:lnTo>
                    <a:pt x="910" y="614"/>
                  </a:lnTo>
                  <a:lnTo>
                    <a:pt x="915" y="619"/>
                  </a:lnTo>
                  <a:lnTo>
                    <a:pt x="915" y="619"/>
                  </a:lnTo>
                  <a:lnTo>
                    <a:pt x="915" y="624"/>
                  </a:lnTo>
                  <a:lnTo>
                    <a:pt x="915" y="629"/>
                  </a:lnTo>
                  <a:lnTo>
                    <a:pt x="910" y="629"/>
                  </a:lnTo>
                  <a:lnTo>
                    <a:pt x="910" y="635"/>
                  </a:lnTo>
                  <a:lnTo>
                    <a:pt x="905" y="640"/>
                  </a:lnTo>
                  <a:lnTo>
                    <a:pt x="899" y="640"/>
                  </a:lnTo>
                  <a:lnTo>
                    <a:pt x="899" y="640"/>
                  </a:lnTo>
                  <a:lnTo>
                    <a:pt x="894" y="640"/>
                  </a:lnTo>
                  <a:lnTo>
                    <a:pt x="894" y="640"/>
                  </a:lnTo>
                  <a:lnTo>
                    <a:pt x="889" y="640"/>
                  </a:lnTo>
                  <a:lnTo>
                    <a:pt x="883" y="640"/>
                  </a:lnTo>
                  <a:lnTo>
                    <a:pt x="883" y="640"/>
                  </a:lnTo>
                  <a:lnTo>
                    <a:pt x="878" y="640"/>
                  </a:lnTo>
                  <a:lnTo>
                    <a:pt x="878" y="640"/>
                  </a:lnTo>
                  <a:lnTo>
                    <a:pt x="873" y="640"/>
                  </a:lnTo>
                  <a:lnTo>
                    <a:pt x="873" y="645"/>
                  </a:lnTo>
                  <a:lnTo>
                    <a:pt x="873" y="645"/>
                  </a:lnTo>
                  <a:lnTo>
                    <a:pt x="873" y="651"/>
                  </a:lnTo>
                  <a:lnTo>
                    <a:pt x="868" y="656"/>
                  </a:lnTo>
                  <a:lnTo>
                    <a:pt x="868" y="656"/>
                  </a:lnTo>
                  <a:lnTo>
                    <a:pt x="862" y="656"/>
                  </a:lnTo>
                  <a:lnTo>
                    <a:pt x="862" y="661"/>
                  </a:lnTo>
                  <a:lnTo>
                    <a:pt x="857" y="661"/>
                  </a:lnTo>
                  <a:lnTo>
                    <a:pt x="857" y="661"/>
                  </a:lnTo>
                  <a:lnTo>
                    <a:pt x="852" y="661"/>
                  </a:lnTo>
                  <a:lnTo>
                    <a:pt x="852" y="666"/>
                  </a:lnTo>
                  <a:lnTo>
                    <a:pt x="852" y="666"/>
                  </a:lnTo>
                  <a:lnTo>
                    <a:pt x="846" y="672"/>
                  </a:lnTo>
                  <a:lnTo>
                    <a:pt x="846" y="672"/>
                  </a:lnTo>
                  <a:lnTo>
                    <a:pt x="841" y="677"/>
                  </a:lnTo>
                  <a:lnTo>
                    <a:pt x="841" y="682"/>
                  </a:lnTo>
                  <a:lnTo>
                    <a:pt x="841" y="682"/>
                  </a:lnTo>
                  <a:lnTo>
                    <a:pt x="841" y="688"/>
                  </a:lnTo>
                  <a:lnTo>
                    <a:pt x="841" y="688"/>
                  </a:lnTo>
                  <a:lnTo>
                    <a:pt x="846" y="693"/>
                  </a:lnTo>
                  <a:lnTo>
                    <a:pt x="846" y="698"/>
                  </a:lnTo>
                  <a:lnTo>
                    <a:pt x="846" y="703"/>
                  </a:lnTo>
                  <a:lnTo>
                    <a:pt x="846" y="703"/>
                  </a:lnTo>
                  <a:lnTo>
                    <a:pt x="846" y="709"/>
                  </a:lnTo>
                  <a:lnTo>
                    <a:pt x="852" y="714"/>
                  </a:lnTo>
                  <a:lnTo>
                    <a:pt x="852" y="719"/>
                  </a:lnTo>
                  <a:lnTo>
                    <a:pt x="852" y="719"/>
                  </a:lnTo>
                  <a:lnTo>
                    <a:pt x="852" y="725"/>
                  </a:lnTo>
                  <a:lnTo>
                    <a:pt x="852" y="730"/>
                  </a:lnTo>
                  <a:lnTo>
                    <a:pt x="852" y="730"/>
                  </a:lnTo>
                  <a:lnTo>
                    <a:pt x="846" y="735"/>
                  </a:lnTo>
                  <a:lnTo>
                    <a:pt x="846" y="735"/>
                  </a:lnTo>
                  <a:lnTo>
                    <a:pt x="841" y="735"/>
                  </a:lnTo>
                  <a:lnTo>
                    <a:pt x="836" y="735"/>
                  </a:lnTo>
                  <a:lnTo>
                    <a:pt x="836" y="740"/>
                  </a:lnTo>
                  <a:lnTo>
                    <a:pt x="830" y="740"/>
                  </a:lnTo>
                  <a:lnTo>
                    <a:pt x="825" y="740"/>
                  </a:lnTo>
                  <a:lnTo>
                    <a:pt x="825" y="740"/>
                  </a:lnTo>
                  <a:lnTo>
                    <a:pt x="820" y="740"/>
                  </a:lnTo>
                  <a:lnTo>
                    <a:pt x="820" y="746"/>
                  </a:lnTo>
                  <a:lnTo>
                    <a:pt x="815" y="746"/>
                  </a:lnTo>
                  <a:lnTo>
                    <a:pt x="815" y="746"/>
                  </a:lnTo>
                  <a:lnTo>
                    <a:pt x="809" y="746"/>
                  </a:lnTo>
                  <a:lnTo>
                    <a:pt x="804" y="746"/>
                  </a:lnTo>
                  <a:lnTo>
                    <a:pt x="804" y="746"/>
                  </a:lnTo>
                  <a:lnTo>
                    <a:pt x="799" y="751"/>
                  </a:lnTo>
                  <a:lnTo>
                    <a:pt x="793" y="751"/>
                  </a:lnTo>
                  <a:lnTo>
                    <a:pt x="793" y="751"/>
                  </a:lnTo>
                  <a:lnTo>
                    <a:pt x="793" y="756"/>
                  </a:lnTo>
                  <a:lnTo>
                    <a:pt x="788" y="762"/>
                  </a:lnTo>
                  <a:lnTo>
                    <a:pt x="788" y="762"/>
                  </a:lnTo>
                  <a:lnTo>
                    <a:pt x="783" y="767"/>
                  </a:lnTo>
                  <a:lnTo>
                    <a:pt x="783" y="772"/>
                  </a:lnTo>
                  <a:lnTo>
                    <a:pt x="783" y="772"/>
                  </a:lnTo>
                  <a:lnTo>
                    <a:pt x="783" y="777"/>
                  </a:lnTo>
                  <a:lnTo>
                    <a:pt x="783" y="783"/>
                  </a:lnTo>
                  <a:lnTo>
                    <a:pt x="778" y="788"/>
                  </a:lnTo>
                  <a:lnTo>
                    <a:pt x="778" y="788"/>
                  </a:lnTo>
                  <a:lnTo>
                    <a:pt x="778" y="793"/>
                  </a:lnTo>
                  <a:lnTo>
                    <a:pt x="778" y="793"/>
                  </a:lnTo>
                  <a:lnTo>
                    <a:pt x="778" y="793"/>
                  </a:lnTo>
                  <a:lnTo>
                    <a:pt x="772" y="799"/>
                  </a:lnTo>
                  <a:lnTo>
                    <a:pt x="772" y="799"/>
                  </a:lnTo>
                  <a:lnTo>
                    <a:pt x="767" y="804"/>
                  </a:lnTo>
                  <a:lnTo>
                    <a:pt x="767" y="804"/>
                  </a:lnTo>
                  <a:lnTo>
                    <a:pt x="762" y="799"/>
                  </a:lnTo>
                  <a:lnTo>
                    <a:pt x="762" y="799"/>
                  </a:lnTo>
                  <a:lnTo>
                    <a:pt x="756" y="799"/>
                  </a:lnTo>
                  <a:lnTo>
                    <a:pt x="756" y="793"/>
                  </a:lnTo>
                  <a:lnTo>
                    <a:pt x="756" y="793"/>
                  </a:lnTo>
                  <a:lnTo>
                    <a:pt x="751" y="788"/>
                  </a:lnTo>
                  <a:lnTo>
                    <a:pt x="751" y="788"/>
                  </a:lnTo>
                  <a:lnTo>
                    <a:pt x="751" y="783"/>
                  </a:lnTo>
                  <a:lnTo>
                    <a:pt x="746" y="783"/>
                  </a:lnTo>
                  <a:lnTo>
                    <a:pt x="746" y="777"/>
                  </a:lnTo>
                  <a:lnTo>
                    <a:pt x="741" y="777"/>
                  </a:lnTo>
                  <a:lnTo>
                    <a:pt x="741" y="772"/>
                  </a:lnTo>
                  <a:lnTo>
                    <a:pt x="741" y="772"/>
                  </a:lnTo>
                  <a:lnTo>
                    <a:pt x="735" y="767"/>
                  </a:lnTo>
                  <a:lnTo>
                    <a:pt x="735" y="767"/>
                  </a:lnTo>
                  <a:lnTo>
                    <a:pt x="735" y="762"/>
                  </a:lnTo>
                  <a:lnTo>
                    <a:pt x="730" y="756"/>
                  </a:lnTo>
                  <a:lnTo>
                    <a:pt x="730" y="756"/>
                  </a:lnTo>
                  <a:lnTo>
                    <a:pt x="725" y="756"/>
                  </a:lnTo>
                  <a:lnTo>
                    <a:pt x="725" y="751"/>
                  </a:lnTo>
                  <a:lnTo>
                    <a:pt x="725" y="751"/>
                  </a:lnTo>
                  <a:lnTo>
                    <a:pt x="719" y="746"/>
                  </a:lnTo>
                  <a:lnTo>
                    <a:pt x="719" y="746"/>
                  </a:lnTo>
                  <a:lnTo>
                    <a:pt x="714" y="746"/>
                  </a:lnTo>
                  <a:lnTo>
                    <a:pt x="714" y="746"/>
                  </a:lnTo>
                  <a:lnTo>
                    <a:pt x="709" y="746"/>
                  </a:lnTo>
                  <a:lnTo>
                    <a:pt x="704" y="746"/>
                  </a:lnTo>
                  <a:lnTo>
                    <a:pt x="698" y="746"/>
                  </a:lnTo>
                  <a:lnTo>
                    <a:pt x="698" y="746"/>
                  </a:lnTo>
                  <a:lnTo>
                    <a:pt x="693" y="746"/>
                  </a:lnTo>
                  <a:lnTo>
                    <a:pt x="688" y="746"/>
                  </a:lnTo>
                  <a:lnTo>
                    <a:pt x="688" y="746"/>
                  </a:lnTo>
                  <a:lnTo>
                    <a:pt x="682" y="746"/>
                  </a:lnTo>
                  <a:lnTo>
                    <a:pt x="682" y="751"/>
                  </a:lnTo>
                  <a:lnTo>
                    <a:pt x="682" y="756"/>
                  </a:lnTo>
                  <a:lnTo>
                    <a:pt x="677" y="756"/>
                  </a:lnTo>
                  <a:lnTo>
                    <a:pt x="677" y="762"/>
                  </a:lnTo>
                  <a:lnTo>
                    <a:pt x="672" y="762"/>
                  </a:lnTo>
                  <a:lnTo>
                    <a:pt x="672" y="762"/>
                  </a:lnTo>
                  <a:lnTo>
                    <a:pt x="666" y="767"/>
                  </a:lnTo>
                  <a:lnTo>
                    <a:pt x="666" y="767"/>
                  </a:lnTo>
                  <a:lnTo>
                    <a:pt x="661" y="767"/>
                  </a:lnTo>
                  <a:lnTo>
                    <a:pt x="661" y="767"/>
                  </a:lnTo>
                  <a:lnTo>
                    <a:pt x="656" y="767"/>
                  </a:lnTo>
                  <a:lnTo>
                    <a:pt x="651" y="767"/>
                  </a:lnTo>
                  <a:lnTo>
                    <a:pt x="651" y="767"/>
                  </a:lnTo>
                  <a:lnTo>
                    <a:pt x="645" y="767"/>
                  </a:lnTo>
                  <a:lnTo>
                    <a:pt x="645" y="767"/>
                  </a:lnTo>
                  <a:lnTo>
                    <a:pt x="640" y="772"/>
                  </a:lnTo>
                  <a:lnTo>
                    <a:pt x="635" y="772"/>
                  </a:lnTo>
                  <a:lnTo>
                    <a:pt x="635" y="772"/>
                  </a:lnTo>
                  <a:lnTo>
                    <a:pt x="629" y="772"/>
                  </a:lnTo>
                  <a:lnTo>
                    <a:pt x="624" y="772"/>
                  </a:lnTo>
                  <a:lnTo>
                    <a:pt x="619" y="772"/>
                  </a:lnTo>
                  <a:lnTo>
                    <a:pt x="619" y="772"/>
                  </a:lnTo>
                  <a:lnTo>
                    <a:pt x="614" y="772"/>
                  </a:lnTo>
                  <a:lnTo>
                    <a:pt x="608" y="772"/>
                  </a:lnTo>
                  <a:lnTo>
                    <a:pt x="608" y="767"/>
                  </a:lnTo>
                  <a:lnTo>
                    <a:pt x="603" y="767"/>
                  </a:lnTo>
                  <a:lnTo>
                    <a:pt x="603" y="767"/>
                  </a:lnTo>
                  <a:lnTo>
                    <a:pt x="598" y="767"/>
                  </a:lnTo>
                  <a:lnTo>
                    <a:pt x="598" y="762"/>
                  </a:lnTo>
                  <a:lnTo>
                    <a:pt x="592" y="762"/>
                  </a:lnTo>
                  <a:lnTo>
                    <a:pt x="587" y="762"/>
                  </a:lnTo>
                  <a:lnTo>
                    <a:pt x="587" y="756"/>
                  </a:lnTo>
                  <a:lnTo>
                    <a:pt x="582" y="756"/>
                  </a:lnTo>
                  <a:lnTo>
                    <a:pt x="582" y="756"/>
                  </a:lnTo>
                  <a:lnTo>
                    <a:pt x="577" y="751"/>
                  </a:lnTo>
                  <a:lnTo>
                    <a:pt x="571" y="751"/>
                  </a:lnTo>
                  <a:lnTo>
                    <a:pt x="571" y="751"/>
                  </a:lnTo>
                  <a:lnTo>
                    <a:pt x="566" y="751"/>
                  </a:lnTo>
                  <a:lnTo>
                    <a:pt x="566" y="746"/>
                  </a:lnTo>
                  <a:lnTo>
                    <a:pt x="561" y="746"/>
                  </a:lnTo>
                  <a:lnTo>
                    <a:pt x="555" y="746"/>
                  </a:lnTo>
                  <a:lnTo>
                    <a:pt x="550" y="746"/>
                  </a:lnTo>
                  <a:lnTo>
                    <a:pt x="550" y="746"/>
                  </a:lnTo>
                  <a:lnTo>
                    <a:pt x="545" y="740"/>
                  </a:lnTo>
                  <a:lnTo>
                    <a:pt x="545" y="740"/>
                  </a:lnTo>
                  <a:lnTo>
                    <a:pt x="540" y="740"/>
                  </a:lnTo>
                  <a:lnTo>
                    <a:pt x="540" y="740"/>
                  </a:lnTo>
                  <a:lnTo>
                    <a:pt x="534" y="740"/>
                  </a:lnTo>
                  <a:lnTo>
                    <a:pt x="529" y="740"/>
                  </a:lnTo>
                  <a:lnTo>
                    <a:pt x="529" y="740"/>
                  </a:lnTo>
                  <a:lnTo>
                    <a:pt x="524" y="735"/>
                  </a:lnTo>
                  <a:lnTo>
                    <a:pt x="524" y="735"/>
                  </a:lnTo>
                  <a:lnTo>
                    <a:pt x="518" y="735"/>
                  </a:lnTo>
                  <a:lnTo>
                    <a:pt x="513" y="735"/>
                  </a:lnTo>
                  <a:lnTo>
                    <a:pt x="513" y="735"/>
                  </a:lnTo>
                  <a:lnTo>
                    <a:pt x="508" y="735"/>
                  </a:lnTo>
                  <a:lnTo>
                    <a:pt x="508" y="730"/>
                  </a:lnTo>
                  <a:lnTo>
                    <a:pt x="502" y="730"/>
                  </a:lnTo>
                  <a:lnTo>
                    <a:pt x="497" y="730"/>
                  </a:lnTo>
                  <a:lnTo>
                    <a:pt x="492" y="730"/>
                  </a:lnTo>
                  <a:lnTo>
                    <a:pt x="492" y="730"/>
                  </a:lnTo>
                  <a:lnTo>
                    <a:pt x="487" y="725"/>
                  </a:lnTo>
                  <a:lnTo>
                    <a:pt x="481" y="725"/>
                  </a:lnTo>
                  <a:lnTo>
                    <a:pt x="481" y="725"/>
                  </a:lnTo>
                  <a:lnTo>
                    <a:pt x="476" y="719"/>
                  </a:lnTo>
                  <a:lnTo>
                    <a:pt x="471" y="719"/>
                  </a:lnTo>
                  <a:lnTo>
                    <a:pt x="471" y="719"/>
                  </a:lnTo>
                  <a:lnTo>
                    <a:pt x="465" y="719"/>
                  </a:lnTo>
                  <a:lnTo>
                    <a:pt x="465" y="714"/>
                  </a:lnTo>
                  <a:lnTo>
                    <a:pt x="460" y="709"/>
                  </a:lnTo>
                  <a:lnTo>
                    <a:pt x="460" y="709"/>
                  </a:lnTo>
                  <a:lnTo>
                    <a:pt x="460" y="703"/>
                  </a:lnTo>
                  <a:lnTo>
                    <a:pt x="455" y="703"/>
                  </a:lnTo>
                  <a:lnTo>
                    <a:pt x="455" y="698"/>
                  </a:lnTo>
                  <a:lnTo>
                    <a:pt x="450" y="698"/>
                  </a:lnTo>
                  <a:lnTo>
                    <a:pt x="450" y="693"/>
                  </a:lnTo>
                  <a:lnTo>
                    <a:pt x="450" y="688"/>
                  </a:lnTo>
                  <a:lnTo>
                    <a:pt x="444" y="688"/>
                  </a:lnTo>
                  <a:lnTo>
                    <a:pt x="444" y="682"/>
                  </a:lnTo>
                  <a:lnTo>
                    <a:pt x="439" y="682"/>
                  </a:lnTo>
                  <a:lnTo>
                    <a:pt x="439" y="677"/>
                  </a:lnTo>
                  <a:lnTo>
                    <a:pt x="439" y="677"/>
                  </a:lnTo>
                  <a:lnTo>
                    <a:pt x="434" y="672"/>
                  </a:lnTo>
                  <a:lnTo>
                    <a:pt x="428" y="672"/>
                  </a:lnTo>
                  <a:lnTo>
                    <a:pt x="428" y="672"/>
                  </a:lnTo>
                  <a:lnTo>
                    <a:pt x="423" y="672"/>
                  </a:lnTo>
                  <a:lnTo>
                    <a:pt x="423" y="672"/>
                  </a:lnTo>
                  <a:lnTo>
                    <a:pt x="418" y="672"/>
                  </a:lnTo>
                  <a:lnTo>
                    <a:pt x="413" y="672"/>
                  </a:lnTo>
                  <a:lnTo>
                    <a:pt x="413" y="672"/>
                  </a:lnTo>
                  <a:lnTo>
                    <a:pt x="407" y="672"/>
                  </a:lnTo>
                  <a:lnTo>
                    <a:pt x="407" y="672"/>
                  </a:lnTo>
                  <a:lnTo>
                    <a:pt x="402" y="672"/>
                  </a:lnTo>
                  <a:lnTo>
                    <a:pt x="402" y="672"/>
                  </a:lnTo>
                  <a:lnTo>
                    <a:pt x="397" y="672"/>
                  </a:lnTo>
                  <a:lnTo>
                    <a:pt x="391" y="672"/>
                  </a:lnTo>
                  <a:lnTo>
                    <a:pt x="391" y="672"/>
                  </a:lnTo>
                  <a:lnTo>
                    <a:pt x="386" y="666"/>
                  </a:lnTo>
                  <a:lnTo>
                    <a:pt x="386" y="666"/>
                  </a:lnTo>
                  <a:lnTo>
                    <a:pt x="386" y="661"/>
                  </a:lnTo>
                  <a:lnTo>
                    <a:pt x="386" y="661"/>
                  </a:lnTo>
                  <a:lnTo>
                    <a:pt x="386" y="656"/>
                  </a:lnTo>
                  <a:lnTo>
                    <a:pt x="386" y="651"/>
                  </a:lnTo>
                  <a:lnTo>
                    <a:pt x="386" y="651"/>
                  </a:lnTo>
                  <a:lnTo>
                    <a:pt x="386" y="645"/>
                  </a:lnTo>
                  <a:lnTo>
                    <a:pt x="381" y="645"/>
                  </a:lnTo>
                  <a:lnTo>
                    <a:pt x="376" y="645"/>
                  </a:lnTo>
                  <a:lnTo>
                    <a:pt x="370" y="645"/>
                  </a:lnTo>
                  <a:lnTo>
                    <a:pt x="365" y="645"/>
                  </a:lnTo>
                  <a:lnTo>
                    <a:pt x="360" y="645"/>
                  </a:lnTo>
                  <a:lnTo>
                    <a:pt x="360" y="640"/>
                  </a:lnTo>
                  <a:lnTo>
                    <a:pt x="360" y="635"/>
                  </a:lnTo>
                  <a:lnTo>
                    <a:pt x="360" y="635"/>
                  </a:lnTo>
                  <a:lnTo>
                    <a:pt x="360" y="629"/>
                  </a:lnTo>
                  <a:lnTo>
                    <a:pt x="354" y="624"/>
                  </a:lnTo>
                  <a:lnTo>
                    <a:pt x="349" y="624"/>
                  </a:lnTo>
                  <a:lnTo>
                    <a:pt x="344" y="624"/>
                  </a:lnTo>
                  <a:lnTo>
                    <a:pt x="338" y="624"/>
                  </a:lnTo>
                  <a:lnTo>
                    <a:pt x="338" y="624"/>
                  </a:lnTo>
                  <a:lnTo>
                    <a:pt x="333" y="619"/>
                  </a:lnTo>
                  <a:lnTo>
                    <a:pt x="333" y="619"/>
                  </a:lnTo>
                  <a:lnTo>
                    <a:pt x="333" y="614"/>
                  </a:lnTo>
                  <a:lnTo>
                    <a:pt x="333" y="614"/>
                  </a:lnTo>
                  <a:lnTo>
                    <a:pt x="333" y="608"/>
                  </a:lnTo>
                  <a:lnTo>
                    <a:pt x="333" y="603"/>
                  </a:lnTo>
                  <a:lnTo>
                    <a:pt x="333" y="603"/>
                  </a:lnTo>
                  <a:lnTo>
                    <a:pt x="333" y="598"/>
                  </a:lnTo>
                  <a:lnTo>
                    <a:pt x="333" y="592"/>
                  </a:lnTo>
                  <a:lnTo>
                    <a:pt x="333" y="592"/>
                  </a:lnTo>
                  <a:lnTo>
                    <a:pt x="333" y="587"/>
                  </a:lnTo>
                  <a:lnTo>
                    <a:pt x="333" y="587"/>
                  </a:lnTo>
                  <a:lnTo>
                    <a:pt x="338" y="582"/>
                  </a:lnTo>
                  <a:lnTo>
                    <a:pt x="338" y="582"/>
                  </a:lnTo>
                  <a:lnTo>
                    <a:pt x="338" y="576"/>
                  </a:lnTo>
                  <a:lnTo>
                    <a:pt x="338" y="576"/>
                  </a:lnTo>
                  <a:lnTo>
                    <a:pt x="333" y="571"/>
                  </a:lnTo>
                  <a:lnTo>
                    <a:pt x="333" y="571"/>
                  </a:lnTo>
                  <a:lnTo>
                    <a:pt x="328" y="566"/>
                  </a:lnTo>
                  <a:lnTo>
                    <a:pt x="323" y="561"/>
                  </a:lnTo>
                  <a:lnTo>
                    <a:pt x="323" y="561"/>
                  </a:lnTo>
                  <a:lnTo>
                    <a:pt x="323" y="555"/>
                  </a:lnTo>
                  <a:lnTo>
                    <a:pt x="328" y="555"/>
                  </a:lnTo>
                  <a:lnTo>
                    <a:pt x="333" y="555"/>
                  </a:lnTo>
                  <a:lnTo>
                    <a:pt x="333" y="555"/>
                  </a:lnTo>
                  <a:lnTo>
                    <a:pt x="338" y="550"/>
                  </a:lnTo>
                  <a:lnTo>
                    <a:pt x="344" y="545"/>
                  </a:lnTo>
                  <a:lnTo>
                    <a:pt x="344" y="545"/>
                  </a:lnTo>
                  <a:lnTo>
                    <a:pt x="338" y="539"/>
                  </a:lnTo>
                  <a:lnTo>
                    <a:pt x="338" y="539"/>
                  </a:lnTo>
                  <a:lnTo>
                    <a:pt x="338" y="534"/>
                  </a:lnTo>
                  <a:lnTo>
                    <a:pt x="333" y="534"/>
                  </a:lnTo>
                  <a:lnTo>
                    <a:pt x="333" y="529"/>
                  </a:lnTo>
                  <a:lnTo>
                    <a:pt x="333" y="524"/>
                  </a:lnTo>
                  <a:lnTo>
                    <a:pt x="333" y="524"/>
                  </a:lnTo>
                  <a:lnTo>
                    <a:pt x="333" y="518"/>
                  </a:lnTo>
                  <a:lnTo>
                    <a:pt x="328" y="513"/>
                  </a:lnTo>
                  <a:lnTo>
                    <a:pt x="328" y="513"/>
                  </a:lnTo>
                  <a:lnTo>
                    <a:pt x="328" y="508"/>
                  </a:lnTo>
                  <a:lnTo>
                    <a:pt x="328" y="502"/>
                  </a:lnTo>
                  <a:lnTo>
                    <a:pt x="328" y="502"/>
                  </a:lnTo>
                  <a:lnTo>
                    <a:pt x="328" y="497"/>
                  </a:lnTo>
                  <a:lnTo>
                    <a:pt x="328" y="492"/>
                  </a:lnTo>
                  <a:lnTo>
                    <a:pt x="328" y="492"/>
                  </a:lnTo>
                  <a:lnTo>
                    <a:pt x="328" y="487"/>
                  </a:lnTo>
                  <a:lnTo>
                    <a:pt x="323" y="487"/>
                  </a:lnTo>
                  <a:lnTo>
                    <a:pt x="323" y="481"/>
                  </a:lnTo>
                  <a:lnTo>
                    <a:pt x="317" y="481"/>
                  </a:lnTo>
                  <a:lnTo>
                    <a:pt x="317" y="476"/>
                  </a:lnTo>
                  <a:lnTo>
                    <a:pt x="312" y="476"/>
                  </a:lnTo>
                  <a:lnTo>
                    <a:pt x="307" y="476"/>
                  </a:lnTo>
                  <a:lnTo>
                    <a:pt x="307" y="471"/>
                  </a:lnTo>
                  <a:lnTo>
                    <a:pt x="301" y="471"/>
                  </a:lnTo>
                  <a:lnTo>
                    <a:pt x="301" y="465"/>
                  </a:lnTo>
                  <a:lnTo>
                    <a:pt x="301" y="465"/>
                  </a:lnTo>
                  <a:lnTo>
                    <a:pt x="301" y="460"/>
                  </a:lnTo>
                  <a:lnTo>
                    <a:pt x="296" y="455"/>
                  </a:lnTo>
                  <a:lnTo>
                    <a:pt x="296" y="455"/>
                  </a:lnTo>
                  <a:lnTo>
                    <a:pt x="286" y="450"/>
                  </a:lnTo>
                  <a:lnTo>
                    <a:pt x="280" y="444"/>
                  </a:lnTo>
                  <a:lnTo>
                    <a:pt x="280" y="444"/>
                  </a:lnTo>
                  <a:lnTo>
                    <a:pt x="275" y="439"/>
                  </a:lnTo>
                  <a:lnTo>
                    <a:pt x="270" y="439"/>
                  </a:lnTo>
                  <a:lnTo>
                    <a:pt x="270" y="434"/>
                  </a:lnTo>
                  <a:lnTo>
                    <a:pt x="270" y="434"/>
                  </a:lnTo>
                  <a:lnTo>
                    <a:pt x="270" y="428"/>
                  </a:lnTo>
                  <a:lnTo>
                    <a:pt x="264" y="423"/>
                  </a:lnTo>
                  <a:lnTo>
                    <a:pt x="264" y="423"/>
                  </a:lnTo>
                  <a:lnTo>
                    <a:pt x="264" y="418"/>
                  </a:lnTo>
                  <a:lnTo>
                    <a:pt x="264" y="418"/>
                  </a:lnTo>
                  <a:lnTo>
                    <a:pt x="264" y="413"/>
                  </a:lnTo>
                  <a:lnTo>
                    <a:pt x="264" y="413"/>
                  </a:lnTo>
                  <a:lnTo>
                    <a:pt x="264" y="407"/>
                  </a:lnTo>
                  <a:lnTo>
                    <a:pt x="259" y="407"/>
                  </a:lnTo>
                  <a:lnTo>
                    <a:pt x="259" y="402"/>
                  </a:lnTo>
                  <a:lnTo>
                    <a:pt x="254" y="402"/>
                  </a:lnTo>
                  <a:lnTo>
                    <a:pt x="254" y="397"/>
                  </a:lnTo>
                  <a:lnTo>
                    <a:pt x="254" y="397"/>
                  </a:lnTo>
                  <a:lnTo>
                    <a:pt x="249" y="397"/>
                  </a:lnTo>
                  <a:lnTo>
                    <a:pt x="249" y="391"/>
                  </a:lnTo>
                  <a:lnTo>
                    <a:pt x="243" y="386"/>
                  </a:lnTo>
                  <a:lnTo>
                    <a:pt x="243" y="386"/>
                  </a:lnTo>
                  <a:lnTo>
                    <a:pt x="243" y="381"/>
                  </a:lnTo>
                  <a:lnTo>
                    <a:pt x="243" y="381"/>
                  </a:lnTo>
                  <a:lnTo>
                    <a:pt x="238" y="375"/>
                  </a:lnTo>
                  <a:lnTo>
                    <a:pt x="238" y="375"/>
                  </a:lnTo>
                  <a:lnTo>
                    <a:pt x="233" y="375"/>
                  </a:lnTo>
                  <a:lnTo>
                    <a:pt x="233" y="370"/>
                  </a:lnTo>
                  <a:lnTo>
                    <a:pt x="227" y="370"/>
                  </a:lnTo>
                  <a:lnTo>
                    <a:pt x="222" y="370"/>
                  </a:lnTo>
                  <a:lnTo>
                    <a:pt x="222" y="370"/>
                  </a:lnTo>
                  <a:lnTo>
                    <a:pt x="217" y="370"/>
                  </a:lnTo>
                  <a:lnTo>
                    <a:pt x="217" y="370"/>
                  </a:lnTo>
                  <a:lnTo>
                    <a:pt x="217" y="365"/>
                  </a:lnTo>
                  <a:lnTo>
                    <a:pt x="217" y="360"/>
                  </a:lnTo>
                  <a:lnTo>
                    <a:pt x="217" y="354"/>
                  </a:lnTo>
                  <a:lnTo>
                    <a:pt x="212" y="354"/>
                  </a:lnTo>
                  <a:lnTo>
                    <a:pt x="212" y="349"/>
                  </a:lnTo>
                  <a:lnTo>
                    <a:pt x="212" y="344"/>
                  </a:lnTo>
                  <a:lnTo>
                    <a:pt x="212" y="344"/>
                  </a:lnTo>
                  <a:lnTo>
                    <a:pt x="212" y="338"/>
                  </a:lnTo>
                  <a:lnTo>
                    <a:pt x="217" y="338"/>
                  </a:lnTo>
                  <a:lnTo>
                    <a:pt x="217" y="333"/>
                  </a:lnTo>
                  <a:lnTo>
                    <a:pt x="217" y="328"/>
                  </a:lnTo>
                  <a:lnTo>
                    <a:pt x="217" y="328"/>
                  </a:lnTo>
                  <a:lnTo>
                    <a:pt x="217" y="323"/>
                  </a:lnTo>
                  <a:lnTo>
                    <a:pt x="212" y="323"/>
                  </a:lnTo>
                  <a:lnTo>
                    <a:pt x="212" y="317"/>
                  </a:lnTo>
                  <a:lnTo>
                    <a:pt x="212" y="317"/>
                  </a:lnTo>
                  <a:lnTo>
                    <a:pt x="212" y="312"/>
                  </a:lnTo>
                  <a:lnTo>
                    <a:pt x="206" y="307"/>
                  </a:lnTo>
                  <a:lnTo>
                    <a:pt x="206" y="307"/>
                  </a:lnTo>
                  <a:lnTo>
                    <a:pt x="206" y="307"/>
                  </a:lnTo>
                  <a:lnTo>
                    <a:pt x="201" y="307"/>
                  </a:lnTo>
                  <a:lnTo>
                    <a:pt x="201" y="301"/>
                  </a:lnTo>
                  <a:lnTo>
                    <a:pt x="196" y="301"/>
                  </a:lnTo>
                  <a:lnTo>
                    <a:pt x="196" y="296"/>
                  </a:lnTo>
                  <a:lnTo>
                    <a:pt x="190" y="296"/>
                  </a:lnTo>
                  <a:lnTo>
                    <a:pt x="185" y="296"/>
                  </a:lnTo>
                  <a:lnTo>
                    <a:pt x="185" y="296"/>
                  </a:lnTo>
                  <a:lnTo>
                    <a:pt x="185" y="291"/>
                  </a:lnTo>
                  <a:lnTo>
                    <a:pt x="185" y="291"/>
                  </a:lnTo>
                  <a:lnTo>
                    <a:pt x="180" y="286"/>
                  </a:lnTo>
                  <a:lnTo>
                    <a:pt x="180" y="280"/>
                  </a:lnTo>
                  <a:lnTo>
                    <a:pt x="180" y="280"/>
                  </a:lnTo>
                  <a:lnTo>
                    <a:pt x="180" y="275"/>
                  </a:lnTo>
                  <a:lnTo>
                    <a:pt x="180" y="275"/>
                  </a:lnTo>
                  <a:lnTo>
                    <a:pt x="180" y="270"/>
                  </a:lnTo>
                  <a:lnTo>
                    <a:pt x="180" y="270"/>
                  </a:lnTo>
                  <a:lnTo>
                    <a:pt x="180" y="264"/>
                  </a:lnTo>
                  <a:lnTo>
                    <a:pt x="180" y="259"/>
                  </a:lnTo>
                  <a:lnTo>
                    <a:pt x="174" y="259"/>
                  </a:lnTo>
                  <a:lnTo>
                    <a:pt x="174" y="259"/>
                  </a:lnTo>
                  <a:lnTo>
                    <a:pt x="169" y="259"/>
                  </a:lnTo>
                  <a:lnTo>
                    <a:pt x="169" y="259"/>
                  </a:lnTo>
                  <a:lnTo>
                    <a:pt x="164" y="259"/>
                  </a:lnTo>
                  <a:lnTo>
                    <a:pt x="164" y="254"/>
                  </a:lnTo>
                  <a:lnTo>
                    <a:pt x="164" y="249"/>
                  </a:lnTo>
                  <a:lnTo>
                    <a:pt x="159" y="249"/>
                  </a:lnTo>
                  <a:lnTo>
                    <a:pt x="159" y="243"/>
                  </a:lnTo>
                  <a:lnTo>
                    <a:pt x="159" y="243"/>
                  </a:lnTo>
                  <a:lnTo>
                    <a:pt x="159" y="238"/>
                  </a:lnTo>
                  <a:lnTo>
                    <a:pt x="159" y="233"/>
                  </a:lnTo>
                  <a:lnTo>
                    <a:pt x="153" y="227"/>
                  </a:lnTo>
                  <a:lnTo>
                    <a:pt x="153" y="227"/>
                  </a:lnTo>
                  <a:lnTo>
                    <a:pt x="153" y="222"/>
                  </a:lnTo>
                  <a:lnTo>
                    <a:pt x="153" y="217"/>
                  </a:lnTo>
                  <a:lnTo>
                    <a:pt x="148" y="212"/>
                  </a:lnTo>
                  <a:lnTo>
                    <a:pt x="148" y="212"/>
                  </a:lnTo>
                  <a:lnTo>
                    <a:pt x="148" y="206"/>
                  </a:lnTo>
                  <a:lnTo>
                    <a:pt x="143" y="206"/>
                  </a:lnTo>
                  <a:lnTo>
                    <a:pt x="143" y="201"/>
                  </a:lnTo>
                  <a:lnTo>
                    <a:pt x="143" y="196"/>
                  </a:lnTo>
                  <a:lnTo>
                    <a:pt x="137" y="196"/>
                  </a:lnTo>
                  <a:lnTo>
                    <a:pt x="137" y="190"/>
                  </a:lnTo>
                  <a:lnTo>
                    <a:pt x="137" y="190"/>
                  </a:lnTo>
                  <a:lnTo>
                    <a:pt x="137" y="185"/>
                  </a:lnTo>
                  <a:lnTo>
                    <a:pt x="137" y="180"/>
                  </a:lnTo>
                  <a:lnTo>
                    <a:pt x="137" y="174"/>
                  </a:lnTo>
                  <a:lnTo>
                    <a:pt x="137" y="174"/>
                  </a:lnTo>
                  <a:lnTo>
                    <a:pt x="137" y="169"/>
                  </a:lnTo>
                  <a:lnTo>
                    <a:pt x="132" y="164"/>
                  </a:lnTo>
                  <a:lnTo>
                    <a:pt x="132" y="159"/>
                  </a:lnTo>
                  <a:lnTo>
                    <a:pt x="132" y="159"/>
                  </a:lnTo>
                  <a:lnTo>
                    <a:pt x="132" y="153"/>
                  </a:lnTo>
                  <a:lnTo>
                    <a:pt x="127" y="153"/>
                  </a:lnTo>
                  <a:lnTo>
                    <a:pt x="127" y="148"/>
                  </a:lnTo>
                  <a:lnTo>
                    <a:pt x="127" y="148"/>
                  </a:lnTo>
                  <a:lnTo>
                    <a:pt x="127" y="143"/>
                  </a:lnTo>
                  <a:lnTo>
                    <a:pt x="127" y="143"/>
                  </a:lnTo>
                  <a:lnTo>
                    <a:pt x="122" y="137"/>
                  </a:lnTo>
                  <a:lnTo>
                    <a:pt x="122" y="132"/>
                  </a:lnTo>
                  <a:lnTo>
                    <a:pt x="122" y="132"/>
                  </a:lnTo>
                  <a:lnTo>
                    <a:pt x="122" y="127"/>
                  </a:lnTo>
                  <a:lnTo>
                    <a:pt x="116" y="122"/>
                  </a:lnTo>
                  <a:lnTo>
                    <a:pt x="116" y="122"/>
                  </a:lnTo>
                  <a:lnTo>
                    <a:pt x="116" y="116"/>
                  </a:lnTo>
                  <a:lnTo>
                    <a:pt x="116" y="116"/>
                  </a:lnTo>
                  <a:lnTo>
                    <a:pt x="116" y="111"/>
                  </a:lnTo>
                  <a:lnTo>
                    <a:pt x="116" y="111"/>
                  </a:lnTo>
                  <a:lnTo>
                    <a:pt x="111" y="106"/>
                  </a:lnTo>
                  <a:lnTo>
                    <a:pt x="111" y="106"/>
                  </a:lnTo>
                  <a:lnTo>
                    <a:pt x="106" y="100"/>
                  </a:lnTo>
                  <a:lnTo>
                    <a:pt x="100" y="100"/>
                  </a:lnTo>
                  <a:lnTo>
                    <a:pt x="100" y="95"/>
                  </a:lnTo>
                  <a:lnTo>
                    <a:pt x="95" y="95"/>
                  </a:lnTo>
                  <a:lnTo>
                    <a:pt x="95" y="95"/>
                  </a:lnTo>
                  <a:lnTo>
                    <a:pt x="95" y="90"/>
                  </a:lnTo>
                  <a:lnTo>
                    <a:pt x="90" y="90"/>
                  </a:lnTo>
                  <a:lnTo>
                    <a:pt x="90" y="90"/>
                  </a:lnTo>
                  <a:lnTo>
                    <a:pt x="85" y="85"/>
                  </a:lnTo>
                  <a:lnTo>
                    <a:pt x="85" y="85"/>
                  </a:lnTo>
                  <a:lnTo>
                    <a:pt x="85" y="79"/>
                  </a:lnTo>
                  <a:lnTo>
                    <a:pt x="85" y="74"/>
                  </a:lnTo>
                  <a:lnTo>
                    <a:pt x="79" y="74"/>
                  </a:lnTo>
                  <a:lnTo>
                    <a:pt x="79" y="74"/>
                  </a:lnTo>
                  <a:lnTo>
                    <a:pt x="74" y="69"/>
                  </a:lnTo>
                  <a:lnTo>
                    <a:pt x="69" y="69"/>
                  </a:lnTo>
                  <a:lnTo>
                    <a:pt x="69" y="69"/>
                  </a:lnTo>
                  <a:lnTo>
                    <a:pt x="69" y="74"/>
                  </a:lnTo>
                  <a:lnTo>
                    <a:pt x="74" y="74"/>
                  </a:lnTo>
                  <a:lnTo>
                    <a:pt x="74" y="79"/>
                  </a:lnTo>
                  <a:lnTo>
                    <a:pt x="74" y="85"/>
                  </a:lnTo>
                  <a:lnTo>
                    <a:pt x="74" y="90"/>
                  </a:lnTo>
                  <a:lnTo>
                    <a:pt x="74" y="90"/>
                  </a:lnTo>
                  <a:lnTo>
                    <a:pt x="74" y="95"/>
                  </a:lnTo>
                  <a:lnTo>
                    <a:pt x="74" y="100"/>
                  </a:lnTo>
                  <a:lnTo>
                    <a:pt x="74" y="100"/>
                  </a:lnTo>
                  <a:lnTo>
                    <a:pt x="74" y="106"/>
                  </a:lnTo>
                  <a:lnTo>
                    <a:pt x="74" y="111"/>
                  </a:lnTo>
                  <a:lnTo>
                    <a:pt x="69" y="111"/>
                  </a:lnTo>
                  <a:lnTo>
                    <a:pt x="69" y="116"/>
                  </a:lnTo>
                  <a:lnTo>
                    <a:pt x="69" y="122"/>
                  </a:lnTo>
                  <a:lnTo>
                    <a:pt x="69" y="122"/>
                  </a:lnTo>
                  <a:lnTo>
                    <a:pt x="74" y="127"/>
                  </a:lnTo>
                  <a:lnTo>
                    <a:pt x="74" y="132"/>
                  </a:lnTo>
                  <a:lnTo>
                    <a:pt x="79" y="132"/>
                  </a:lnTo>
                  <a:lnTo>
                    <a:pt x="79" y="137"/>
                  </a:lnTo>
                  <a:lnTo>
                    <a:pt x="79" y="137"/>
                  </a:lnTo>
                  <a:lnTo>
                    <a:pt x="79" y="143"/>
                  </a:lnTo>
                  <a:lnTo>
                    <a:pt x="79" y="143"/>
                  </a:lnTo>
                  <a:lnTo>
                    <a:pt x="74" y="148"/>
                  </a:lnTo>
                  <a:lnTo>
                    <a:pt x="74" y="148"/>
                  </a:lnTo>
                  <a:lnTo>
                    <a:pt x="74" y="153"/>
                  </a:lnTo>
                  <a:lnTo>
                    <a:pt x="74" y="159"/>
                  </a:lnTo>
                  <a:lnTo>
                    <a:pt x="74" y="159"/>
                  </a:lnTo>
                  <a:lnTo>
                    <a:pt x="74" y="164"/>
                  </a:lnTo>
                  <a:lnTo>
                    <a:pt x="74" y="169"/>
                  </a:lnTo>
                  <a:lnTo>
                    <a:pt x="74" y="169"/>
                  </a:lnTo>
                  <a:lnTo>
                    <a:pt x="79" y="174"/>
                  </a:lnTo>
                  <a:lnTo>
                    <a:pt x="79" y="180"/>
                  </a:lnTo>
                  <a:lnTo>
                    <a:pt x="79" y="180"/>
                  </a:lnTo>
                  <a:lnTo>
                    <a:pt x="85" y="185"/>
                  </a:lnTo>
                  <a:lnTo>
                    <a:pt x="85" y="185"/>
                  </a:lnTo>
                  <a:lnTo>
                    <a:pt x="85" y="190"/>
                  </a:lnTo>
                  <a:lnTo>
                    <a:pt x="90" y="196"/>
                  </a:lnTo>
                  <a:lnTo>
                    <a:pt x="90" y="201"/>
                  </a:lnTo>
                  <a:lnTo>
                    <a:pt x="90" y="201"/>
                  </a:lnTo>
                  <a:lnTo>
                    <a:pt x="90" y="206"/>
                  </a:lnTo>
                  <a:lnTo>
                    <a:pt x="90" y="212"/>
                  </a:lnTo>
                  <a:lnTo>
                    <a:pt x="90" y="212"/>
                  </a:lnTo>
                  <a:lnTo>
                    <a:pt x="90" y="217"/>
                  </a:lnTo>
                  <a:lnTo>
                    <a:pt x="90" y="217"/>
                  </a:lnTo>
                  <a:lnTo>
                    <a:pt x="95" y="222"/>
                  </a:lnTo>
                  <a:lnTo>
                    <a:pt x="95" y="222"/>
                  </a:lnTo>
                  <a:lnTo>
                    <a:pt x="100" y="222"/>
                  </a:lnTo>
                  <a:lnTo>
                    <a:pt x="106" y="222"/>
                  </a:lnTo>
                  <a:lnTo>
                    <a:pt x="106" y="227"/>
                  </a:lnTo>
                  <a:lnTo>
                    <a:pt x="111" y="227"/>
                  </a:lnTo>
                  <a:lnTo>
                    <a:pt x="106" y="227"/>
                  </a:lnTo>
                  <a:lnTo>
                    <a:pt x="106" y="233"/>
                  </a:lnTo>
                  <a:lnTo>
                    <a:pt x="106" y="238"/>
                  </a:lnTo>
                  <a:lnTo>
                    <a:pt x="106" y="238"/>
                  </a:lnTo>
                  <a:lnTo>
                    <a:pt x="106" y="243"/>
                  </a:lnTo>
                  <a:lnTo>
                    <a:pt x="106" y="243"/>
                  </a:lnTo>
                  <a:lnTo>
                    <a:pt x="106" y="249"/>
                  </a:lnTo>
                  <a:lnTo>
                    <a:pt x="106" y="249"/>
                  </a:lnTo>
                  <a:lnTo>
                    <a:pt x="106" y="254"/>
                  </a:lnTo>
                  <a:lnTo>
                    <a:pt x="106" y="259"/>
                  </a:lnTo>
                  <a:lnTo>
                    <a:pt x="106" y="259"/>
                  </a:lnTo>
                  <a:lnTo>
                    <a:pt x="111" y="259"/>
                  </a:lnTo>
                  <a:lnTo>
                    <a:pt x="111" y="264"/>
                  </a:lnTo>
                  <a:lnTo>
                    <a:pt x="116" y="264"/>
                  </a:lnTo>
                  <a:lnTo>
                    <a:pt x="122" y="264"/>
                  </a:lnTo>
                  <a:lnTo>
                    <a:pt x="122" y="264"/>
                  </a:lnTo>
                  <a:lnTo>
                    <a:pt x="127" y="270"/>
                  </a:lnTo>
                  <a:lnTo>
                    <a:pt x="127" y="270"/>
                  </a:lnTo>
                  <a:lnTo>
                    <a:pt x="132" y="275"/>
                  </a:lnTo>
                  <a:lnTo>
                    <a:pt x="132" y="280"/>
                  </a:lnTo>
                  <a:lnTo>
                    <a:pt x="132" y="280"/>
                  </a:lnTo>
                  <a:lnTo>
                    <a:pt x="132" y="286"/>
                  </a:lnTo>
                  <a:lnTo>
                    <a:pt x="132" y="286"/>
                  </a:lnTo>
                  <a:lnTo>
                    <a:pt x="132" y="291"/>
                  </a:lnTo>
                  <a:lnTo>
                    <a:pt x="132" y="296"/>
                  </a:lnTo>
                  <a:lnTo>
                    <a:pt x="137" y="296"/>
                  </a:lnTo>
                  <a:lnTo>
                    <a:pt x="137" y="301"/>
                  </a:lnTo>
                  <a:lnTo>
                    <a:pt x="137" y="307"/>
                  </a:lnTo>
                  <a:lnTo>
                    <a:pt x="137" y="307"/>
                  </a:lnTo>
                  <a:lnTo>
                    <a:pt x="132" y="312"/>
                  </a:lnTo>
                  <a:lnTo>
                    <a:pt x="132" y="317"/>
                  </a:lnTo>
                  <a:lnTo>
                    <a:pt x="132" y="323"/>
                  </a:lnTo>
                  <a:lnTo>
                    <a:pt x="132" y="323"/>
                  </a:lnTo>
                  <a:lnTo>
                    <a:pt x="132" y="328"/>
                  </a:lnTo>
                  <a:lnTo>
                    <a:pt x="132" y="328"/>
                  </a:lnTo>
                  <a:lnTo>
                    <a:pt x="132" y="333"/>
                  </a:lnTo>
                  <a:lnTo>
                    <a:pt x="137" y="338"/>
                  </a:lnTo>
                  <a:lnTo>
                    <a:pt x="137" y="338"/>
                  </a:lnTo>
                  <a:lnTo>
                    <a:pt x="137" y="344"/>
                  </a:lnTo>
                  <a:lnTo>
                    <a:pt x="143" y="344"/>
                  </a:lnTo>
                  <a:lnTo>
                    <a:pt x="143" y="344"/>
                  </a:lnTo>
                  <a:lnTo>
                    <a:pt x="148" y="349"/>
                  </a:lnTo>
                  <a:lnTo>
                    <a:pt x="153" y="349"/>
                  </a:lnTo>
                  <a:lnTo>
                    <a:pt x="153" y="354"/>
                  </a:lnTo>
                  <a:lnTo>
                    <a:pt x="159" y="354"/>
                  </a:lnTo>
                  <a:lnTo>
                    <a:pt x="164" y="354"/>
                  </a:lnTo>
                  <a:lnTo>
                    <a:pt x="164" y="360"/>
                  </a:lnTo>
                  <a:lnTo>
                    <a:pt x="164" y="365"/>
                  </a:lnTo>
                  <a:lnTo>
                    <a:pt x="169" y="365"/>
                  </a:lnTo>
                  <a:lnTo>
                    <a:pt x="169" y="370"/>
                  </a:lnTo>
                  <a:lnTo>
                    <a:pt x="169" y="370"/>
                  </a:lnTo>
                  <a:lnTo>
                    <a:pt x="169" y="375"/>
                  </a:lnTo>
                  <a:lnTo>
                    <a:pt x="169" y="375"/>
                  </a:lnTo>
                  <a:lnTo>
                    <a:pt x="169" y="381"/>
                  </a:lnTo>
                  <a:lnTo>
                    <a:pt x="169" y="386"/>
                  </a:lnTo>
                  <a:lnTo>
                    <a:pt x="169" y="386"/>
                  </a:lnTo>
                  <a:lnTo>
                    <a:pt x="169" y="391"/>
                  </a:lnTo>
                  <a:lnTo>
                    <a:pt x="169" y="397"/>
                  </a:lnTo>
                  <a:lnTo>
                    <a:pt x="169" y="397"/>
                  </a:lnTo>
                  <a:lnTo>
                    <a:pt x="169" y="402"/>
                  </a:lnTo>
                  <a:lnTo>
                    <a:pt x="169" y="402"/>
                  </a:lnTo>
                  <a:lnTo>
                    <a:pt x="169" y="407"/>
                  </a:lnTo>
                  <a:lnTo>
                    <a:pt x="169" y="413"/>
                  </a:lnTo>
                  <a:lnTo>
                    <a:pt x="169" y="418"/>
                  </a:lnTo>
                  <a:lnTo>
                    <a:pt x="169" y="418"/>
                  </a:lnTo>
                  <a:lnTo>
                    <a:pt x="174" y="423"/>
                  </a:lnTo>
                  <a:lnTo>
                    <a:pt x="174" y="423"/>
                  </a:lnTo>
                  <a:lnTo>
                    <a:pt x="180" y="428"/>
                  </a:lnTo>
                  <a:lnTo>
                    <a:pt x="185" y="428"/>
                  </a:lnTo>
                  <a:lnTo>
                    <a:pt x="185" y="434"/>
                  </a:lnTo>
                  <a:lnTo>
                    <a:pt x="185" y="434"/>
                  </a:lnTo>
                  <a:lnTo>
                    <a:pt x="190" y="439"/>
                  </a:lnTo>
                  <a:lnTo>
                    <a:pt x="190" y="444"/>
                  </a:lnTo>
                  <a:lnTo>
                    <a:pt x="190" y="444"/>
                  </a:lnTo>
                  <a:lnTo>
                    <a:pt x="196" y="450"/>
                  </a:lnTo>
                  <a:lnTo>
                    <a:pt x="196" y="450"/>
                  </a:lnTo>
                  <a:lnTo>
                    <a:pt x="196" y="455"/>
                  </a:lnTo>
                  <a:lnTo>
                    <a:pt x="196" y="455"/>
                  </a:lnTo>
                  <a:lnTo>
                    <a:pt x="196" y="460"/>
                  </a:lnTo>
                  <a:lnTo>
                    <a:pt x="196" y="460"/>
                  </a:lnTo>
                  <a:lnTo>
                    <a:pt x="190" y="465"/>
                  </a:lnTo>
                  <a:lnTo>
                    <a:pt x="190" y="471"/>
                  </a:lnTo>
                  <a:lnTo>
                    <a:pt x="185" y="471"/>
                  </a:lnTo>
                  <a:lnTo>
                    <a:pt x="185" y="476"/>
                  </a:lnTo>
                  <a:lnTo>
                    <a:pt x="185" y="471"/>
                  </a:lnTo>
                  <a:lnTo>
                    <a:pt x="185" y="471"/>
                  </a:lnTo>
                  <a:lnTo>
                    <a:pt x="180" y="465"/>
                  </a:lnTo>
                  <a:lnTo>
                    <a:pt x="180" y="465"/>
                  </a:lnTo>
                  <a:lnTo>
                    <a:pt x="180" y="460"/>
                  </a:lnTo>
                  <a:lnTo>
                    <a:pt x="174" y="455"/>
                  </a:lnTo>
                  <a:lnTo>
                    <a:pt x="174" y="455"/>
                  </a:lnTo>
                  <a:lnTo>
                    <a:pt x="174" y="450"/>
                  </a:lnTo>
                  <a:lnTo>
                    <a:pt x="174" y="444"/>
                  </a:lnTo>
                  <a:lnTo>
                    <a:pt x="169" y="444"/>
                  </a:lnTo>
                  <a:lnTo>
                    <a:pt x="164" y="439"/>
                  </a:lnTo>
                  <a:lnTo>
                    <a:pt x="164" y="434"/>
                  </a:lnTo>
                  <a:lnTo>
                    <a:pt x="164" y="434"/>
                  </a:lnTo>
                  <a:lnTo>
                    <a:pt x="159" y="434"/>
                  </a:lnTo>
                  <a:lnTo>
                    <a:pt x="159" y="428"/>
                  </a:lnTo>
                  <a:lnTo>
                    <a:pt x="153" y="428"/>
                  </a:lnTo>
                  <a:lnTo>
                    <a:pt x="153" y="423"/>
                  </a:lnTo>
                  <a:lnTo>
                    <a:pt x="148" y="423"/>
                  </a:lnTo>
                  <a:lnTo>
                    <a:pt x="143" y="418"/>
                  </a:lnTo>
                  <a:lnTo>
                    <a:pt x="143" y="413"/>
                  </a:lnTo>
                  <a:lnTo>
                    <a:pt x="137" y="413"/>
                  </a:lnTo>
                  <a:lnTo>
                    <a:pt x="137" y="407"/>
                  </a:lnTo>
                  <a:lnTo>
                    <a:pt x="132" y="407"/>
                  </a:lnTo>
                  <a:lnTo>
                    <a:pt x="132" y="402"/>
                  </a:lnTo>
                  <a:lnTo>
                    <a:pt x="127" y="402"/>
                  </a:lnTo>
                  <a:lnTo>
                    <a:pt x="127" y="402"/>
                  </a:lnTo>
                  <a:lnTo>
                    <a:pt x="122" y="402"/>
                  </a:lnTo>
                  <a:lnTo>
                    <a:pt x="122" y="402"/>
                  </a:lnTo>
                  <a:lnTo>
                    <a:pt x="116" y="402"/>
                  </a:lnTo>
                  <a:lnTo>
                    <a:pt x="111" y="402"/>
                  </a:lnTo>
                  <a:lnTo>
                    <a:pt x="111" y="397"/>
                  </a:lnTo>
                  <a:lnTo>
                    <a:pt x="111" y="397"/>
                  </a:lnTo>
                  <a:lnTo>
                    <a:pt x="111" y="391"/>
                  </a:lnTo>
                  <a:lnTo>
                    <a:pt x="111" y="386"/>
                  </a:lnTo>
                  <a:lnTo>
                    <a:pt x="111" y="386"/>
                  </a:lnTo>
                  <a:lnTo>
                    <a:pt x="116" y="381"/>
                  </a:lnTo>
                  <a:lnTo>
                    <a:pt x="116" y="375"/>
                  </a:lnTo>
                  <a:lnTo>
                    <a:pt x="116" y="375"/>
                  </a:lnTo>
                  <a:lnTo>
                    <a:pt x="116" y="370"/>
                  </a:lnTo>
                  <a:lnTo>
                    <a:pt x="116" y="365"/>
                  </a:lnTo>
                  <a:lnTo>
                    <a:pt x="116" y="365"/>
                  </a:lnTo>
                  <a:lnTo>
                    <a:pt x="116" y="360"/>
                  </a:lnTo>
                  <a:lnTo>
                    <a:pt x="122" y="354"/>
                  </a:lnTo>
                  <a:lnTo>
                    <a:pt x="116" y="354"/>
                  </a:lnTo>
                  <a:lnTo>
                    <a:pt x="116" y="349"/>
                  </a:lnTo>
                  <a:lnTo>
                    <a:pt x="116" y="344"/>
                  </a:lnTo>
                  <a:lnTo>
                    <a:pt x="116" y="338"/>
                  </a:lnTo>
                  <a:lnTo>
                    <a:pt x="111" y="338"/>
                  </a:lnTo>
                  <a:lnTo>
                    <a:pt x="111" y="333"/>
                  </a:lnTo>
                  <a:lnTo>
                    <a:pt x="111" y="328"/>
                  </a:lnTo>
                  <a:lnTo>
                    <a:pt x="111" y="328"/>
                  </a:lnTo>
                  <a:lnTo>
                    <a:pt x="111" y="323"/>
                  </a:lnTo>
                  <a:lnTo>
                    <a:pt x="106" y="323"/>
                  </a:lnTo>
                  <a:lnTo>
                    <a:pt x="106" y="317"/>
                  </a:lnTo>
                  <a:lnTo>
                    <a:pt x="106" y="312"/>
                  </a:lnTo>
                  <a:lnTo>
                    <a:pt x="106" y="312"/>
                  </a:lnTo>
                  <a:lnTo>
                    <a:pt x="106" y="307"/>
                  </a:lnTo>
                  <a:lnTo>
                    <a:pt x="100" y="307"/>
                  </a:lnTo>
                  <a:lnTo>
                    <a:pt x="100" y="307"/>
                  </a:lnTo>
                  <a:lnTo>
                    <a:pt x="95" y="301"/>
                  </a:lnTo>
                  <a:lnTo>
                    <a:pt x="95" y="301"/>
                  </a:lnTo>
                  <a:lnTo>
                    <a:pt x="90" y="301"/>
                  </a:lnTo>
                  <a:lnTo>
                    <a:pt x="85" y="296"/>
                  </a:lnTo>
                  <a:lnTo>
                    <a:pt x="85" y="296"/>
                  </a:lnTo>
                  <a:lnTo>
                    <a:pt x="79" y="296"/>
                  </a:lnTo>
                  <a:lnTo>
                    <a:pt x="79" y="301"/>
                  </a:lnTo>
                  <a:lnTo>
                    <a:pt x="74" y="301"/>
                  </a:lnTo>
                  <a:lnTo>
                    <a:pt x="69" y="301"/>
                  </a:lnTo>
                  <a:lnTo>
                    <a:pt x="69" y="296"/>
                  </a:lnTo>
                  <a:lnTo>
                    <a:pt x="69" y="296"/>
                  </a:lnTo>
                  <a:lnTo>
                    <a:pt x="63" y="291"/>
                  </a:lnTo>
                  <a:lnTo>
                    <a:pt x="63" y="291"/>
                  </a:lnTo>
                  <a:lnTo>
                    <a:pt x="63" y="286"/>
                  </a:lnTo>
                  <a:lnTo>
                    <a:pt x="58" y="280"/>
                  </a:lnTo>
                  <a:lnTo>
                    <a:pt x="58" y="280"/>
                  </a:lnTo>
                  <a:lnTo>
                    <a:pt x="58" y="275"/>
                  </a:lnTo>
                  <a:lnTo>
                    <a:pt x="53" y="270"/>
                  </a:lnTo>
                  <a:lnTo>
                    <a:pt x="53" y="270"/>
                  </a:lnTo>
                  <a:lnTo>
                    <a:pt x="53" y="264"/>
                  </a:lnTo>
                  <a:lnTo>
                    <a:pt x="53" y="264"/>
                  </a:lnTo>
                  <a:lnTo>
                    <a:pt x="48" y="259"/>
                  </a:lnTo>
                  <a:lnTo>
                    <a:pt x="48" y="254"/>
                  </a:lnTo>
                  <a:lnTo>
                    <a:pt x="48" y="254"/>
                  </a:lnTo>
                  <a:lnTo>
                    <a:pt x="42" y="249"/>
                  </a:lnTo>
                  <a:lnTo>
                    <a:pt x="48" y="249"/>
                  </a:lnTo>
                  <a:lnTo>
                    <a:pt x="53" y="249"/>
                  </a:lnTo>
                  <a:lnTo>
                    <a:pt x="53" y="249"/>
                  </a:lnTo>
                  <a:lnTo>
                    <a:pt x="58" y="249"/>
                  </a:lnTo>
                  <a:lnTo>
                    <a:pt x="58" y="249"/>
                  </a:lnTo>
                  <a:lnTo>
                    <a:pt x="63" y="243"/>
                  </a:lnTo>
                  <a:lnTo>
                    <a:pt x="63" y="243"/>
                  </a:lnTo>
                  <a:lnTo>
                    <a:pt x="63" y="238"/>
                  </a:lnTo>
                  <a:lnTo>
                    <a:pt x="63" y="238"/>
                  </a:lnTo>
                  <a:lnTo>
                    <a:pt x="63" y="233"/>
                  </a:lnTo>
                  <a:lnTo>
                    <a:pt x="69" y="227"/>
                  </a:lnTo>
                  <a:lnTo>
                    <a:pt x="69" y="227"/>
                  </a:lnTo>
                  <a:lnTo>
                    <a:pt x="69" y="222"/>
                  </a:lnTo>
                  <a:lnTo>
                    <a:pt x="69" y="217"/>
                  </a:lnTo>
                  <a:lnTo>
                    <a:pt x="69" y="212"/>
                  </a:lnTo>
                  <a:lnTo>
                    <a:pt x="69" y="212"/>
                  </a:lnTo>
                  <a:lnTo>
                    <a:pt x="69" y="206"/>
                  </a:lnTo>
                  <a:lnTo>
                    <a:pt x="63" y="201"/>
                  </a:lnTo>
                  <a:lnTo>
                    <a:pt x="63" y="201"/>
                  </a:lnTo>
                  <a:lnTo>
                    <a:pt x="63" y="196"/>
                  </a:lnTo>
                  <a:lnTo>
                    <a:pt x="63" y="190"/>
                  </a:lnTo>
                  <a:lnTo>
                    <a:pt x="58" y="190"/>
                  </a:lnTo>
                  <a:lnTo>
                    <a:pt x="58" y="185"/>
                  </a:lnTo>
                  <a:lnTo>
                    <a:pt x="53" y="185"/>
                  </a:lnTo>
                  <a:lnTo>
                    <a:pt x="53" y="185"/>
                  </a:lnTo>
                  <a:lnTo>
                    <a:pt x="48" y="180"/>
                  </a:lnTo>
                  <a:lnTo>
                    <a:pt x="48" y="180"/>
                  </a:lnTo>
                  <a:lnTo>
                    <a:pt x="48" y="174"/>
                  </a:lnTo>
                  <a:lnTo>
                    <a:pt x="42" y="174"/>
                  </a:lnTo>
                  <a:lnTo>
                    <a:pt x="42" y="169"/>
                  </a:lnTo>
                  <a:lnTo>
                    <a:pt x="37" y="164"/>
                  </a:lnTo>
                  <a:lnTo>
                    <a:pt x="37" y="159"/>
                  </a:lnTo>
                  <a:lnTo>
                    <a:pt x="32" y="159"/>
                  </a:lnTo>
                  <a:lnTo>
                    <a:pt x="32" y="153"/>
                  </a:lnTo>
                  <a:lnTo>
                    <a:pt x="26" y="153"/>
                  </a:lnTo>
                  <a:lnTo>
                    <a:pt x="26" y="153"/>
                  </a:lnTo>
                  <a:lnTo>
                    <a:pt x="21" y="148"/>
                  </a:lnTo>
                  <a:lnTo>
                    <a:pt x="21" y="143"/>
                  </a:lnTo>
                  <a:lnTo>
                    <a:pt x="21" y="143"/>
                  </a:lnTo>
                  <a:lnTo>
                    <a:pt x="21" y="137"/>
                  </a:lnTo>
                  <a:lnTo>
                    <a:pt x="21" y="137"/>
                  </a:lnTo>
                  <a:lnTo>
                    <a:pt x="21" y="132"/>
                  </a:lnTo>
                  <a:lnTo>
                    <a:pt x="21" y="127"/>
                  </a:lnTo>
                  <a:lnTo>
                    <a:pt x="21" y="127"/>
                  </a:lnTo>
                  <a:lnTo>
                    <a:pt x="21" y="122"/>
                  </a:lnTo>
                  <a:lnTo>
                    <a:pt x="21" y="122"/>
                  </a:lnTo>
                  <a:lnTo>
                    <a:pt x="21" y="116"/>
                  </a:lnTo>
                  <a:lnTo>
                    <a:pt x="21" y="111"/>
                  </a:lnTo>
                  <a:lnTo>
                    <a:pt x="21" y="111"/>
                  </a:lnTo>
                  <a:lnTo>
                    <a:pt x="21" y="106"/>
                  </a:lnTo>
                  <a:lnTo>
                    <a:pt x="21" y="106"/>
                  </a:lnTo>
                  <a:lnTo>
                    <a:pt x="21" y="100"/>
                  </a:lnTo>
                  <a:lnTo>
                    <a:pt x="21" y="100"/>
                  </a:lnTo>
                  <a:lnTo>
                    <a:pt x="21" y="95"/>
                  </a:lnTo>
                  <a:lnTo>
                    <a:pt x="21" y="90"/>
                  </a:lnTo>
                  <a:lnTo>
                    <a:pt x="21" y="90"/>
                  </a:lnTo>
                  <a:lnTo>
                    <a:pt x="21" y="85"/>
                  </a:lnTo>
                  <a:lnTo>
                    <a:pt x="21" y="79"/>
                  </a:lnTo>
                  <a:lnTo>
                    <a:pt x="21" y="79"/>
                  </a:lnTo>
                  <a:lnTo>
                    <a:pt x="21" y="74"/>
                  </a:lnTo>
                  <a:lnTo>
                    <a:pt x="21" y="69"/>
                  </a:lnTo>
                  <a:lnTo>
                    <a:pt x="21" y="63"/>
                  </a:lnTo>
                  <a:lnTo>
                    <a:pt x="21" y="58"/>
                  </a:lnTo>
                  <a:lnTo>
                    <a:pt x="26" y="53"/>
                  </a:lnTo>
                  <a:lnTo>
                    <a:pt x="26" y="53"/>
                  </a:lnTo>
                  <a:lnTo>
                    <a:pt x="26" y="48"/>
                  </a:lnTo>
                  <a:lnTo>
                    <a:pt x="26" y="48"/>
                  </a:lnTo>
                  <a:lnTo>
                    <a:pt x="26" y="42"/>
                  </a:lnTo>
                  <a:lnTo>
                    <a:pt x="26" y="42"/>
                  </a:lnTo>
                  <a:lnTo>
                    <a:pt x="26" y="37"/>
                  </a:lnTo>
                  <a:lnTo>
                    <a:pt x="26" y="32"/>
                  </a:lnTo>
                  <a:lnTo>
                    <a:pt x="21" y="32"/>
                  </a:lnTo>
                  <a:lnTo>
                    <a:pt x="16" y="26"/>
                  </a:lnTo>
                  <a:lnTo>
                    <a:pt x="16" y="26"/>
                  </a:lnTo>
                  <a:lnTo>
                    <a:pt x="16" y="21"/>
                  </a:lnTo>
                  <a:lnTo>
                    <a:pt x="16" y="16"/>
                  </a:lnTo>
                  <a:lnTo>
                    <a:pt x="16" y="10"/>
                  </a:lnTo>
                  <a:lnTo>
                    <a:pt x="16" y="10"/>
                  </a:lnTo>
                  <a:lnTo>
                    <a:pt x="16" y="5"/>
                  </a:lnTo>
                  <a:lnTo>
                    <a:pt x="1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6" y="5"/>
                  </a:lnTo>
                  <a:lnTo>
                    <a:pt x="16" y="5"/>
                  </a:lnTo>
                  <a:lnTo>
                    <a:pt x="21" y="5"/>
                  </a:lnTo>
                  <a:lnTo>
                    <a:pt x="26" y="5"/>
                  </a:lnTo>
                  <a:lnTo>
                    <a:pt x="26" y="5"/>
                  </a:lnTo>
                  <a:lnTo>
                    <a:pt x="32" y="5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42" y="5"/>
                  </a:lnTo>
                  <a:lnTo>
                    <a:pt x="42" y="5"/>
                  </a:lnTo>
                  <a:lnTo>
                    <a:pt x="48" y="5"/>
                  </a:lnTo>
                  <a:lnTo>
                    <a:pt x="48" y="5"/>
                  </a:lnTo>
                  <a:lnTo>
                    <a:pt x="53" y="10"/>
                  </a:lnTo>
                  <a:lnTo>
                    <a:pt x="58" y="10"/>
                  </a:lnTo>
                  <a:lnTo>
                    <a:pt x="58" y="10"/>
                  </a:lnTo>
                </a:path>
              </a:pathLst>
            </a:custGeom>
            <a:solidFill>
              <a:srgbClr val="66ff33"/>
            </a:solidFill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72" name=""/>
          <p:cNvGrpSpPr/>
          <p:nvPr/>
        </p:nvGrpSpPr>
        <p:grpSpPr>
          <a:xfrm>
            <a:off x="4962600" y="2190600"/>
            <a:ext cx="82440" cy="76320"/>
            <a:chOff x="4962600" y="2190600"/>
            <a:chExt cx="82440" cy="76320"/>
          </a:xfrm>
        </p:grpSpPr>
        <p:grpSp>
          <p:nvGrpSpPr>
            <p:cNvPr id="1073" name=""/>
            <p:cNvGrpSpPr/>
            <p:nvPr/>
          </p:nvGrpSpPr>
          <p:grpSpPr>
            <a:xfrm>
              <a:off x="5029200" y="2190600"/>
              <a:ext cx="15840" cy="7920"/>
              <a:chOff x="5029200" y="2190600"/>
              <a:chExt cx="15840" cy="7920"/>
            </a:xfrm>
          </p:grpSpPr>
          <p:sp>
            <p:nvSpPr>
              <p:cNvPr id="1074" name=""/>
              <p:cNvSpPr/>
              <p:nvPr/>
            </p:nvSpPr>
            <p:spPr>
              <a:xfrm>
                <a:off x="5029200" y="2190600"/>
                <a:ext cx="15840" cy="792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5" y="0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5" name=""/>
              <p:cNvSpPr/>
              <p:nvPr/>
            </p:nvSpPr>
            <p:spPr>
              <a:xfrm>
                <a:off x="5029200" y="2190600"/>
                <a:ext cx="15840" cy="792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5" y="0"/>
                    </a:moveTo>
                    <a:lnTo>
                      <a:pt x="5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5" y="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76" name=""/>
            <p:cNvSpPr/>
            <p:nvPr/>
          </p:nvSpPr>
          <p:spPr>
            <a:xfrm>
              <a:off x="5037120" y="2190600"/>
              <a:ext cx="1440" cy="180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77" name=""/>
            <p:cNvGrpSpPr/>
            <p:nvPr/>
          </p:nvGrpSpPr>
          <p:grpSpPr>
            <a:xfrm>
              <a:off x="4995720" y="2216160"/>
              <a:ext cx="15840" cy="7920"/>
              <a:chOff x="4995720" y="2216160"/>
              <a:chExt cx="15840" cy="7920"/>
            </a:xfrm>
          </p:grpSpPr>
          <p:sp>
            <p:nvSpPr>
              <p:cNvPr id="1078" name=""/>
              <p:cNvSpPr/>
              <p:nvPr/>
            </p:nvSpPr>
            <p:spPr>
              <a:xfrm>
                <a:off x="4995720" y="2216160"/>
                <a:ext cx="15840" cy="792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10" y="0"/>
                    </a:moveTo>
                    <a:lnTo>
                      <a:pt x="10" y="0"/>
                    </a:lnTo>
                    <a:lnTo>
                      <a:pt x="10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79" name=""/>
              <p:cNvSpPr/>
              <p:nvPr/>
            </p:nvSpPr>
            <p:spPr>
              <a:xfrm>
                <a:off x="4995720" y="2216160"/>
                <a:ext cx="15840" cy="7920"/>
              </a:xfrm>
              <a:custGeom>
                <a:avLst/>
                <a:gdLst/>
                <a:ahLst/>
                <a:rect l="l" t="t" r="r" b="b"/>
                <a:pathLst>
                  <a:path w="10" h="5">
                    <a:moveTo>
                      <a:pt x="10" y="0"/>
                    </a:moveTo>
                    <a:lnTo>
                      <a:pt x="10" y="0"/>
                    </a:lnTo>
                    <a:lnTo>
                      <a:pt x="10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80" name=""/>
            <p:cNvSpPr/>
            <p:nvPr/>
          </p:nvSpPr>
          <p:spPr>
            <a:xfrm flipH="1">
              <a:off x="4986360" y="2224080"/>
              <a:ext cx="9360" cy="144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81" name=""/>
            <p:cNvGrpSpPr/>
            <p:nvPr/>
          </p:nvGrpSpPr>
          <p:grpSpPr>
            <a:xfrm>
              <a:off x="4978440" y="2224080"/>
              <a:ext cx="7920" cy="33480"/>
              <a:chOff x="4978440" y="2224080"/>
              <a:chExt cx="7920" cy="33480"/>
            </a:xfrm>
          </p:grpSpPr>
          <p:sp>
            <p:nvSpPr>
              <p:cNvPr id="1082" name=""/>
              <p:cNvSpPr/>
              <p:nvPr/>
            </p:nvSpPr>
            <p:spPr>
              <a:xfrm>
                <a:off x="4978440" y="2224080"/>
                <a:ext cx="7920" cy="33480"/>
              </a:xfrm>
              <a:custGeom>
                <a:avLst/>
                <a:gdLst/>
                <a:ahLst/>
                <a:rect l="l" t="t" r="r" b="b"/>
                <a:pathLst>
                  <a:path w="5" h="21">
                    <a:moveTo>
                      <a:pt x="5" y="0"/>
                    </a:moveTo>
                    <a:lnTo>
                      <a:pt x="5" y="0"/>
                    </a:lnTo>
                    <a:lnTo>
                      <a:pt x="5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5" y="11"/>
                    </a:lnTo>
                    <a:lnTo>
                      <a:pt x="5" y="11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3" name=""/>
              <p:cNvSpPr/>
              <p:nvPr/>
            </p:nvSpPr>
            <p:spPr>
              <a:xfrm>
                <a:off x="4978440" y="2224080"/>
                <a:ext cx="7920" cy="33480"/>
              </a:xfrm>
              <a:custGeom>
                <a:avLst/>
                <a:gdLst/>
                <a:ahLst/>
                <a:rect l="l" t="t" r="r" b="b"/>
                <a:pathLst>
                  <a:path w="5" h="21">
                    <a:moveTo>
                      <a:pt x="5" y="0"/>
                    </a:moveTo>
                    <a:lnTo>
                      <a:pt x="5" y="0"/>
                    </a:lnTo>
                    <a:lnTo>
                      <a:pt x="5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5" y="11"/>
                    </a:lnTo>
                    <a:lnTo>
                      <a:pt x="5" y="11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84" name=""/>
            <p:cNvSpPr/>
            <p:nvPr/>
          </p:nvSpPr>
          <p:spPr>
            <a:xfrm>
              <a:off x="4978440" y="2257560"/>
              <a:ext cx="1440" cy="144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85" name=""/>
            <p:cNvGrpSpPr/>
            <p:nvPr/>
          </p:nvGrpSpPr>
          <p:grpSpPr>
            <a:xfrm>
              <a:off x="4962600" y="2216160"/>
              <a:ext cx="48960" cy="50760"/>
              <a:chOff x="4962600" y="2216160"/>
              <a:chExt cx="48960" cy="50760"/>
            </a:xfrm>
          </p:grpSpPr>
          <p:sp>
            <p:nvSpPr>
              <p:cNvPr id="1086" name=""/>
              <p:cNvSpPr/>
              <p:nvPr/>
            </p:nvSpPr>
            <p:spPr>
              <a:xfrm>
                <a:off x="4962600" y="2216160"/>
                <a:ext cx="48960" cy="50760"/>
              </a:xfrm>
              <a:custGeom>
                <a:avLst/>
                <a:gdLst/>
                <a:ahLst/>
                <a:rect l="l" t="t" r="r" b="b"/>
                <a:pathLst>
                  <a:path w="31" h="32">
                    <a:moveTo>
                      <a:pt x="10" y="26"/>
                    </a:moveTo>
                    <a:lnTo>
                      <a:pt x="10" y="26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0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5" y="32"/>
                    </a:lnTo>
                    <a:lnTo>
                      <a:pt x="21" y="32"/>
                    </a:lnTo>
                    <a:lnTo>
                      <a:pt x="21" y="32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26"/>
                    </a:lnTo>
                    <a:lnTo>
                      <a:pt x="31" y="26"/>
                    </a:lnTo>
                    <a:lnTo>
                      <a:pt x="31" y="26"/>
                    </a:lnTo>
                    <a:lnTo>
                      <a:pt x="31" y="26"/>
                    </a:lnTo>
                    <a:lnTo>
                      <a:pt x="31" y="26"/>
                    </a:lnTo>
                    <a:lnTo>
                      <a:pt x="31" y="21"/>
                    </a:lnTo>
                    <a:lnTo>
                      <a:pt x="31" y="21"/>
                    </a:lnTo>
                    <a:lnTo>
                      <a:pt x="31" y="21"/>
                    </a:lnTo>
                    <a:lnTo>
                      <a:pt x="31" y="21"/>
                    </a:lnTo>
                    <a:lnTo>
                      <a:pt x="31" y="21"/>
                    </a:lnTo>
                    <a:lnTo>
                      <a:pt x="31" y="16"/>
                    </a:lnTo>
                    <a:lnTo>
                      <a:pt x="31" y="16"/>
                    </a:lnTo>
                    <a:lnTo>
                      <a:pt x="31" y="16"/>
                    </a:lnTo>
                    <a:lnTo>
                      <a:pt x="31" y="16"/>
                    </a:lnTo>
                    <a:lnTo>
                      <a:pt x="31" y="11"/>
                    </a:lnTo>
                    <a:lnTo>
                      <a:pt x="31" y="11"/>
                    </a:lnTo>
                    <a:lnTo>
                      <a:pt x="31" y="11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31" y="0"/>
                    </a:lnTo>
                    <a:lnTo>
                      <a:pt x="31" y="0"/>
                    </a:lnTo>
                    <a:lnTo>
                      <a:pt x="10" y="26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7" name=""/>
              <p:cNvSpPr/>
              <p:nvPr/>
            </p:nvSpPr>
            <p:spPr>
              <a:xfrm>
                <a:off x="4962600" y="2216160"/>
                <a:ext cx="48960" cy="50760"/>
              </a:xfrm>
              <a:custGeom>
                <a:avLst/>
                <a:gdLst/>
                <a:ahLst/>
                <a:rect l="l" t="t" r="r" b="b"/>
                <a:pathLst>
                  <a:path w="31" h="32">
                    <a:moveTo>
                      <a:pt x="10" y="26"/>
                    </a:moveTo>
                    <a:lnTo>
                      <a:pt x="10" y="26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0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5" y="32"/>
                    </a:lnTo>
                    <a:lnTo>
                      <a:pt x="21" y="32"/>
                    </a:lnTo>
                    <a:lnTo>
                      <a:pt x="21" y="32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31" y="32"/>
                    </a:lnTo>
                    <a:lnTo>
                      <a:pt x="31" y="32"/>
                    </a:lnTo>
                    <a:lnTo>
                      <a:pt x="31" y="26"/>
                    </a:lnTo>
                    <a:lnTo>
                      <a:pt x="31" y="26"/>
                    </a:lnTo>
                    <a:lnTo>
                      <a:pt x="31" y="26"/>
                    </a:lnTo>
                    <a:lnTo>
                      <a:pt x="31" y="26"/>
                    </a:lnTo>
                    <a:lnTo>
                      <a:pt x="31" y="26"/>
                    </a:lnTo>
                    <a:lnTo>
                      <a:pt x="31" y="21"/>
                    </a:lnTo>
                    <a:lnTo>
                      <a:pt x="31" y="21"/>
                    </a:lnTo>
                    <a:lnTo>
                      <a:pt x="31" y="21"/>
                    </a:lnTo>
                    <a:lnTo>
                      <a:pt x="31" y="21"/>
                    </a:lnTo>
                    <a:lnTo>
                      <a:pt x="31" y="21"/>
                    </a:lnTo>
                    <a:lnTo>
                      <a:pt x="31" y="16"/>
                    </a:lnTo>
                    <a:lnTo>
                      <a:pt x="31" y="16"/>
                    </a:lnTo>
                    <a:lnTo>
                      <a:pt x="31" y="16"/>
                    </a:lnTo>
                    <a:lnTo>
                      <a:pt x="31" y="16"/>
                    </a:lnTo>
                    <a:lnTo>
                      <a:pt x="31" y="11"/>
                    </a:lnTo>
                    <a:lnTo>
                      <a:pt x="31" y="11"/>
                    </a:lnTo>
                    <a:lnTo>
                      <a:pt x="31" y="11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31" y="5"/>
                    </a:lnTo>
                    <a:lnTo>
                      <a:pt x="31" y="0"/>
                    </a:lnTo>
                    <a:lnTo>
                      <a:pt x="31" y="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88" name=""/>
            <p:cNvSpPr/>
            <p:nvPr/>
          </p:nvSpPr>
          <p:spPr>
            <a:xfrm>
              <a:off x="5011560" y="2216160"/>
              <a:ext cx="1800" cy="792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89" name=""/>
          <p:cNvGrpSpPr/>
          <p:nvPr/>
        </p:nvGrpSpPr>
        <p:grpSpPr>
          <a:xfrm>
            <a:off x="2913120" y="1922400"/>
            <a:ext cx="982440" cy="747720"/>
            <a:chOff x="2913120" y="1922400"/>
            <a:chExt cx="982440" cy="747720"/>
          </a:xfrm>
        </p:grpSpPr>
        <p:grpSp>
          <p:nvGrpSpPr>
            <p:cNvPr id="1090" name=""/>
            <p:cNvGrpSpPr/>
            <p:nvPr/>
          </p:nvGrpSpPr>
          <p:grpSpPr>
            <a:xfrm>
              <a:off x="2913120" y="1922400"/>
              <a:ext cx="385560" cy="370080"/>
              <a:chOff x="2913120" y="1922400"/>
              <a:chExt cx="385560" cy="370080"/>
            </a:xfrm>
          </p:grpSpPr>
          <p:sp>
            <p:nvSpPr>
              <p:cNvPr id="1091" name=""/>
              <p:cNvSpPr/>
              <p:nvPr/>
            </p:nvSpPr>
            <p:spPr>
              <a:xfrm>
                <a:off x="2913120" y="1922400"/>
                <a:ext cx="385560" cy="370080"/>
              </a:xfrm>
              <a:custGeom>
                <a:avLst/>
                <a:gdLst/>
                <a:ahLst/>
                <a:rect l="l" t="t" r="r" b="b"/>
                <a:pathLst>
                  <a:path w="243" h="233">
                    <a:moveTo>
                      <a:pt x="84" y="100"/>
                    </a:moveTo>
                    <a:lnTo>
                      <a:pt x="84" y="100"/>
                    </a:lnTo>
                    <a:lnTo>
                      <a:pt x="90" y="95"/>
                    </a:lnTo>
                    <a:lnTo>
                      <a:pt x="84" y="90"/>
                    </a:lnTo>
                    <a:lnTo>
                      <a:pt x="84" y="84"/>
                    </a:lnTo>
                    <a:lnTo>
                      <a:pt x="84" y="84"/>
                    </a:lnTo>
                    <a:lnTo>
                      <a:pt x="84" y="79"/>
                    </a:lnTo>
                    <a:lnTo>
                      <a:pt x="84" y="79"/>
                    </a:lnTo>
                    <a:lnTo>
                      <a:pt x="84" y="74"/>
                    </a:lnTo>
                    <a:lnTo>
                      <a:pt x="84" y="74"/>
                    </a:lnTo>
                    <a:lnTo>
                      <a:pt x="84" y="69"/>
                    </a:lnTo>
                    <a:lnTo>
                      <a:pt x="79" y="63"/>
                    </a:lnTo>
                    <a:lnTo>
                      <a:pt x="79" y="63"/>
                    </a:lnTo>
                    <a:lnTo>
                      <a:pt x="79" y="58"/>
                    </a:lnTo>
                    <a:lnTo>
                      <a:pt x="79" y="58"/>
                    </a:lnTo>
                    <a:lnTo>
                      <a:pt x="79" y="53"/>
                    </a:lnTo>
                    <a:lnTo>
                      <a:pt x="79" y="53"/>
                    </a:lnTo>
                    <a:lnTo>
                      <a:pt x="79" y="47"/>
                    </a:lnTo>
                    <a:lnTo>
                      <a:pt x="84" y="47"/>
                    </a:lnTo>
                    <a:lnTo>
                      <a:pt x="84" y="42"/>
                    </a:lnTo>
                    <a:lnTo>
                      <a:pt x="84" y="42"/>
                    </a:lnTo>
                    <a:lnTo>
                      <a:pt x="90" y="42"/>
                    </a:lnTo>
                    <a:lnTo>
                      <a:pt x="95" y="37"/>
                    </a:lnTo>
                    <a:lnTo>
                      <a:pt x="95" y="32"/>
                    </a:lnTo>
                    <a:lnTo>
                      <a:pt x="100" y="32"/>
                    </a:lnTo>
                    <a:lnTo>
                      <a:pt x="100" y="32"/>
                    </a:lnTo>
                    <a:lnTo>
                      <a:pt x="100" y="26"/>
                    </a:lnTo>
                    <a:lnTo>
                      <a:pt x="106" y="26"/>
                    </a:lnTo>
                    <a:lnTo>
                      <a:pt x="106" y="21"/>
                    </a:lnTo>
                    <a:lnTo>
                      <a:pt x="111" y="21"/>
                    </a:lnTo>
                    <a:lnTo>
                      <a:pt x="111" y="21"/>
                    </a:lnTo>
                    <a:lnTo>
                      <a:pt x="116" y="21"/>
                    </a:lnTo>
                    <a:lnTo>
                      <a:pt x="121" y="21"/>
                    </a:lnTo>
                    <a:lnTo>
                      <a:pt x="121" y="21"/>
                    </a:lnTo>
                    <a:lnTo>
                      <a:pt x="127" y="16"/>
                    </a:lnTo>
                    <a:lnTo>
                      <a:pt x="127" y="16"/>
                    </a:lnTo>
                    <a:lnTo>
                      <a:pt x="132" y="16"/>
                    </a:lnTo>
                    <a:lnTo>
                      <a:pt x="137" y="16"/>
                    </a:lnTo>
                    <a:lnTo>
                      <a:pt x="143" y="16"/>
                    </a:lnTo>
                    <a:lnTo>
                      <a:pt x="143" y="10"/>
                    </a:lnTo>
                    <a:lnTo>
                      <a:pt x="143" y="10"/>
                    </a:lnTo>
                    <a:lnTo>
                      <a:pt x="148" y="10"/>
                    </a:lnTo>
                    <a:lnTo>
                      <a:pt x="153" y="5"/>
                    </a:lnTo>
                    <a:lnTo>
                      <a:pt x="153" y="5"/>
                    </a:lnTo>
                    <a:lnTo>
                      <a:pt x="158" y="5"/>
                    </a:lnTo>
                    <a:lnTo>
                      <a:pt x="158" y="0"/>
                    </a:lnTo>
                    <a:lnTo>
                      <a:pt x="164" y="0"/>
                    </a:lnTo>
                    <a:lnTo>
                      <a:pt x="164" y="0"/>
                    </a:lnTo>
                    <a:lnTo>
                      <a:pt x="169" y="0"/>
                    </a:lnTo>
                    <a:lnTo>
                      <a:pt x="169" y="0"/>
                    </a:lnTo>
                    <a:lnTo>
                      <a:pt x="174" y="0"/>
                    </a:lnTo>
                    <a:lnTo>
                      <a:pt x="180" y="0"/>
                    </a:lnTo>
                    <a:lnTo>
                      <a:pt x="180" y="0"/>
                    </a:lnTo>
                    <a:lnTo>
                      <a:pt x="185" y="0"/>
                    </a:lnTo>
                    <a:lnTo>
                      <a:pt x="190" y="5"/>
                    </a:lnTo>
                    <a:lnTo>
                      <a:pt x="190" y="5"/>
                    </a:lnTo>
                    <a:lnTo>
                      <a:pt x="195" y="5"/>
                    </a:lnTo>
                    <a:lnTo>
                      <a:pt x="195" y="5"/>
                    </a:lnTo>
                    <a:lnTo>
                      <a:pt x="195" y="5"/>
                    </a:lnTo>
                    <a:lnTo>
                      <a:pt x="195" y="10"/>
                    </a:lnTo>
                    <a:lnTo>
                      <a:pt x="195" y="16"/>
                    </a:lnTo>
                    <a:lnTo>
                      <a:pt x="190" y="16"/>
                    </a:lnTo>
                    <a:lnTo>
                      <a:pt x="190" y="16"/>
                    </a:lnTo>
                    <a:lnTo>
                      <a:pt x="190" y="16"/>
                    </a:lnTo>
                    <a:lnTo>
                      <a:pt x="185" y="21"/>
                    </a:lnTo>
                    <a:lnTo>
                      <a:pt x="180" y="21"/>
                    </a:lnTo>
                    <a:lnTo>
                      <a:pt x="180" y="26"/>
                    </a:lnTo>
                    <a:lnTo>
                      <a:pt x="180" y="32"/>
                    </a:lnTo>
                    <a:lnTo>
                      <a:pt x="174" y="32"/>
                    </a:lnTo>
                    <a:lnTo>
                      <a:pt x="174" y="37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7"/>
                    </a:lnTo>
                    <a:lnTo>
                      <a:pt x="174" y="53"/>
                    </a:lnTo>
                    <a:lnTo>
                      <a:pt x="174" y="53"/>
                    </a:lnTo>
                    <a:lnTo>
                      <a:pt x="174" y="58"/>
                    </a:lnTo>
                    <a:lnTo>
                      <a:pt x="174" y="63"/>
                    </a:lnTo>
                    <a:lnTo>
                      <a:pt x="174" y="63"/>
                    </a:lnTo>
                    <a:lnTo>
                      <a:pt x="174" y="69"/>
                    </a:lnTo>
                    <a:lnTo>
                      <a:pt x="174" y="69"/>
                    </a:lnTo>
                    <a:lnTo>
                      <a:pt x="169" y="74"/>
                    </a:lnTo>
                    <a:lnTo>
                      <a:pt x="169" y="74"/>
                    </a:lnTo>
                    <a:lnTo>
                      <a:pt x="169" y="79"/>
                    </a:lnTo>
                    <a:lnTo>
                      <a:pt x="169" y="84"/>
                    </a:lnTo>
                    <a:lnTo>
                      <a:pt x="169" y="84"/>
                    </a:lnTo>
                    <a:lnTo>
                      <a:pt x="169" y="90"/>
                    </a:lnTo>
                    <a:lnTo>
                      <a:pt x="169" y="95"/>
                    </a:lnTo>
                    <a:lnTo>
                      <a:pt x="169" y="95"/>
                    </a:lnTo>
                    <a:lnTo>
                      <a:pt x="169" y="100"/>
                    </a:lnTo>
                    <a:lnTo>
                      <a:pt x="169" y="100"/>
                    </a:lnTo>
                    <a:lnTo>
                      <a:pt x="169" y="106"/>
                    </a:lnTo>
                    <a:lnTo>
                      <a:pt x="169" y="106"/>
                    </a:lnTo>
                    <a:lnTo>
                      <a:pt x="174" y="111"/>
                    </a:lnTo>
                    <a:lnTo>
                      <a:pt x="174" y="116"/>
                    </a:lnTo>
                    <a:lnTo>
                      <a:pt x="174" y="116"/>
                    </a:lnTo>
                    <a:lnTo>
                      <a:pt x="180" y="116"/>
                    </a:lnTo>
                    <a:lnTo>
                      <a:pt x="180" y="116"/>
                    </a:lnTo>
                    <a:lnTo>
                      <a:pt x="185" y="121"/>
                    </a:lnTo>
                    <a:lnTo>
                      <a:pt x="185" y="121"/>
                    </a:lnTo>
                    <a:lnTo>
                      <a:pt x="190" y="121"/>
                    </a:lnTo>
                    <a:lnTo>
                      <a:pt x="190" y="121"/>
                    </a:lnTo>
                    <a:lnTo>
                      <a:pt x="195" y="116"/>
                    </a:lnTo>
                    <a:lnTo>
                      <a:pt x="201" y="116"/>
                    </a:lnTo>
                    <a:lnTo>
                      <a:pt x="201" y="116"/>
                    </a:lnTo>
                    <a:lnTo>
                      <a:pt x="206" y="116"/>
                    </a:lnTo>
                    <a:lnTo>
                      <a:pt x="206" y="121"/>
                    </a:lnTo>
                    <a:lnTo>
                      <a:pt x="211" y="121"/>
                    </a:lnTo>
                    <a:lnTo>
                      <a:pt x="217" y="121"/>
                    </a:lnTo>
                    <a:lnTo>
                      <a:pt x="217" y="121"/>
                    </a:lnTo>
                    <a:lnTo>
                      <a:pt x="222" y="121"/>
                    </a:lnTo>
                    <a:lnTo>
                      <a:pt x="227" y="121"/>
                    </a:lnTo>
                    <a:lnTo>
                      <a:pt x="227" y="121"/>
                    </a:lnTo>
                    <a:lnTo>
                      <a:pt x="232" y="121"/>
                    </a:lnTo>
                    <a:lnTo>
                      <a:pt x="232" y="121"/>
                    </a:lnTo>
                    <a:lnTo>
                      <a:pt x="238" y="116"/>
                    </a:lnTo>
                    <a:lnTo>
                      <a:pt x="243" y="116"/>
                    </a:lnTo>
                    <a:lnTo>
                      <a:pt x="243" y="121"/>
                    </a:lnTo>
                    <a:lnTo>
                      <a:pt x="238" y="121"/>
                    </a:lnTo>
                    <a:lnTo>
                      <a:pt x="238" y="127"/>
                    </a:lnTo>
                    <a:lnTo>
                      <a:pt x="238" y="127"/>
                    </a:lnTo>
                    <a:lnTo>
                      <a:pt x="232" y="127"/>
                    </a:lnTo>
                    <a:lnTo>
                      <a:pt x="232" y="132"/>
                    </a:lnTo>
                    <a:lnTo>
                      <a:pt x="227" y="137"/>
                    </a:lnTo>
                    <a:lnTo>
                      <a:pt x="227" y="137"/>
                    </a:lnTo>
                    <a:lnTo>
                      <a:pt x="227" y="143"/>
                    </a:lnTo>
                    <a:lnTo>
                      <a:pt x="227" y="143"/>
                    </a:lnTo>
                    <a:lnTo>
                      <a:pt x="222" y="143"/>
                    </a:lnTo>
                    <a:lnTo>
                      <a:pt x="217" y="148"/>
                    </a:lnTo>
                    <a:lnTo>
                      <a:pt x="217" y="148"/>
                    </a:lnTo>
                    <a:lnTo>
                      <a:pt x="211" y="153"/>
                    </a:lnTo>
                    <a:lnTo>
                      <a:pt x="211" y="153"/>
                    </a:lnTo>
                    <a:lnTo>
                      <a:pt x="206" y="158"/>
                    </a:lnTo>
                    <a:lnTo>
                      <a:pt x="206" y="164"/>
                    </a:lnTo>
                    <a:lnTo>
                      <a:pt x="201" y="164"/>
                    </a:lnTo>
                    <a:lnTo>
                      <a:pt x="201" y="164"/>
                    </a:lnTo>
                    <a:lnTo>
                      <a:pt x="195" y="169"/>
                    </a:lnTo>
                    <a:lnTo>
                      <a:pt x="190" y="174"/>
                    </a:lnTo>
                    <a:lnTo>
                      <a:pt x="190" y="174"/>
                    </a:lnTo>
                    <a:lnTo>
                      <a:pt x="190" y="180"/>
                    </a:lnTo>
                    <a:lnTo>
                      <a:pt x="185" y="180"/>
                    </a:lnTo>
                    <a:lnTo>
                      <a:pt x="185" y="185"/>
                    </a:lnTo>
                    <a:lnTo>
                      <a:pt x="185" y="185"/>
                    </a:lnTo>
                    <a:lnTo>
                      <a:pt x="180" y="190"/>
                    </a:lnTo>
                    <a:lnTo>
                      <a:pt x="180" y="190"/>
                    </a:lnTo>
                    <a:lnTo>
                      <a:pt x="180" y="196"/>
                    </a:lnTo>
                    <a:lnTo>
                      <a:pt x="174" y="201"/>
                    </a:lnTo>
                    <a:lnTo>
                      <a:pt x="169" y="201"/>
                    </a:lnTo>
                    <a:lnTo>
                      <a:pt x="169" y="206"/>
                    </a:lnTo>
                    <a:lnTo>
                      <a:pt x="169" y="206"/>
                    </a:lnTo>
                    <a:lnTo>
                      <a:pt x="164" y="211"/>
                    </a:lnTo>
                    <a:lnTo>
                      <a:pt x="164" y="211"/>
                    </a:lnTo>
                    <a:lnTo>
                      <a:pt x="158" y="217"/>
                    </a:lnTo>
                    <a:lnTo>
                      <a:pt x="158" y="217"/>
                    </a:lnTo>
                    <a:lnTo>
                      <a:pt x="158" y="222"/>
                    </a:lnTo>
                    <a:lnTo>
                      <a:pt x="153" y="222"/>
                    </a:lnTo>
                    <a:lnTo>
                      <a:pt x="153" y="227"/>
                    </a:lnTo>
                    <a:lnTo>
                      <a:pt x="148" y="227"/>
                    </a:lnTo>
                    <a:lnTo>
                      <a:pt x="148" y="227"/>
                    </a:lnTo>
                    <a:lnTo>
                      <a:pt x="148" y="233"/>
                    </a:lnTo>
                    <a:lnTo>
                      <a:pt x="148" y="227"/>
                    </a:lnTo>
                    <a:lnTo>
                      <a:pt x="143" y="227"/>
                    </a:lnTo>
                    <a:lnTo>
                      <a:pt x="143" y="222"/>
                    </a:lnTo>
                    <a:lnTo>
                      <a:pt x="143" y="222"/>
                    </a:lnTo>
                    <a:lnTo>
                      <a:pt x="143" y="217"/>
                    </a:lnTo>
                    <a:lnTo>
                      <a:pt x="137" y="217"/>
                    </a:lnTo>
                    <a:lnTo>
                      <a:pt x="137" y="211"/>
                    </a:lnTo>
                    <a:lnTo>
                      <a:pt x="137" y="211"/>
                    </a:lnTo>
                    <a:lnTo>
                      <a:pt x="132" y="206"/>
                    </a:lnTo>
                    <a:lnTo>
                      <a:pt x="132" y="206"/>
                    </a:lnTo>
                    <a:lnTo>
                      <a:pt x="127" y="206"/>
                    </a:lnTo>
                    <a:lnTo>
                      <a:pt x="121" y="211"/>
                    </a:lnTo>
                    <a:lnTo>
                      <a:pt x="121" y="211"/>
                    </a:lnTo>
                    <a:lnTo>
                      <a:pt x="116" y="211"/>
                    </a:lnTo>
                    <a:lnTo>
                      <a:pt x="116" y="217"/>
                    </a:lnTo>
                    <a:lnTo>
                      <a:pt x="111" y="217"/>
                    </a:lnTo>
                    <a:lnTo>
                      <a:pt x="111" y="217"/>
                    </a:lnTo>
                    <a:lnTo>
                      <a:pt x="106" y="217"/>
                    </a:lnTo>
                    <a:lnTo>
                      <a:pt x="100" y="217"/>
                    </a:lnTo>
                    <a:lnTo>
                      <a:pt x="100" y="217"/>
                    </a:lnTo>
                    <a:lnTo>
                      <a:pt x="95" y="217"/>
                    </a:lnTo>
                    <a:lnTo>
                      <a:pt x="90" y="217"/>
                    </a:lnTo>
                    <a:lnTo>
                      <a:pt x="90" y="217"/>
                    </a:lnTo>
                    <a:lnTo>
                      <a:pt x="84" y="217"/>
                    </a:lnTo>
                    <a:lnTo>
                      <a:pt x="84" y="217"/>
                    </a:lnTo>
                    <a:lnTo>
                      <a:pt x="79" y="217"/>
                    </a:lnTo>
                    <a:lnTo>
                      <a:pt x="74" y="217"/>
                    </a:lnTo>
                    <a:lnTo>
                      <a:pt x="74" y="217"/>
                    </a:lnTo>
                    <a:lnTo>
                      <a:pt x="68" y="217"/>
                    </a:lnTo>
                    <a:lnTo>
                      <a:pt x="63" y="217"/>
                    </a:lnTo>
                    <a:lnTo>
                      <a:pt x="63" y="211"/>
                    </a:lnTo>
                    <a:lnTo>
                      <a:pt x="58" y="211"/>
                    </a:lnTo>
                    <a:lnTo>
                      <a:pt x="53" y="211"/>
                    </a:lnTo>
                    <a:lnTo>
                      <a:pt x="53" y="211"/>
                    </a:lnTo>
                    <a:lnTo>
                      <a:pt x="47" y="206"/>
                    </a:lnTo>
                    <a:lnTo>
                      <a:pt x="47" y="206"/>
                    </a:lnTo>
                    <a:lnTo>
                      <a:pt x="42" y="206"/>
                    </a:lnTo>
                    <a:lnTo>
                      <a:pt x="42" y="201"/>
                    </a:lnTo>
                    <a:lnTo>
                      <a:pt x="37" y="201"/>
                    </a:lnTo>
                    <a:lnTo>
                      <a:pt x="37" y="201"/>
                    </a:lnTo>
                    <a:lnTo>
                      <a:pt x="31" y="196"/>
                    </a:lnTo>
                    <a:lnTo>
                      <a:pt x="31" y="196"/>
                    </a:lnTo>
                    <a:lnTo>
                      <a:pt x="26" y="196"/>
                    </a:lnTo>
                    <a:lnTo>
                      <a:pt x="26" y="196"/>
                    </a:lnTo>
                    <a:lnTo>
                      <a:pt x="21" y="190"/>
                    </a:lnTo>
                    <a:lnTo>
                      <a:pt x="16" y="185"/>
                    </a:lnTo>
                    <a:lnTo>
                      <a:pt x="16" y="185"/>
                    </a:lnTo>
                    <a:lnTo>
                      <a:pt x="10" y="185"/>
                    </a:lnTo>
                    <a:lnTo>
                      <a:pt x="5" y="180"/>
                    </a:lnTo>
                    <a:lnTo>
                      <a:pt x="5" y="180"/>
                    </a:lnTo>
                    <a:lnTo>
                      <a:pt x="0" y="174"/>
                    </a:lnTo>
                    <a:lnTo>
                      <a:pt x="0" y="174"/>
                    </a:lnTo>
                    <a:lnTo>
                      <a:pt x="5" y="169"/>
                    </a:lnTo>
                    <a:lnTo>
                      <a:pt x="5" y="164"/>
                    </a:lnTo>
                    <a:lnTo>
                      <a:pt x="5" y="164"/>
                    </a:lnTo>
                    <a:lnTo>
                      <a:pt x="10" y="158"/>
                    </a:lnTo>
                    <a:lnTo>
                      <a:pt x="10" y="158"/>
                    </a:lnTo>
                    <a:lnTo>
                      <a:pt x="16" y="153"/>
                    </a:lnTo>
                    <a:lnTo>
                      <a:pt x="16" y="153"/>
                    </a:lnTo>
                    <a:lnTo>
                      <a:pt x="16" y="148"/>
                    </a:lnTo>
                    <a:lnTo>
                      <a:pt x="16" y="143"/>
                    </a:lnTo>
                    <a:lnTo>
                      <a:pt x="16" y="143"/>
                    </a:lnTo>
                    <a:lnTo>
                      <a:pt x="21" y="137"/>
                    </a:lnTo>
                    <a:lnTo>
                      <a:pt x="21" y="137"/>
                    </a:lnTo>
                    <a:lnTo>
                      <a:pt x="21" y="132"/>
                    </a:lnTo>
                    <a:lnTo>
                      <a:pt x="26" y="127"/>
                    </a:lnTo>
                    <a:lnTo>
                      <a:pt x="26" y="127"/>
                    </a:lnTo>
                    <a:lnTo>
                      <a:pt x="26" y="127"/>
                    </a:lnTo>
                    <a:lnTo>
                      <a:pt x="31" y="121"/>
                    </a:lnTo>
                    <a:lnTo>
                      <a:pt x="37" y="121"/>
                    </a:lnTo>
                    <a:lnTo>
                      <a:pt x="37" y="121"/>
                    </a:lnTo>
                    <a:lnTo>
                      <a:pt x="42" y="121"/>
                    </a:lnTo>
                    <a:lnTo>
                      <a:pt x="47" y="121"/>
                    </a:lnTo>
                    <a:lnTo>
                      <a:pt x="53" y="121"/>
                    </a:lnTo>
                    <a:lnTo>
                      <a:pt x="53" y="121"/>
                    </a:lnTo>
                    <a:lnTo>
                      <a:pt x="58" y="121"/>
                    </a:lnTo>
                    <a:lnTo>
                      <a:pt x="58" y="121"/>
                    </a:lnTo>
                    <a:lnTo>
                      <a:pt x="63" y="121"/>
                    </a:lnTo>
                    <a:lnTo>
                      <a:pt x="63" y="116"/>
                    </a:lnTo>
                    <a:lnTo>
                      <a:pt x="68" y="116"/>
                    </a:lnTo>
                    <a:lnTo>
                      <a:pt x="74" y="116"/>
                    </a:lnTo>
                    <a:lnTo>
                      <a:pt x="74" y="116"/>
                    </a:lnTo>
                    <a:lnTo>
                      <a:pt x="79" y="116"/>
                    </a:lnTo>
                    <a:lnTo>
                      <a:pt x="79" y="111"/>
                    </a:lnTo>
                    <a:lnTo>
                      <a:pt x="84" y="111"/>
                    </a:lnTo>
                    <a:lnTo>
                      <a:pt x="84" y="106"/>
                    </a:lnTo>
                    <a:lnTo>
                      <a:pt x="84" y="106"/>
                    </a:lnTo>
                    <a:lnTo>
                      <a:pt x="84" y="100"/>
                    </a:lnTo>
                    <a:lnTo>
                      <a:pt x="84" y="95"/>
                    </a:lnTo>
                    <a:lnTo>
                      <a:pt x="84" y="95"/>
                    </a:lnTo>
                    <a:lnTo>
                      <a:pt x="84" y="90"/>
                    </a:lnTo>
                    <a:lnTo>
                      <a:pt x="84" y="90"/>
                    </a:lnTo>
                    <a:lnTo>
                      <a:pt x="84" y="10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2913120" y="1922400"/>
                <a:ext cx="385560" cy="370080"/>
              </a:xfrm>
              <a:custGeom>
                <a:avLst/>
                <a:gdLst/>
                <a:ahLst/>
                <a:rect l="l" t="t" r="r" b="b"/>
                <a:pathLst>
                  <a:path w="243" h="233">
                    <a:moveTo>
                      <a:pt x="84" y="100"/>
                    </a:moveTo>
                    <a:lnTo>
                      <a:pt x="84" y="100"/>
                    </a:lnTo>
                    <a:lnTo>
                      <a:pt x="90" y="95"/>
                    </a:lnTo>
                    <a:lnTo>
                      <a:pt x="84" y="90"/>
                    </a:lnTo>
                    <a:lnTo>
                      <a:pt x="84" y="84"/>
                    </a:lnTo>
                    <a:lnTo>
                      <a:pt x="84" y="84"/>
                    </a:lnTo>
                    <a:lnTo>
                      <a:pt x="84" y="79"/>
                    </a:lnTo>
                    <a:lnTo>
                      <a:pt x="84" y="79"/>
                    </a:lnTo>
                    <a:lnTo>
                      <a:pt x="84" y="74"/>
                    </a:lnTo>
                    <a:lnTo>
                      <a:pt x="84" y="74"/>
                    </a:lnTo>
                    <a:lnTo>
                      <a:pt x="84" y="69"/>
                    </a:lnTo>
                    <a:lnTo>
                      <a:pt x="79" y="63"/>
                    </a:lnTo>
                    <a:lnTo>
                      <a:pt x="79" y="63"/>
                    </a:lnTo>
                    <a:lnTo>
                      <a:pt x="79" y="58"/>
                    </a:lnTo>
                    <a:lnTo>
                      <a:pt x="79" y="58"/>
                    </a:lnTo>
                    <a:lnTo>
                      <a:pt x="79" y="53"/>
                    </a:lnTo>
                    <a:lnTo>
                      <a:pt x="79" y="53"/>
                    </a:lnTo>
                    <a:lnTo>
                      <a:pt x="79" y="47"/>
                    </a:lnTo>
                    <a:lnTo>
                      <a:pt x="84" y="47"/>
                    </a:lnTo>
                    <a:lnTo>
                      <a:pt x="84" y="42"/>
                    </a:lnTo>
                    <a:lnTo>
                      <a:pt x="84" y="42"/>
                    </a:lnTo>
                    <a:lnTo>
                      <a:pt x="90" y="42"/>
                    </a:lnTo>
                    <a:lnTo>
                      <a:pt x="95" y="37"/>
                    </a:lnTo>
                    <a:lnTo>
                      <a:pt x="95" y="32"/>
                    </a:lnTo>
                    <a:lnTo>
                      <a:pt x="100" y="32"/>
                    </a:lnTo>
                    <a:lnTo>
                      <a:pt x="100" y="32"/>
                    </a:lnTo>
                    <a:lnTo>
                      <a:pt x="100" y="26"/>
                    </a:lnTo>
                    <a:lnTo>
                      <a:pt x="106" y="26"/>
                    </a:lnTo>
                    <a:lnTo>
                      <a:pt x="106" y="21"/>
                    </a:lnTo>
                    <a:lnTo>
                      <a:pt x="111" y="21"/>
                    </a:lnTo>
                    <a:lnTo>
                      <a:pt x="111" y="21"/>
                    </a:lnTo>
                    <a:lnTo>
                      <a:pt x="116" y="21"/>
                    </a:lnTo>
                    <a:lnTo>
                      <a:pt x="121" y="21"/>
                    </a:lnTo>
                    <a:lnTo>
                      <a:pt x="121" y="21"/>
                    </a:lnTo>
                    <a:lnTo>
                      <a:pt x="127" y="16"/>
                    </a:lnTo>
                    <a:lnTo>
                      <a:pt x="127" y="16"/>
                    </a:lnTo>
                    <a:lnTo>
                      <a:pt x="132" y="16"/>
                    </a:lnTo>
                    <a:lnTo>
                      <a:pt x="137" y="16"/>
                    </a:lnTo>
                    <a:lnTo>
                      <a:pt x="143" y="16"/>
                    </a:lnTo>
                    <a:lnTo>
                      <a:pt x="143" y="10"/>
                    </a:lnTo>
                    <a:lnTo>
                      <a:pt x="143" y="10"/>
                    </a:lnTo>
                    <a:lnTo>
                      <a:pt x="148" y="10"/>
                    </a:lnTo>
                    <a:lnTo>
                      <a:pt x="153" y="5"/>
                    </a:lnTo>
                    <a:lnTo>
                      <a:pt x="153" y="5"/>
                    </a:lnTo>
                    <a:lnTo>
                      <a:pt x="158" y="5"/>
                    </a:lnTo>
                    <a:lnTo>
                      <a:pt x="158" y="0"/>
                    </a:lnTo>
                    <a:lnTo>
                      <a:pt x="164" y="0"/>
                    </a:lnTo>
                    <a:lnTo>
                      <a:pt x="164" y="0"/>
                    </a:lnTo>
                    <a:lnTo>
                      <a:pt x="169" y="0"/>
                    </a:lnTo>
                    <a:lnTo>
                      <a:pt x="169" y="0"/>
                    </a:lnTo>
                    <a:lnTo>
                      <a:pt x="174" y="0"/>
                    </a:lnTo>
                    <a:lnTo>
                      <a:pt x="180" y="0"/>
                    </a:lnTo>
                    <a:lnTo>
                      <a:pt x="180" y="0"/>
                    </a:lnTo>
                    <a:lnTo>
                      <a:pt x="185" y="0"/>
                    </a:lnTo>
                    <a:lnTo>
                      <a:pt x="190" y="5"/>
                    </a:lnTo>
                    <a:lnTo>
                      <a:pt x="190" y="5"/>
                    </a:lnTo>
                    <a:lnTo>
                      <a:pt x="195" y="5"/>
                    </a:lnTo>
                    <a:lnTo>
                      <a:pt x="195" y="5"/>
                    </a:lnTo>
                    <a:lnTo>
                      <a:pt x="195" y="5"/>
                    </a:lnTo>
                    <a:lnTo>
                      <a:pt x="195" y="10"/>
                    </a:lnTo>
                    <a:lnTo>
                      <a:pt x="195" y="16"/>
                    </a:lnTo>
                    <a:lnTo>
                      <a:pt x="190" y="16"/>
                    </a:lnTo>
                    <a:lnTo>
                      <a:pt x="190" y="16"/>
                    </a:lnTo>
                    <a:lnTo>
                      <a:pt x="190" y="16"/>
                    </a:lnTo>
                    <a:lnTo>
                      <a:pt x="185" y="21"/>
                    </a:lnTo>
                    <a:lnTo>
                      <a:pt x="180" y="21"/>
                    </a:lnTo>
                    <a:lnTo>
                      <a:pt x="180" y="26"/>
                    </a:lnTo>
                    <a:lnTo>
                      <a:pt x="180" y="32"/>
                    </a:lnTo>
                    <a:lnTo>
                      <a:pt x="174" y="32"/>
                    </a:lnTo>
                    <a:lnTo>
                      <a:pt x="174" y="37"/>
                    </a:lnTo>
                    <a:lnTo>
                      <a:pt x="174" y="42"/>
                    </a:lnTo>
                    <a:lnTo>
                      <a:pt x="174" y="42"/>
                    </a:lnTo>
                    <a:lnTo>
                      <a:pt x="174" y="47"/>
                    </a:lnTo>
                    <a:lnTo>
                      <a:pt x="174" y="53"/>
                    </a:lnTo>
                    <a:lnTo>
                      <a:pt x="174" y="53"/>
                    </a:lnTo>
                    <a:lnTo>
                      <a:pt x="174" y="58"/>
                    </a:lnTo>
                    <a:lnTo>
                      <a:pt x="174" y="63"/>
                    </a:lnTo>
                    <a:lnTo>
                      <a:pt x="174" y="63"/>
                    </a:lnTo>
                    <a:lnTo>
                      <a:pt x="174" y="69"/>
                    </a:lnTo>
                    <a:lnTo>
                      <a:pt x="174" y="69"/>
                    </a:lnTo>
                    <a:lnTo>
                      <a:pt x="169" y="74"/>
                    </a:lnTo>
                    <a:lnTo>
                      <a:pt x="169" y="74"/>
                    </a:lnTo>
                    <a:lnTo>
                      <a:pt x="169" y="79"/>
                    </a:lnTo>
                    <a:lnTo>
                      <a:pt x="169" y="84"/>
                    </a:lnTo>
                    <a:lnTo>
                      <a:pt x="169" y="84"/>
                    </a:lnTo>
                    <a:lnTo>
                      <a:pt x="169" y="90"/>
                    </a:lnTo>
                    <a:lnTo>
                      <a:pt x="169" y="95"/>
                    </a:lnTo>
                    <a:lnTo>
                      <a:pt x="169" y="95"/>
                    </a:lnTo>
                    <a:lnTo>
                      <a:pt x="169" y="100"/>
                    </a:lnTo>
                    <a:lnTo>
                      <a:pt x="169" y="100"/>
                    </a:lnTo>
                    <a:lnTo>
                      <a:pt x="169" y="106"/>
                    </a:lnTo>
                    <a:lnTo>
                      <a:pt x="169" y="106"/>
                    </a:lnTo>
                    <a:lnTo>
                      <a:pt x="174" y="111"/>
                    </a:lnTo>
                    <a:lnTo>
                      <a:pt x="174" y="116"/>
                    </a:lnTo>
                    <a:lnTo>
                      <a:pt x="174" y="116"/>
                    </a:lnTo>
                    <a:lnTo>
                      <a:pt x="180" y="116"/>
                    </a:lnTo>
                    <a:lnTo>
                      <a:pt x="180" y="116"/>
                    </a:lnTo>
                    <a:lnTo>
                      <a:pt x="185" y="121"/>
                    </a:lnTo>
                    <a:lnTo>
                      <a:pt x="185" y="121"/>
                    </a:lnTo>
                    <a:lnTo>
                      <a:pt x="190" y="121"/>
                    </a:lnTo>
                    <a:lnTo>
                      <a:pt x="190" y="121"/>
                    </a:lnTo>
                    <a:lnTo>
                      <a:pt x="195" y="116"/>
                    </a:lnTo>
                    <a:lnTo>
                      <a:pt x="201" y="116"/>
                    </a:lnTo>
                    <a:lnTo>
                      <a:pt x="201" y="116"/>
                    </a:lnTo>
                    <a:lnTo>
                      <a:pt x="206" y="116"/>
                    </a:lnTo>
                    <a:lnTo>
                      <a:pt x="206" y="121"/>
                    </a:lnTo>
                    <a:lnTo>
                      <a:pt x="211" y="121"/>
                    </a:lnTo>
                    <a:lnTo>
                      <a:pt x="217" y="121"/>
                    </a:lnTo>
                    <a:lnTo>
                      <a:pt x="217" y="121"/>
                    </a:lnTo>
                    <a:lnTo>
                      <a:pt x="222" y="121"/>
                    </a:lnTo>
                    <a:lnTo>
                      <a:pt x="227" y="121"/>
                    </a:lnTo>
                    <a:lnTo>
                      <a:pt x="227" y="121"/>
                    </a:lnTo>
                    <a:lnTo>
                      <a:pt x="232" y="121"/>
                    </a:lnTo>
                    <a:lnTo>
                      <a:pt x="232" y="121"/>
                    </a:lnTo>
                    <a:lnTo>
                      <a:pt x="238" y="116"/>
                    </a:lnTo>
                    <a:lnTo>
                      <a:pt x="243" y="116"/>
                    </a:lnTo>
                    <a:lnTo>
                      <a:pt x="243" y="121"/>
                    </a:lnTo>
                    <a:lnTo>
                      <a:pt x="238" y="121"/>
                    </a:lnTo>
                    <a:lnTo>
                      <a:pt x="238" y="127"/>
                    </a:lnTo>
                    <a:lnTo>
                      <a:pt x="238" y="127"/>
                    </a:lnTo>
                    <a:lnTo>
                      <a:pt x="232" y="127"/>
                    </a:lnTo>
                    <a:lnTo>
                      <a:pt x="232" y="132"/>
                    </a:lnTo>
                    <a:lnTo>
                      <a:pt x="227" y="137"/>
                    </a:lnTo>
                    <a:lnTo>
                      <a:pt x="227" y="137"/>
                    </a:lnTo>
                    <a:lnTo>
                      <a:pt x="227" y="143"/>
                    </a:lnTo>
                    <a:lnTo>
                      <a:pt x="227" y="143"/>
                    </a:lnTo>
                    <a:lnTo>
                      <a:pt x="222" y="143"/>
                    </a:lnTo>
                    <a:lnTo>
                      <a:pt x="217" y="148"/>
                    </a:lnTo>
                    <a:lnTo>
                      <a:pt x="217" y="148"/>
                    </a:lnTo>
                    <a:lnTo>
                      <a:pt x="211" y="153"/>
                    </a:lnTo>
                    <a:lnTo>
                      <a:pt x="211" y="153"/>
                    </a:lnTo>
                    <a:lnTo>
                      <a:pt x="206" y="158"/>
                    </a:lnTo>
                    <a:lnTo>
                      <a:pt x="206" y="164"/>
                    </a:lnTo>
                    <a:lnTo>
                      <a:pt x="201" y="164"/>
                    </a:lnTo>
                    <a:lnTo>
                      <a:pt x="201" y="164"/>
                    </a:lnTo>
                    <a:lnTo>
                      <a:pt x="195" y="169"/>
                    </a:lnTo>
                    <a:lnTo>
                      <a:pt x="190" y="174"/>
                    </a:lnTo>
                    <a:lnTo>
                      <a:pt x="190" y="174"/>
                    </a:lnTo>
                    <a:lnTo>
                      <a:pt x="190" y="180"/>
                    </a:lnTo>
                    <a:lnTo>
                      <a:pt x="185" y="180"/>
                    </a:lnTo>
                    <a:lnTo>
                      <a:pt x="185" y="185"/>
                    </a:lnTo>
                    <a:lnTo>
                      <a:pt x="185" y="185"/>
                    </a:lnTo>
                    <a:lnTo>
                      <a:pt x="180" y="190"/>
                    </a:lnTo>
                    <a:lnTo>
                      <a:pt x="180" y="190"/>
                    </a:lnTo>
                    <a:lnTo>
                      <a:pt x="180" y="196"/>
                    </a:lnTo>
                    <a:lnTo>
                      <a:pt x="174" y="201"/>
                    </a:lnTo>
                    <a:lnTo>
                      <a:pt x="169" y="201"/>
                    </a:lnTo>
                    <a:lnTo>
                      <a:pt x="169" y="206"/>
                    </a:lnTo>
                    <a:lnTo>
                      <a:pt x="169" y="206"/>
                    </a:lnTo>
                    <a:lnTo>
                      <a:pt x="164" y="211"/>
                    </a:lnTo>
                    <a:lnTo>
                      <a:pt x="164" y="211"/>
                    </a:lnTo>
                    <a:lnTo>
                      <a:pt x="158" y="217"/>
                    </a:lnTo>
                    <a:lnTo>
                      <a:pt x="158" y="217"/>
                    </a:lnTo>
                    <a:lnTo>
                      <a:pt x="158" y="222"/>
                    </a:lnTo>
                    <a:lnTo>
                      <a:pt x="153" y="222"/>
                    </a:lnTo>
                    <a:lnTo>
                      <a:pt x="153" y="227"/>
                    </a:lnTo>
                    <a:lnTo>
                      <a:pt x="148" y="227"/>
                    </a:lnTo>
                    <a:lnTo>
                      <a:pt x="148" y="227"/>
                    </a:lnTo>
                    <a:lnTo>
                      <a:pt x="148" y="233"/>
                    </a:lnTo>
                    <a:lnTo>
                      <a:pt x="148" y="227"/>
                    </a:lnTo>
                    <a:lnTo>
                      <a:pt x="143" y="227"/>
                    </a:lnTo>
                    <a:lnTo>
                      <a:pt x="143" y="222"/>
                    </a:lnTo>
                    <a:lnTo>
                      <a:pt x="143" y="222"/>
                    </a:lnTo>
                    <a:lnTo>
                      <a:pt x="143" y="217"/>
                    </a:lnTo>
                    <a:lnTo>
                      <a:pt x="137" y="217"/>
                    </a:lnTo>
                    <a:lnTo>
                      <a:pt x="137" y="211"/>
                    </a:lnTo>
                    <a:lnTo>
                      <a:pt x="137" y="211"/>
                    </a:lnTo>
                    <a:lnTo>
                      <a:pt x="132" y="206"/>
                    </a:lnTo>
                    <a:lnTo>
                      <a:pt x="132" y="206"/>
                    </a:lnTo>
                    <a:lnTo>
                      <a:pt x="127" y="206"/>
                    </a:lnTo>
                    <a:lnTo>
                      <a:pt x="121" y="211"/>
                    </a:lnTo>
                    <a:lnTo>
                      <a:pt x="121" y="211"/>
                    </a:lnTo>
                    <a:lnTo>
                      <a:pt x="116" y="211"/>
                    </a:lnTo>
                    <a:lnTo>
                      <a:pt x="116" y="217"/>
                    </a:lnTo>
                    <a:lnTo>
                      <a:pt x="111" y="217"/>
                    </a:lnTo>
                    <a:lnTo>
                      <a:pt x="111" y="217"/>
                    </a:lnTo>
                    <a:lnTo>
                      <a:pt x="106" y="217"/>
                    </a:lnTo>
                    <a:lnTo>
                      <a:pt x="100" y="217"/>
                    </a:lnTo>
                    <a:lnTo>
                      <a:pt x="100" y="217"/>
                    </a:lnTo>
                    <a:lnTo>
                      <a:pt x="95" y="217"/>
                    </a:lnTo>
                    <a:lnTo>
                      <a:pt x="90" y="217"/>
                    </a:lnTo>
                    <a:lnTo>
                      <a:pt x="90" y="217"/>
                    </a:lnTo>
                    <a:lnTo>
                      <a:pt x="84" y="217"/>
                    </a:lnTo>
                    <a:lnTo>
                      <a:pt x="84" y="217"/>
                    </a:lnTo>
                    <a:lnTo>
                      <a:pt x="79" y="217"/>
                    </a:lnTo>
                    <a:lnTo>
                      <a:pt x="74" y="217"/>
                    </a:lnTo>
                    <a:lnTo>
                      <a:pt x="74" y="217"/>
                    </a:lnTo>
                    <a:lnTo>
                      <a:pt x="68" y="217"/>
                    </a:lnTo>
                    <a:lnTo>
                      <a:pt x="63" y="217"/>
                    </a:lnTo>
                    <a:lnTo>
                      <a:pt x="63" y="211"/>
                    </a:lnTo>
                    <a:lnTo>
                      <a:pt x="58" y="211"/>
                    </a:lnTo>
                    <a:lnTo>
                      <a:pt x="53" y="211"/>
                    </a:lnTo>
                    <a:lnTo>
                      <a:pt x="53" y="211"/>
                    </a:lnTo>
                    <a:lnTo>
                      <a:pt x="47" y="206"/>
                    </a:lnTo>
                    <a:lnTo>
                      <a:pt x="47" y="206"/>
                    </a:lnTo>
                    <a:lnTo>
                      <a:pt x="42" y="206"/>
                    </a:lnTo>
                    <a:lnTo>
                      <a:pt x="42" y="201"/>
                    </a:lnTo>
                    <a:lnTo>
                      <a:pt x="37" y="201"/>
                    </a:lnTo>
                    <a:lnTo>
                      <a:pt x="37" y="201"/>
                    </a:lnTo>
                    <a:lnTo>
                      <a:pt x="31" y="196"/>
                    </a:lnTo>
                    <a:lnTo>
                      <a:pt x="31" y="196"/>
                    </a:lnTo>
                    <a:lnTo>
                      <a:pt x="26" y="196"/>
                    </a:lnTo>
                    <a:lnTo>
                      <a:pt x="26" y="196"/>
                    </a:lnTo>
                    <a:lnTo>
                      <a:pt x="21" y="190"/>
                    </a:lnTo>
                    <a:lnTo>
                      <a:pt x="16" y="185"/>
                    </a:lnTo>
                    <a:lnTo>
                      <a:pt x="16" y="185"/>
                    </a:lnTo>
                    <a:lnTo>
                      <a:pt x="10" y="185"/>
                    </a:lnTo>
                    <a:lnTo>
                      <a:pt x="5" y="180"/>
                    </a:lnTo>
                    <a:lnTo>
                      <a:pt x="5" y="180"/>
                    </a:lnTo>
                    <a:lnTo>
                      <a:pt x="0" y="174"/>
                    </a:lnTo>
                    <a:lnTo>
                      <a:pt x="0" y="174"/>
                    </a:lnTo>
                    <a:lnTo>
                      <a:pt x="5" y="169"/>
                    </a:lnTo>
                    <a:lnTo>
                      <a:pt x="5" y="164"/>
                    </a:lnTo>
                    <a:lnTo>
                      <a:pt x="5" y="164"/>
                    </a:lnTo>
                    <a:lnTo>
                      <a:pt x="10" y="158"/>
                    </a:lnTo>
                    <a:lnTo>
                      <a:pt x="10" y="158"/>
                    </a:lnTo>
                    <a:lnTo>
                      <a:pt x="16" y="153"/>
                    </a:lnTo>
                    <a:lnTo>
                      <a:pt x="16" y="153"/>
                    </a:lnTo>
                    <a:lnTo>
                      <a:pt x="16" y="148"/>
                    </a:lnTo>
                    <a:lnTo>
                      <a:pt x="16" y="143"/>
                    </a:lnTo>
                    <a:lnTo>
                      <a:pt x="16" y="143"/>
                    </a:lnTo>
                    <a:lnTo>
                      <a:pt x="21" y="137"/>
                    </a:lnTo>
                    <a:lnTo>
                      <a:pt x="21" y="137"/>
                    </a:lnTo>
                    <a:lnTo>
                      <a:pt x="21" y="132"/>
                    </a:lnTo>
                    <a:lnTo>
                      <a:pt x="26" y="127"/>
                    </a:lnTo>
                    <a:lnTo>
                      <a:pt x="26" y="127"/>
                    </a:lnTo>
                    <a:lnTo>
                      <a:pt x="26" y="127"/>
                    </a:lnTo>
                    <a:lnTo>
                      <a:pt x="31" y="121"/>
                    </a:lnTo>
                    <a:lnTo>
                      <a:pt x="37" y="121"/>
                    </a:lnTo>
                    <a:lnTo>
                      <a:pt x="37" y="121"/>
                    </a:lnTo>
                    <a:lnTo>
                      <a:pt x="42" y="121"/>
                    </a:lnTo>
                    <a:lnTo>
                      <a:pt x="47" y="121"/>
                    </a:lnTo>
                    <a:lnTo>
                      <a:pt x="53" y="121"/>
                    </a:lnTo>
                    <a:lnTo>
                      <a:pt x="53" y="121"/>
                    </a:lnTo>
                    <a:lnTo>
                      <a:pt x="58" y="121"/>
                    </a:lnTo>
                    <a:lnTo>
                      <a:pt x="58" y="121"/>
                    </a:lnTo>
                    <a:lnTo>
                      <a:pt x="63" y="121"/>
                    </a:lnTo>
                    <a:lnTo>
                      <a:pt x="63" y="116"/>
                    </a:lnTo>
                    <a:lnTo>
                      <a:pt x="68" y="116"/>
                    </a:lnTo>
                    <a:lnTo>
                      <a:pt x="74" y="116"/>
                    </a:lnTo>
                    <a:lnTo>
                      <a:pt x="74" y="116"/>
                    </a:lnTo>
                    <a:lnTo>
                      <a:pt x="79" y="116"/>
                    </a:lnTo>
                    <a:lnTo>
                      <a:pt x="79" y="111"/>
                    </a:lnTo>
                    <a:lnTo>
                      <a:pt x="84" y="111"/>
                    </a:lnTo>
                    <a:lnTo>
                      <a:pt x="84" y="106"/>
                    </a:lnTo>
                    <a:lnTo>
                      <a:pt x="84" y="106"/>
                    </a:lnTo>
                    <a:lnTo>
                      <a:pt x="84" y="100"/>
                    </a:lnTo>
                    <a:lnTo>
                      <a:pt x="84" y="95"/>
                    </a:lnTo>
                    <a:lnTo>
                      <a:pt x="84" y="95"/>
                    </a:lnTo>
                    <a:lnTo>
                      <a:pt x="84" y="90"/>
                    </a:lnTo>
                    <a:lnTo>
                      <a:pt x="84" y="9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93" name=""/>
            <p:cNvGrpSpPr/>
            <p:nvPr/>
          </p:nvGrpSpPr>
          <p:grpSpPr>
            <a:xfrm>
              <a:off x="3181320" y="1930320"/>
              <a:ext cx="66600" cy="176400"/>
              <a:chOff x="3181320" y="1930320"/>
              <a:chExt cx="66600" cy="176400"/>
            </a:xfrm>
          </p:grpSpPr>
          <p:sp>
            <p:nvSpPr>
              <p:cNvPr id="1094" name=""/>
              <p:cNvSpPr/>
              <p:nvPr/>
            </p:nvSpPr>
            <p:spPr>
              <a:xfrm>
                <a:off x="3181320" y="1930320"/>
                <a:ext cx="66600" cy="176400"/>
              </a:xfrm>
              <a:custGeom>
                <a:avLst/>
                <a:gdLst/>
                <a:ahLst/>
                <a:rect l="l" t="t" r="r" b="b"/>
                <a:pathLst>
                  <a:path w="42" h="111">
                    <a:moveTo>
                      <a:pt x="26" y="0"/>
                    </a:moveTo>
                    <a:lnTo>
                      <a:pt x="26" y="5"/>
                    </a:lnTo>
                    <a:lnTo>
                      <a:pt x="26" y="5"/>
                    </a:lnTo>
                    <a:lnTo>
                      <a:pt x="26" y="11"/>
                    </a:lnTo>
                    <a:lnTo>
                      <a:pt x="21" y="11"/>
                    </a:lnTo>
                    <a:lnTo>
                      <a:pt x="16" y="11"/>
                    </a:lnTo>
                    <a:lnTo>
                      <a:pt x="16" y="16"/>
                    </a:lnTo>
                    <a:lnTo>
                      <a:pt x="11" y="16"/>
                    </a:lnTo>
                    <a:lnTo>
                      <a:pt x="11" y="16"/>
                    </a:lnTo>
                    <a:lnTo>
                      <a:pt x="5" y="21"/>
                    </a:lnTo>
                    <a:lnTo>
                      <a:pt x="5" y="27"/>
                    </a:lnTo>
                    <a:lnTo>
                      <a:pt x="5" y="27"/>
                    </a:lnTo>
                    <a:lnTo>
                      <a:pt x="5" y="37"/>
                    </a:lnTo>
                    <a:lnTo>
                      <a:pt x="5" y="42"/>
                    </a:lnTo>
                    <a:lnTo>
                      <a:pt x="5" y="42"/>
                    </a:lnTo>
                    <a:lnTo>
                      <a:pt x="5" y="42"/>
                    </a:lnTo>
                    <a:lnTo>
                      <a:pt x="0" y="48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58"/>
                    </a:lnTo>
                    <a:lnTo>
                      <a:pt x="0" y="64"/>
                    </a:lnTo>
                    <a:lnTo>
                      <a:pt x="0" y="64"/>
                    </a:lnTo>
                    <a:lnTo>
                      <a:pt x="0" y="69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0" y="79"/>
                    </a:lnTo>
                    <a:lnTo>
                      <a:pt x="0" y="8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0" y="101"/>
                    </a:lnTo>
                    <a:lnTo>
                      <a:pt x="5" y="106"/>
                    </a:lnTo>
                    <a:lnTo>
                      <a:pt x="5" y="111"/>
                    </a:lnTo>
                    <a:lnTo>
                      <a:pt x="5" y="111"/>
                    </a:lnTo>
                    <a:lnTo>
                      <a:pt x="5" y="111"/>
                    </a:lnTo>
                    <a:lnTo>
                      <a:pt x="11" y="111"/>
                    </a:lnTo>
                    <a:lnTo>
                      <a:pt x="11" y="106"/>
                    </a:lnTo>
                    <a:lnTo>
                      <a:pt x="16" y="106"/>
                    </a:lnTo>
                    <a:lnTo>
                      <a:pt x="16" y="101"/>
                    </a:lnTo>
                    <a:lnTo>
                      <a:pt x="16" y="101"/>
                    </a:lnTo>
                    <a:lnTo>
                      <a:pt x="21" y="95"/>
                    </a:lnTo>
                    <a:lnTo>
                      <a:pt x="21" y="95"/>
                    </a:lnTo>
                    <a:lnTo>
                      <a:pt x="21" y="90"/>
                    </a:lnTo>
                    <a:lnTo>
                      <a:pt x="26" y="90"/>
                    </a:lnTo>
                    <a:lnTo>
                      <a:pt x="26" y="85"/>
                    </a:lnTo>
                    <a:lnTo>
                      <a:pt x="26" y="85"/>
                    </a:lnTo>
                    <a:lnTo>
                      <a:pt x="32" y="79"/>
                    </a:lnTo>
                    <a:lnTo>
                      <a:pt x="32" y="79"/>
                    </a:lnTo>
                    <a:lnTo>
                      <a:pt x="37" y="74"/>
                    </a:lnTo>
                    <a:lnTo>
                      <a:pt x="37" y="69"/>
                    </a:lnTo>
                    <a:lnTo>
                      <a:pt x="37" y="64"/>
                    </a:lnTo>
                    <a:lnTo>
                      <a:pt x="42" y="64"/>
                    </a:lnTo>
                    <a:lnTo>
                      <a:pt x="42" y="58"/>
                    </a:lnTo>
                    <a:lnTo>
                      <a:pt x="42" y="58"/>
                    </a:lnTo>
                    <a:lnTo>
                      <a:pt x="42" y="53"/>
                    </a:lnTo>
                    <a:lnTo>
                      <a:pt x="42" y="48"/>
                    </a:lnTo>
                    <a:lnTo>
                      <a:pt x="42" y="48"/>
                    </a:lnTo>
                    <a:lnTo>
                      <a:pt x="42" y="42"/>
                    </a:lnTo>
                    <a:lnTo>
                      <a:pt x="42" y="42"/>
                    </a:lnTo>
                    <a:lnTo>
                      <a:pt x="42" y="37"/>
                    </a:lnTo>
                    <a:lnTo>
                      <a:pt x="42" y="32"/>
                    </a:lnTo>
                    <a:lnTo>
                      <a:pt x="42" y="32"/>
                    </a:lnTo>
                    <a:lnTo>
                      <a:pt x="42" y="27"/>
                    </a:lnTo>
                    <a:lnTo>
                      <a:pt x="42" y="27"/>
                    </a:lnTo>
                    <a:lnTo>
                      <a:pt x="42" y="21"/>
                    </a:lnTo>
                    <a:lnTo>
                      <a:pt x="42" y="16"/>
                    </a:lnTo>
                    <a:lnTo>
                      <a:pt x="42" y="16"/>
                    </a:lnTo>
                    <a:lnTo>
                      <a:pt x="37" y="11"/>
                    </a:lnTo>
                    <a:lnTo>
                      <a:pt x="37" y="11"/>
                    </a:lnTo>
                    <a:lnTo>
                      <a:pt x="37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5" name=""/>
              <p:cNvSpPr/>
              <p:nvPr/>
            </p:nvSpPr>
            <p:spPr>
              <a:xfrm>
                <a:off x="3181320" y="1930320"/>
                <a:ext cx="66600" cy="176400"/>
              </a:xfrm>
              <a:custGeom>
                <a:avLst/>
                <a:gdLst/>
                <a:ahLst/>
                <a:rect l="l" t="t" r="r" b="b"/>
                <a:pathLst>
                  <a:path w="42" h="111">
                    <a:moveTo>
                      <a:pt x="26" y="0"/>
                    </a:moveTo>
                    <a:lnTo>
                      <a:pt x="26" y="5"/>
                    </a:lnTo>
                    <a:lnTo>
                      <a:pt x="26" y="5"/>
                    </a:lnTo>
                    <a:lnTo>
                      <a:pt x="26" y="11"/>
                    </a:lnTo>
                    <a:lnTo>
                      <a:pt x="21" y="11"/>
                    </a:lnTo>
                    <a:lnTo>
                      <a:pt x="16" y="11"/>
                    </a:lnTo>
                    <a:lnTo>
                      <a:pt x="16" y="16"/>
                    </a:lnTo>
                    <a:lnTo>
                      <a:pt x="11" y="16"/>
                    </a:lnTo>
                    <a:lnTo>
                      <a:pt x="11" y="16"/>
                    </a:lnTo>
                    <a:lnTo>
                      <a:pt x="5" y="21"/>
                    </a:lnTo>
                    <a:lnTo>
                      <a:pt x="5" y="27"/>
                    </a:lnTo>
                    <a:lnTo>
                      <a:pt x="5" y="27"/>
                    </a:lnTo>
                    <a:lnTo>
                      <a:pt x="5" y="37"/>
                    </a:lnTo>
                    <a:lnTo>
                      <a:pt x="5" y="42"/>
                    </a:lnTo>
                    <a:lnTo>
                      <a:pt x="5" y="42"/>
                    </a:lnTo>
                    <a:lnTo>
                      <a:pt x="5" y="42"/>
                    </a:lnTo>
                    <a:lnTo>
                      <a:pt x="0" y="48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58"/>
                    </a:lnTo>
                    <a:lnTo>
                      <a:pt x="0" y="64"/>
                    </a:lnTo>
                    <a:lnTo>
                      <a:pt x="0" y="64"/>
                    </a:lnTo>
                    <a:lnTo>
                      <a:pt x="0" y="69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0" y="79"/>
                    </a:lnTo>
                    <a:lnTo>
                      <a:pt x="0" y="85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0" y="101"/>
                    </a:lnTo>
                    <a:lnTo>
                      <a:pt x="5" y="106"/>
                    </a:lnTo>
                    <a:lnTo>
                      <a:pt x="5" y="111"/>
                    </a:lnTo>
                    <a:lnTo>
                      <a:pt x="5" y="111"/>
                    </a:lnTo>
                    <a:lnTo>
                      <a:pt x="5" y="111"/>
                    </a:lnTo>
                    <a:lnTo>
                      <a:pt x="11" y="111"/>
                    </a:lnTo>
                    <a:lnTo>
                      <a:pt x="11" y="106"/>
                    </a:lnTo>
                    <a:lnTo>
                      <a:pt x="16" y="106"/>
                    </a:lnTo>
                    <a:lnTo>
                      <a:pt x="16" y="101"/>
                    </a:lnTo>
                    <a:lnTo>
                      <a:pt x="16" y="101"/>
                    </a:lnTo>
                    <a:lnTo>
                      <a:pt x="21" y="95"/>
                    </a:lnTo>
                    <a:lnTo>
                      <a:pt x="21" y="95"/>
                    </a:lnTo>
                    <a:lnTo>
                      <a:pt x="21" y="90"/>
                    </a:lnTo>
                    <a:lnTo>
                      <a:pt x="26" y="90"/>
                    </a:lnTo>
                    <a:lnTo>
                      <a:pt x="26" y="85"/>
                    </a:lnTo>
                    <a:lnTo>
                      <a:pt x="26" y="85"/>
                    </a:lnTo>
                    <a:lnTo>
                      <a:pt x="32" y="79"/>
                    </a:lnTo>
                    <a:lnTo>
                      <a:pt x="32" y="79"/>
                    </a:lnTo>
                    <a:lnTo>
                      <a:pt x="37" y="74"/>
                    </a:lnTo>
                    <a:lnTo>
                      <a:pt x="37" y="69"/>
                    </a:lnTo>
                    <a:lnTo>
                      <a:pt x="37" y="64"/>
                    </a:lnTo>
                    <a:lnTo>
                      <a:pt x="42" y="64"/>
                    </a:lnTo>
                    <a:lnTo>
                      <a:pt x="42" y="58"/>
                    </a:lnTo>
                    <a:lnTo>
                      <a:pt x="42" y="58"/>
                    </a:lnTo>
                    <a:lnTo>
                      <a:pt x="42" y="53"/>
                    </a:lnTo>
                    <a:lnTo>
                      <a:pt x="42" y="48"/>
                    </a:lnTo>
                    <a:lnTo>
                      <a:pt x="42" y="48"/>
                    </a:lnTo>
                    <a:lnTo>
                      <a:pt x="42" y="42"/>
                    </a:lnTo>
                    <a:lnTo>
                      <a:pt x="42" y="42"/>
                    </a:lnTo>
                    <a:lnTo>
                      <a:pt x="42" y="37"/>
                    </a:lnTo>
                    <a:lnTo>
                      <a:pt x="42" y="32"/>
                    </a:lnTo>
                    <a:lnTo>
                      <a:pt x="42" y="32"/>
                    </a:lnTo>
                    <a:lnTo>
                      <a:pt x="42" y="27"/>
                    </a:lnTo>
                    <a:lnTo>
                      <a:pt x="42" y="27"/>
                    </a:lnTo>
                    <a:lnTo>
                      <a:pt x="42" y="21"/>
                    </a:lnTo>
                    <a:lnTo>
                      <a:pt x="42" y="16"/>
                    </a:lnTo>
                    <a:lnTo>
                      <a:pt x="42" y="16"/>
                    </a:lnTo>
                    <a:lnTo>
                      <a:pt x="37" y="11"/>
                    </a:lnTo>
                    <a:lnTo>
                      <a:pt x="37" y="11"/>
                    </a:lnTo>
                    <a:lnTo>
                      <a:pt x="37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26" y="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96" name=""/>
            <p:cNvGrpSpPr/>
            <p:nvPr/>
          </p:nvGrpSpPr>
          <p:grpSpPr>
            <a:xfrm>
              <a:off x="3147840" y="2233440"/>
              <a:ext cx="184320" cy="100080"/>
              <a:chOff x="3147840" y="2233440"/>
              <a:chExt cx="184320" cy="100080"/>
            </a:xfrm>
          </p:grpSpPr>
          <p:sp>
            <p:nvSpPr>
              <p:cNvPr id="1097" name=""/>
              <p:cNvSpPr/>
              <p:nvPr/>
            </p:nvSpPr>
            <p:spPr>
              <a:xfrm>
                <a:off x="3147840" y="2233440"/>
                <a:ext cx="184320" cy="100080"/>
              </a:xfrm>
              <a:custGeom>
                <a:avLst/>
                <a:gdLst/>
                <a:ahLst/>
                <a:rect l="l" t="t" r="r" b="b"/>
                <a:pathLst>
                  <a:path w="116" h="63">
                    <a:moveTo>
                      <a:pt x="0" y="31"/>
                    </a:moveTo>
                    <a:lnTo>
                      <a:pt x="0" y="31"/>
                    </a:lnTo>
                    <a:lnTo>
                      <a:pt x="0" y="26"/>
                    </a:lnTo>
                    <a:lnTo>
                      <a:pt x="5" y="26"/>
                    </a:lnTo>
                    <a:lnTo>
                      <a:pt x="5" y="21"/>
                    </a:lnTo>
                    <a:lnTo>
                      <a:pt x="10" y="21"/>
                    </a:lnTo>
                    <a:lnTo>
                      <a:pt x="16" y="15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1" y="10"/>
                    </a:lnTo>
                    <a:lnTo>
                      <a:pt x="21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26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7" y="0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58" y="0"/>
                    </a:lnTo>
                    <a:lnTo>
                      <a:pt x="63" y="0"/>
                    </a:lnTo>
                    <a:lnTo>
                      <a:pt x="63" y="0"/>
                    </a:lnTo>
                    <a:lnTo>
                      <a:pt x="69" y="0"/>
                    </a:lnTo>
                    <a:lnTo>
                      <a:pt x="74" y="0"/>
                    </a:lnTo>
                    <a:lnTo>
                      <a:pt x="74" y="0"/>
                    </a:lnTo>
                    <a:lnTo>
                      <a:pt x="79" y="0"/>
                    </a:lnTo>
                    <a:lnTo>
                      <a:pt x="84" y="0"/>
                    </a:lnTo>
                    <a:lnTo>
                      <a:pt x="90" y="5"/>
                    </a:lnTo>
                    <a:lnTo>
                      <a:pt x="90" y="5"/>
                    </a:lnTo>
                    <a:lnTo>
                      <a:pt x="90" y="10"/>
                    </a:lnTo>
                    <a:lnTo>
                      <a:pt x="95" y="10"/>
                    </a:lnTo>
                    <a:lnTo>
                      <a:pt x="95" y="10"/>
                    </a:lnTo>
                    <a:lnTo>
                      <a:pt x="100" y="15"/>
                    </a:lnTo>
                    <a:lnTo>
                      <a:pt x="100" y="15"/>
                    </a:lnTo>
                    <a:lnTo>
                      <a:pt x="106" y="21"/>
                    </a:lnTo>
                    <a:lnTo>
                      <a:pt x="106" y="26"/>
                    </a:lnTo>
                    <a:lnTo>
                      <a:pt x="106" y="26"/>
                    </a:lnTo>
                    <a:lnTo>
                      <a:pt x="111" y="31"/>
                    </a:lnTo>
                    <a:lnTo>
                      <a:pt x="111" y="31"/>
                    </a:lnTo>
                    <a:lnTo>
                      <a:pt x="111" y="37"/>
                    </a:lnTo>
                    <a:lnTo>
                      <a:pt x="111" y="37"/>
                    </a:lnTo>
                    <a:lnTo>
                      <a:pt x="116" y="42"/>
                    </a:lnTo>
                    <a:lnTo>
                      <a:pt x="116" y="47"/>
                    </a:lnTo>
                    <a:lnTo>
                      <a:pt x="116" y="47"/>
                    </a:lnTo>
                    <a:lnTo>
                      <a:pt x="116" y="52"/>
                    </a:lnTo>
                    <a:lnTo>
                      <a:pt x="111" y="52"/>
                    </a:lnTo>
                    <a:lnTo>
                      <a:pt x="106" y="52"/>
                    </a:lnTo>
                    <a:lnTo>
                      <a:pt x="106" y="58"/>
                    </a:lnTo>
                    <a:lnTo>
                      <a:pt x="100" y="58"/>
                    </a:lnTo>
                    <a:lnTo>
                      <a:pt x="95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84" y="58"/>
                    </a:lnTo>
                    <a:lnTo>
                      <a:pt x="79" y="58"/>
                    </a:lnTo>
                    <a:lnTo>
                      <a:pt x="79" y="58"/>
                    </a:lnTo>
                    <a:lnTo>
                      <a:pt x="74" y="58"/>
                    </a:lnTo>
                    <a:lnTo>
                      <a:pt x="74" y="58"/>
                    </a:lnTo>
                    <a:lnTo>
                      <a:pt x="69" y="58"/>
                    </a:lnTo>
                    <a:lnTo>
                      <a:pt x="63" y="63"/>
                    </a:lnTo>
                    <a:lnTo>
                      <a:pt x="63" y="58"/>
                    </a:lnTo>
                    <a:lnTo>
                      <a:pt x="58" y="58"/>
                    </a:lnTo>
                    <a:lnTo>
                      <a:pt x="58" y="58"/>
                    </a:lnTo>
                    <a:lnTo>
                      <a:pt x="53" y="58"/>
                    </a:lnTo>
                    <a:lnTo>
                      <a:pt x="47" y="58"/>
                    </a:lnTo>
                    <a:lnTo>
                      <a:pt x="42" y="52"/>
                    </a:lnTo>
                    <a:lnTo>
                      <a:pt x="42" y="52"/>
                    </a:lnTo>
                    <a:lnTo>
                      <a:pt x="37" y="52"/>
                    </a:lnTo>
                    <a:lnTo>
                      <a:pt x="32" y="47"/>
                    </a:lnTo>
                    <a:lnTo>
                      <a:pt x="32" y="47"/>
                    </a:lnTo>
                    <a:lnTo>
                      <a:pt x="26" y="47"/>
                    </a:lnTo>
                    <a:lnTo>
                      <a:pt x="26" y="42"/>
                    </a:lnTo>
                    <a:lnTo>
                      <a:pt x="21" y="42"/>
                    </a:lnTo>
                    <a:lnTo>
                      <a:pt x="21" y="42"/>
                    </a:lnTo>
                    <a:lnTo>
                      <a:pt x="16" y="42"/>
                    </a:lnTo>
                    <a:lnTo>
                      <a:pt x="10" y="37"/>
                    </a:lnTo>
                    <a:lnTo>
                      <a:pt x="10" y="37"/>
                    </a:lnTo>
                    <a:lnTo>
                      <a:pt x="5" y="37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0" y="31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>
                <a:off x="3147840" y="2233440"/>
                <a:ext cx="184320" cy="100080"/>
              </a:xfrm>
              <a:custGeom>
                <a:avLst/>
                <a:gdLst/>
                <a:ahLst/>
                <a:rect l="l" t="t" r="r" b="b"/>
                <a:pathLst>
                  <a:path w="116" h="63">
                    <a:moveTo>
                      <a:pt x="0" y="31"/>
                    </a:moveTo>
                    <a:lnTo>
                      <a:pt x="0" y="31"/>
                    </a:lnTo>
                    <a:lnTo>
                      <a:pt x="0" y="26"/>
                    </a:lnTo>
                    <a:lnTo>
                      <a:pt x="5" y="26"/>
                    </a:lnTo>
                    <a:lnTo>
                      <a:pt x="5" y="21"/>
                    </a:lnTo>
                    <a:lnTo>
                      <a:pt x="10" y="21"/>
                    </a:lnTo>
                    <a:lnTo>
                      <a:pt x="16" y="15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21" y="10"/>
                    </a:lnTo>
                    <a:lnTo>
                      <a:pt x="21" y="5"/>
                    </a:lnTo>
                    <a:lnTo>
                      <a:pt x="26" y="5"/>
                    </a:lnTo>
                    <a:lnTo>
                      <a:pt x="26" y="5"/>
                    </a:lnTo>
                    <a:lnTo>
                      <a:pt x="26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37" y="0"/>
                    </a:lnTo>
                    <a:lnTo>
                      <a:pt x="42" y="0"/>
                    </a:lnTo>
                    <a:lnTo>
                      <a:pt x="42" y="0"/>
                    </a:lnTo>
                    <a:lnTo>
                      <a:pt x="47" y="0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58" y="0"/>
                    </a:lnTo>
                    <a:lnTo>
                      <a:pt x="63" y="0"/>
                    </a:lnTo>
                    <a:lnTo>
                      <a:pt x="63" y="0"/>
                    </a:lnTo>
                    <a:lnTo>
                      <a:pt x="69" y="0"/>
                    </a:lnTo>
                    <a:lnTo>
                      <a:pt x="74" y="0"/>
                    </a:lnTo>
                    <a:lnTo>
                      <a:pt x="74" y="0"/>
                    </a:lnTo>
                    <a:lnTo>
                      <a:pt x="79" y="0"/>
                    </a:lnTo>
                    <a:lnTo>
                      <a:pt x="84" y="0"/>
                    </a:lnTo>
                    <a:lnTo>
                      <a:pt x="90" y="5"/>
                    </a:lnTo>
                    <a:lnTo>
                      <a:pt x="90" y="5"/>
                    </a:lnTo>
                    <a:lnTo>
                      <a:pt x="90" y="10"/>
                    </a:lnTo>
                    <a:lnTo>
                      <a:pt x="95" y="10"/>
                    </a:lnTo>
                    <a:lnTo>
                      <a:pt x="95" y="10"/>
                    </a:lnTo>
                    <a:lnTo>
                      <a:pt x="100" y="15"/>
                    </a:lnTo>
                    <a:lnTo>
                      <a:pt x="100" y="15"/>
                    </a:lnTo>
                    <a:lnTo>
                      <a:pt x="106" y="21"/>
                    </a:lnTo>
                    <a:lnTo>
                      <a:pt x="106" y="26"/>
                    </a:lnTo>
                    <a:lnTo>
                      <a:pt x="106" y="26"/>
                    </a:lnTo>
                    <a:lnTo>
                      <a:pt x="111" y="31"/>
                    </a:lnTo>
                    <a:lnTo>
                      <a:pt x="111" y="31"/>
                    </a:lnTo>
                    <a:lnTo>
                      <a:pt x="111" y="37"/>
                    </a:lnTo>
                    <a:lnTo>
                      <a:pt x="111" y="37"/>
                    </a:lnTo>
                    <a:lnTo>
                      <a:pt x="116" y="42"/>
                    </a:lnTo>
                    <a:lnTo>
                      <a:pt x="116" y="47"/>
                    </a:lnTo>
                    <a:lnTo>
                      <a:pt x="116" y="47"/>
                    </a:lnTo>
                    <a:lnTo>
                      <a:pt x="116" y="52"/>
                    </a:lnTo>
                    <a:lnTo>
                      <a:pt x="111" y="52"/>
                    </a:lnTo>
                    <a:lnTo>
                      <a:pt x="106" y="52"/>
                    </a:lnTo>
                    <a:lnTo>
                      <a:pt x="106" y="58"/>
                    </a:lnTo>
                    <a:lnTo>
                      <a:pt x="100" y="58"/>
                    </a:lnTo>
                    <a:lnTo>
                      <a:pt x="95" y="58"/>
                    </a:lnTo>
                    <a:lnTo>
                      <a:pt x="90" y="58"/>
                    </a:lnTo>
                    <a:lnTo>
                      <a:pt x="90" y="58"/>
                    </a:lnTo>
                    <a:lnTo>
                      <a:pt x="84" y="58"/>
                    </a:lnTo>
                    <a:lnTo>
                      <a:pt x="79" y="58"/>
                    </a:lnTo>
                    <a:lnTo>
                      <a:pt x="79" y="58"/>
                    </a:lnTo>
                    <a:lnTo>
                      <a:pt x="74" y="58"/>
                    </a:lnTo>
                    <a:lnTo>
                      <a:pt x="74" y="58"/>
                    </a:lnTo>
                    <a:lnTo>
                      <a:pt x="69" y="58"/>
                    </a:lnTo>
                    <a:lnTo>
                      <a:pt x="63" y="63"/>
                    </a:lnTo>
                    <a:lnTo>
                      <a:pt x="63" y="58"/>
                    </a:lnTo>
                    <a:lnTo>
                      <a:pt x="58" y="58"/>
                    </a:lnTo>
                    <a:lnTo>
                      <a:pt x="58" y="58"/>
                    </a:lnTo>
                    <a:lnTo>
                      <a:pt x="53" y="58"/>
                    </a:lnTo>
                    <a:lnTo>
                      <a:pt x="47" y="58"/>
                    </a:lnTo>
                    <a:lnTo>
                      <a:pt x="42" y="52"/>
                    </a:lnTo>
                    <a:lnTo>
                      <a:pt x="42" y="52"/>
                    </a:lnTo>
                    <a:lnTo>
                      <a:pt x="37" y="52"/>
                    </a:lnTo>
                    <a:lnTo>
                      <a:pt x="32" y="47"/>
                    </a:lnTo>
                    <a:lnTo>
                      <a:pt x="32" y="47"/>
                    </a:lnTo>
                    <a:lnTo>
                      <a:pt x="26" y="47"/>
                    </a:lnTo>
                    <a:lnTo>
                      <a:pt x="26" y="42"/>
                    </a:lnTo>
                    <a:lnTo>
                      <a:pt x="21" y="42"/>
                    </a:lnTo>
                    <a:lnTo>
                      <a:pt x="21" y="42"/>
                    </a:lnTo>
                    <a:lnTo>
                      <a:pt x="16" y="42"/>
                    </a:lnTo>
                    <a:lnTo>
                      <a:pt x="10" y="37"/>
                    </a:lnTo>
                    <a:lnTo>
                      <a:pt x="10" y="37"/>
                    </a:lnTo>
                    <a:lnTo>
                      <a:pt x="5" y="37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0" y="31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99" name=""/>
            <p:cNvGrpSpPr/>
            <p:nvPr/>
          </p:nvGrpSpPr>
          <p:grpSpPr>
            <a:xfrm>
              <a:off x="3198960" y="2048040"/>
              <a:ext cx="444240" cy="268200"/>
              <a:chOff x="3198960" y="2048040"/>
              <a:chExt cx="444240" cy="268200"/>
            </a:xfrm>
          </p:grpSpPr>
          <p:sp>
            <p:nvSpPr>
              <p:cNvPr id="1100" name=""/>
              <p:cNvSpPr/>
              <p:nvPr/>
            </p:nvSpPr>
            <p:spPr>
              <a:xfrm>
                <a:off x="3198960" y="2048040"/>
                <a:ext cx="444240" cy="268200"/>
              </a:xfrm>
              <a:custGeom>
                <a:avLst/>
                <a:gdLst/>
                <a:ahLst/>
                <a:rect l="l" t="t" r="r" b="b"/>
                <a:pathLst>
                  <a:path w="280" h="169">
                    <a:moveTo>
                      <a:pt x="0" y="117"/>
                    </a:moveTo>
                    <a:lnTo>
                      <a:pt x="0" y="117"/>
                    </a:lnTo>
                    <a:lnTo>
                      <a:pt x="5" y="111"/>
                    </a:lnTo>
                    <a:lnTo>
                      <a:pt x="5" y="111"/>
                    </a:lnTo>
                    <a:lnTo>
                      <a:pt x="10" y="111"/>
                    </a:lnTo>
                    <a:lnTo>
                      <a:pt x="10" y="106"/>
                    </a:lnTo>
                    <a:lnTo>
                      <a:pt x="10" y="101"/>
                    </a:lnTo>
                    <a:lnTo>
                      <a:pt x="10" y="101"/>
                    </a:lnTo>
                    <a:lnTo>
                      <a:pt x="15" y="95"/>
                    </a:lnTo>
                    <a:lnTo>
                      <a:pt x="21" y="95"/>
                    </a:lnTo>
                    <a:lnTo>
                      <a:pt x="21" y="90"/>
                    </a:lnTo>
                    <a:lnTo>
                      <a:pt x="26" y="90"/>
                    </a:lnTo>
                    <a:lnTo>
                      <a:pt x="26" y="85"/>
                    </a:lnTo>
                    <a:lnTo>
                      <a:pt x="26" y="85"/>
                    </a:lnTo>
                    <a:lnTo>
                      <a:pt x="31" y="85"/>
                    </a:lnTo>
                    <a:lnTo>
                      <a:pt x="31" y="79"/>
                    </a:lnTo>
                    <a:lnTo>
                      <a:pt x="37" y="79"/>
                    </a:lnTo>
                    <a:lnTo>
                      <a:pt x="37" y="74"/>
                    </a:lnTo>
                    <a:lnTo>
                      <a:pt x="42" y="74"/>
                    </a:lnTo>
                    <a:lnTo>
                      <a:pt x="42" y="69"/>
                    </a:lnTo>
                    <a:lnTo>
                      <a:pt x="47" y="69"/>
                    </a:lnTo>
                    <a:lnTo>
                      <a:pt x="47" y="64"/>
                    </a:lnTo>
                    <a:lnTo>
                      <a:pt x="47" y="64"/>
                    </a:lnTo>
                    <a:lnTo>
                      <a:pt x="47" y="58"/>
                    </a:lnTo>
                    <a:lnTo>
                      <a:pt x="52" y="58"/>
                    </a:lnTo>
                    <a:lnTo>
                      <a:pt x="52" y="53"/>
                    </a:lnTo>
                    <a:lnTo>
                      <a:pt x="58" y="53"/>
                    </a:lnTo>
                    <a:lnTo>
                      <a:pt x="58" y="48"/>
                    </a:lnTo>
                    <a:lnTo>
                      <a:pt x="63" y="42"/>
                    </a:lnTo>
                    <a:lnTo>
                      <a:pt x="63" y="42"/>
                    </a:lnTo>
                    <a:lnTo>
                      <a:pt x="68" y="42"/>
                    </a:lnTo>
                    <a:lnTo>
                      <a:pt x="68" y="37"/>
                    </a:lnTo>
                    <a:lnTo>
                      <a:pt x="68" y="37"/>
                    </a:lnTo>
                    <a:lnTo>
                      <a:pt x="74" y="32"/>
                    </a:lnTo>
                    <a:lnTo>
                      <a:pt x="74" y="32"/>
                    </a:lnTo>
                    <a:lnTo>
                      <a:pt x="79" y="32"/>
                    </a:lnTo>
                    <a:lnTo>
                      <a:pt x="79" y="27"/>
                    </a:lnTo>
                    <a:lnTo>
                      <a:pt x="84" y="27"/>
                    </a:lnTo>
                    <a:lnTo>
                      <a:pt x="84" y="21"/>
                    </a:lnTo>
                    <a:lnTo>
                      <a:pt x="90" y="21"/>
                    </a:lnTo>
                    <a:lnTo>
                      <a:pt x="90" y="21"/>
                    </a:lnTo>
                    <a:lnTo>
                      <a:pt x="100" y="21"/>
                    </a:lnTo>
                    <a:lnTo>
                      <a:pt x="111" y="21"/>
                    </a:lnTo>
                    <a:lnTo>
                      <a:pt x="111" y="21"/>
                    </a:lnTo>
                    <a:lnTo>
                      <a:pt x="116" y="21"/>
                    </a:lnTo>
                    <a:lnTo>
                      <a:pt x="116" y="16"/>
                    </a:lnTo>
                    <a:lnTo>
                      <a:pt x="121" y="16"/>
                    </a:lnTo>
                    <a:lnTo>
                      <a:pt x="121" y="16"/>
                    </a:lnTo>
                    <a:lnTo>
                      <a:pt x="127" y="16"/>
                    </a:lnTo>
                    <a:lnTo>
                      <a:pt x="127" y="16"/>
                    </a:lnTo>
                    <a:lnTo>
                      <a:pt x="132" y="16"/>
                    </a:lnTo>
                    <a:lnTo>
                      <a:pt x="137" y="16"/>
                    </a:lnTo>
                    <a:lnTo>
                      <a:pt x="137" y="16"/>
                    </a:lnTo>
                    <a:lnTo>
                      <a:pt x="142" y="16"/>
                    </a:lnTo>
                    <a:lnTo>
                      <a:pt x="142" y="16"/>
                    </a:lnTo>
                    <a:lnTo>
                      <a:pt x="148" y="16"/>
                    </a:lnTo>
                    <a:lnTo>
                      <a:pt x="153" y="16"/>
                    </a:lnTo>
                    <a:lnTo>
                      <a:pt x="158" y="16"/>
                    </a:lnTo>
                    <a:lnTo>
                      <a:pt x="158" y="16"/>
                    </a:lnTo>
                    <a:lnTo>
                      <a:pt x="164" y="16"/>
                    </a:lnTo>
                    <a:lnTo>
                      <a:pt x="169" y="16"/>
                    </a:lnTo>
                    <a:lnTo>
                      <a:pt x="169" y="11"/>
                    </a:lnTo>
                    <a:lnTo>
                      <a:pt x="174" y="11"/>
                    </a:lnTo>
                    <a:lnTo>
                      <a:pt x="174" y="11"/>
                    </a:lnTo>
                    <a:lnTo>
                      <a:pt x="179" y="16"/>
                    </a:lnTo>
                    <a:lnTo>
                      <a:pt x="179" y="16"/>
                    </a:lnTo>
                    <a:lnTo>
                      <a:pt x="185" y="16"/>
                    </a:lnTo>
                    <a:lnTo>
                      <a:pt x="190" y="16"/>
                    </a:lnTo>
                    <a:lnTo>
                      <a:pt x="190" y="16"/>
                    </a:lnTo>
                    <a:lnTo>
                      <a:pt x="195" y="16"/>
                    </a:lnTo>
                    <a:lnTo>
                      <a:pt x="195" y="16"/>
                    </a:lnTo>
                    <a:lnTo>
                      <a:pt x="201" y="11"/>
                    </a:lnTo>
                    <a:lnTo>
                      <a:pt x="201" y="11"/>
                    </a:lnTo>
                    <a:lnTo>
                      <a:pt x="206" y="5"/>
                    </a:lnTo>
                    <a:lnTo>
                      <a:pt x="211" y="5"/>
                    </a:lnTo>
                    <a:lnTo>
                      <a:pt x="211" y="0"/>
                    </a:lnTo>
                    <a:lnTo>
                      <a:pt x="216" y="5"/>
                    </a:lnTo>
                    <a:lnTo>
                      <a:pt x="216" y="0"/>
                    </a:lnTo>
                    <a:lnTo>
                      <a:pt x="222" y="5"/>
                    </a:lnTo>
                    <a:lnTo>
                      <a:pt x="227" y="5"/>
                    </a:lnTo>
                    <a:lnTo>
                      <a:pt x="227" y="5"/>
                    </a:lnTo>
                    <a:lnTo>
                      <a:pt x="227" y="11"/>
                    </a:lnTo>
                    <a:lnTo>
                      <a:pt x="232" y="11"/>
                    </a:lnTo>
                    <a:lnTo>
                      <a:pt x="232" y="16"/>
                    </a:lnTo>
                    <a:lnTo>
                      <a:pt x="232" y="21"/>
                    </a:lnTo>
                    <a:lnTo>
                      <a:pt x="238" y="21"/>
                    </a:lnTo>
                    <a:lnTo>
                      <a:pt x="243" y="21"/>
                    </a:lnTo>
                    <a:lnTo>
                      <a:pt x="243" y="21"/>
                    </a:lnTo>
                    <a:lnTo>
                      <a:pt x="248" y="21"/>
                    </a:lnTo>
                    <a:lnTo>
                      <a:pt x="248" y="16"/>
                    </a:lnTo>
                    <a:lnTo>
                      <a:pt x="248" y="16"/>
                    </a:lnTo>
                    <a:lnTo>
                      <a:pt x="254" y="11"/>
                    </a:lnTo>
                    <a:lnTo>
                      <a:pt x="254" y="11"/>
                    </a:lnTo>
                    <a:lnTo>
                      <a:pt x="259" y="11"/>
                    </a:lnTo>
                    <a:lnTo>
                      <a:pt x="259" y="11"/>
                    </a:lnTo>
                    <a:lnTo>
                      <a:pt x="264" y="11"/>
                    </a:lnTo>
                    <a:lnTo>
                      <a:pt x="269" y="11"/>
                    </a:lnTo>
                    <a:lnTo>
                      <a:pt x="275" y="16"/>
                    </a:lnTo>
                    <a:lnTo>
                      <a:pt x="275" y="16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80" y="27"/>
                    </a:lnTo>
                    <a:lnTo>
                      <a:pt x="280" y="32"/>
                    </a:lnTo>
                    <a:lnTo>
                      <a:pt x="280" y="32"/>
                    </a:lnTo>
                    <a:lnTo>
                      <a:pt x="280" y="37"/>
                    </a:lnTo>
                    <a:lnTo>
                      <a:pt x="280" y="37"/>
                    </a:lnTo>
                    <a:lnTo>
                      <a:pt x="280" y="42"/>
                    </a:lnTo>
                    <a:lnTo>
                      <a:pt x="280" y="42"/>
                    </a:lnTo>
                    <a:lnTo>
                      <a:pt x="280" y="48"/>
                    </a:lnTo>
                    <a:lnTo>
                      <a:pt x="280" y="53"/>
                    </a:lnTo>
                    <a:lnTo>
                      <a:pt x="280" y="53"/>
                    </a:lnTo>
                    <a:lnTo>
                      <a:pt x="280" y="58"/>
                    </a:lnTo>
                    <a:lnTo>
                      <a:pt x="280" y="58"/>
                    </a:lnTo>
                    <a:lnTo>
                      <a:pt x="280" y="64"/>
                    </a:lnTo>
                    <a:lnTo>
                      <a:pt x="280" y="69"/>
                    </a:lnTo>
                    <a:lnTo>
                      <a:pt x="280" y="69"/>
                    </a:lnTo>
                    <a:lnTo>
                      <a:pt x="280" y="74"/>
                    </a:lnTo>
                    <a:lnTo>
                      <a:pt x="280" y="74"/>
                    </a:lnTo>
                    <a:lnTo>
                      <a:pt x="275" y="79"/>
                    </a:lnTo>
                    <a:lnTo>
                      <a:pt x="275" y="85"/>
                    </a:lnTo>
                    <a:lnTo>
                      <a:pt x="275" y="85"/>
                    </a:lnTo>
                    <a:lnTo>
                      <a:pt x="275" y="90"/>
                    </a:lnTo>
                    <a:lnTo>
                      <a:pt x="275" y="90"/>
                    </a:lnTo>
                    <a:lnTo>
                      <a:pt x="275" y="95"/>
                    </a:lnTo>
                    <a:lnTo>
                      <a:pt x="269" y="95"/>
                    </a:lnTo>
                    <a:lnTo>
                      <a:pt x="264" y="95"/>
                    </a:lnTo>
                    <a:lnTo>
                      <a:pt x="264" y="101"/>
                    </a:lnTo>
                    <a:lnTo>
                      <a:pt x="259" y="101"/>
                    </a:lnTo>
                    <a:lnTo>
                      <a:pt x="259" y="101"/>
                    </a:lnTo>
                    <a:lnTo>
                      <a:pt x="254" y="101"/>
                    </a:lnTo>
                    <a:lnTo>
                      <a:pt x="248" y="101"/>
                    </a:lnTo>
                    <a:lnTo>
                      <a:pt x="248" y="101"/>
                    </a:lnTo>
                    <a:lnTo>
                      <a:pt x="243" y="101"/>
                    </a:lnTo>
                    <a:lnTo>
                      <a:pt x="243" y="106"/>
                    </a:lnTo>
                    <a:lnTo>
                      <a:pt x="238" y="106"/>
                    </a:lnTo>
                    <a:lnTo>
                      <a:pt x="238" y="106"/>
                    </a:lnTo>
                    <a:lnTo>
                      <a:pt x="232" y="111"/>
                    </a:lnTo>
                    <a:lnTo>
                      <a:pt x="227" y="106"/>
                    </a:lnTo>
                    <a:lnTo>
                      <a:pt x="227" y="106"/>
                    </a:lnTo>
                    <a:lnTo>
                      <a:pt x="222" y="106"/>
                    </a:lnTo>
                    <a:lnTo>
                      <a:pt x="222" y="106"/>
                    </a:lnTo>
                    <a:lnTo>
                      <a:pt x="216" y="106"/>
                    </a:lnTo>
                    <a:lnTo>
                      <a:pt x="211" y="106"/>
                    </a:lnTo>
                    <a:lnTo>
                      <a:pt x="211" y="101"/>
                    </a:lnTo>
                    <a:lnTo>
                      <a:pt x="206" y="101"/>
                    </a:lnTo>
                    <a:lnTo>
                      <a:pt x="201" y="101"/>
                    </a:lnTo>
                    <a:lnTo>
                      <a:pt x="195" y="101"/>
                    </a:lnTo>
                    <a:lnTo>
                      <a:pt x="195" y="101"/>
                    </a:lnTo>
                    <a:lnTo>
                      <a:pt x="195" y="106"/>
                    </a:lnTo>
                    <a:lnTo>
                      <a:pt x="195" y="106"/>
                    </a:lnTo>
                    <a:lnTo>
                      <a:pt x="190" y="111"/>
                    </a:lnTo>
                    <a:lnTo>
                      <a:pt x="190" y="111"/>
                    </a:lnTo>
                    <a:lnTo>
                      <a:pt x="185" y="117"/>
                    </a:lnTo>
                    <a:lnTo>
                      <a:pt x="185" y="117"/>
                    </a:lnTo>
                    <a:lnTo>
                      <a:pt x="185" y="122"/>
                    </a:lnTo>
                    <a:lnTo>
                      <a:pt x="185" y="122"/>
                    </a:lnTo>
                    <a:lnTo>
                      <a:pt x="185" y="127"/>
                    </a:lnTo>
                    <a:lnTo>
                      <a:pt x="185" y="132"/>
                    </a:lnTo>
                    <a:lnTo>
                      <a:pt x="179" y="132"/>
                    </a:lnTo>
                    <a:lnTo>
                      <a:pt x="179" y="132"/>
                    </a:lnTo>
                    <a:lnTo>
                      <a:pt x="174" y="132"/>
                    </a:lnTo>
                    <a:lnTo>
                      <a:pt x="169" y="132"/>
                    </a:lnTo>
                    <a:lnTo>
                      <a:pt x="169" y="132"/>
                    </a:lnTo>
                    <a:lnTo>
                      <a:pt x="164" y="132"/>
                    </a:lnTo>
                    <a:lnTo>
                      <a:pt x="164" y="132"/>
                    </a:lnTo>
                    <a:lnTo>
                      <a:pt x="158" y="132"/>
                    </a:lnTo>
                    <a:lnTo>
                      <a:pt x="158" y="132"/>
                    </a:lnTo>
                    <a:lnTo>
                      <a:pt x="153" y="132"/>
                    </a:lnTo>
                    <a:lnTo>
                      <a:pt x="148" y="132"/>
                    </a:lnTo>
                    <a:lnTo>
                      <a:pt x="148" y="132"/>
                    </a:lnTo>
                    <a:lnTo>
                      <a:pt x="142" y="132"/>
                    </a:lnTo>
                    <a:lnTo>
                      <a:pt x="137" y="132"/>
                    </a:lnTo>
                    <a:lnTo>
                      <a:pt x="137" y="132"/>
                    </a:lnTo>
                    <a:lnTo>
                      <a:pt x="132" y="132"/>
                    </a:lnTo>
                    <a:lnTo>
                      <a:pt x="132" y="138"/>
                    </a:lnTo>
                    <a:lnTo>
                      <a:pt x="127" y="143"/>
                    </a:lnTo>
                    <a:lnTo>
                      <a:pt x="127" y="143"/>
                    </a:lnTo>
                    <a:lnTo>
                      <a:pt x="121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54"/>
                    </a:lnTo>
                    <a:lnTo>
                      <a:pt x="116" y="159"/>
                    </a:lnTo>
                    <a:lnTo>
                      <a:pt x="116" y="159"/>
                    </a:lnTo>
                    <a:lnTo>
                      <a:pt x="116" y="164"/>
                    </a:lnTo>
                    <a:lnTo>
                      <a:pt x="116" y="169"/>
                    </a:lnTo>
                    <a:lnTo>
                      <a:pt x="111" y="169"/>
                    </a:lnTo>
                    <a:lnTo>
                      <a:pt x="105" y="169"/>
                    </a:lnTo>
                    <a:lnTo>
                      <a:pt x="105" y="169"/>
                    </a:lnTo>
                    <a:lnTo>
                      <a:pt x="100" y="169"/>
                    </a:lnTo>
                    <a:lnTo>
                      <a:pt x="95" y="169"/>
                    </a:lnTo>
                    <a:lnTo>
                      <a:pt x="95" y="169"/>
                    </a:lnTo>
                    <a:lnTo>
                      <a:pt x="90" y="169"/>
                    </a:lnTo>
                    <a:lnTo>
                      <a:pt x="90" y="169"/>
                    </a:lnTo>
                    <a:lnTo>
                      <a:pt x="84" y="169"/>
                    </a:lnTo>
                    <a:lnTo>
                      <a:pt x="84" y="169"/>
                    </a:lnTo>
                    <a:lnTo>
                      <a:pt x="79" y="164"/>
                    </a:lnTo>
                    <a:lnTo>
                      <a:pt x="79" y="159"/>
                    </a:lnTo>
                    <a:lnTo>
                      <a:pt x="79" y="159"/>
                    </a:lnTo>
                    <a:lnTo>
                      <a:pt x="79" y="154"/>
                    </a:lnTo>
                    <a:lnTo>
                      <a:pt x="79" y="148"/>
                    </a:lnTo>
                    <a:lnTo>
                      <a:pt x="79" y="148"/>
                    </a:lnTo>
                    <a:lnTo>
                      <a:pt x="79" y="143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68" y="132"/>
                    </a:lnTo>
                    <a:lnTo>
                      <a:pt x="68" y="132"/>
                    </a:lnTo>
                    <a:lnTo>
                      <a:pt x="68" y="127"/>
                    </a:lnTo>
                    <a:lnTo>
                      <a:pt x="63" y="127"/>
                    </a:lnTo>
                    <a:lnTo>
                      <a:pt x="58" y="122"/>
                    </a:lnTo>
                    <a:lnTo>
                      <a:pt x="58" y="122"/>
                    </a:lnTo>
                    <a:lnTo>
                      <a:pt x="52" y="122"/>
                    </a:lnTo>
                    <a:lnTo>
                      <a:pt x="52" y="117"/>
                    </a:lnTo>
                    <a:lnTo>
                      <a:pt x="47" y="117"/>
                    </a:lnTo>
                    <a:lnTo>
                      <a:pt x="47" y="117"/>
                    </a:lnTo>
                    <a:lnTo>
                      <a:pt x="47" y="111"/>
                    </a:lnTo>
                    <a:lnTo>
                      <a:pt x="42" y="111"/>
                    </a:lnTo>
                    <a:lnTo>
                      <a:pt x="37" y="111"/>
                    </a:lnTo>
                    <a:lnTo>
                      <a:pt x="37" y="111"/>
                    </a:lnTo>
                    <a:lnTo>
                      <a:pt x="31" y="111"/>
                    </a:lnTo>
                    <a:lnTo>
                      <a:pt x="31" y="111"/>
                    </a:lnTo>
                    <a:lnTo>
                      <a:pt x="26" y="111"/>
                    </a:lnTo>
                    <a:lnTo>
                      <a:pt x="21" y="111"/>
                    </a:lnTo>
                    <a:lnTo>
                      <a:pt x="21" y="111"/>
                    </a:lnTo>
                    <a:lnTo>
                      <a:pt x="15" y="111"/>
                    </a:lnTo>
                    <a:lnTo>
                      <a:pt x="15" y="111"/>
                    </a:lnTo>
                    <a:lnTo>
                      <a:pt x="10" y="111"/>
                    </a:lnTo>
                    <a:lnTo>
                      <a:pt x="5" y="111"/>
                    </a:lnTo>
                    <a:lnTo>
                      <a:pt x="5" y="111"/>
                    </a:lnTo>
                    <a:lnTo>
                      <a:pt x="0" y="111"/>
                    </a:lnTo>
                    <a:lnTo>
                      <a:pt x="0" y="117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1" name=""/>
              <p:cNvSpPr/>
              <p:nvPr/>
            </p:nvSpPr>
            <p:spPr>
              <a:xfrm>
                <a:off x="3198960" y="2048040"/>
                <a:ext cx="444240" cy="268200"/>
              </a:xfrm>
              <a:custGeom>
                <a:avLst/>
                <a:gdLst/>
                <a:ahLst/>
                <a:rect l="l" t="t" r="r" b="b"/>
                <a:pathLst>
                  <a:path w="280" h="169">
                    <a:moveTo>
                      <a:pt x="0" y="117"/>
                    </a:moveTo>
                    <a:lnTo>
                      <a:pt x="0" y="117"/>
                    </a:lnTo>
                    <a:lnTo>
                      <a:pt x="5" y="111"/>
                    </a:lnTo>
                    <a:lnTo>
                      <a:pt x="5" y="111"/>
                    </a:lnTo>
                    <a:lnTo>
                      <a:pt x="10" y="111"/>
                    </a:lnTo>
                    <a:lnTo>
                      <a:pt x="10" y="106"/>
                    </a:lnTo>
                    <a:lnTo>
                      <a:pt x="10" y="101"/>
                    </a:lnTo>
                    <a:lnTo>
                      <a:pt x="10" y="101"/>
                    </a:lnTo>
                    <a:lnTo>
                      <a:pt x="15" y="95"/>
                    </a:lnTo>
                    <a:lnTo>
                      <a:pt x="21" y="95"/>
                    </a:lnTo>
                    <a:lnTo>
                      <a:pt x="21" y="90"/>
                    </a:lnTo>
                    <a:lnTo>
                      <a:pt x="26" y="90"/>
                    </a:lnTo>
                    <a:lnTo>
                      <a:pt x="26" y="85"/>
                    </a:lnTo>
                    <a:lnTo>
                      <a:pt x="26" y="85"/>
                    </a:lnTo>
                    <a:lnTo>
                      <a:pt x="31" y="85"/>
                    </a:lnTo>
                    <a:lnTo>
                      <a:pt x="31" y="79"/>
                    </a:lnTo>
                    <a:lnTo>
                      <a:pt x="37" y="79"/>
                    </a:lnTo>
                    <a:lnTo>
                      <a:pt x="37" y="74"/>
                    </a:lnTo>
                    <a:lnTo>
                      <a:pt x="42" y="74"/>
                    </a:lnTo>
                    <a:lnTo>
                      <a:pt x="42" y="69"/>
                    </a:lnTo>
                    <a:lnTo>
                      <a:pt x="47" y="69"/>
                    </a:lnTo>
                    <a:lnTo>
                      <a:pt x="47" y="64"/>
                    </a:lnTo>
                    <a:lnTo>
                      <a:pt x="47" y="64"/>
                    </a:lnTo>
                    <a:lnTo>
                      <a:pt x="47" y="58"/>
                    </a:lnTo>
                    <a:lnTo>
                      <a:pt x="52" y="58"/>
                    </a:lnTo>
                    <a:lnTo>
                      <a:pt x="52" y="53"/>
                    </a:lnTo>
                    <a:lnTo>
                      <a:pt x="58" y="53"/>
                    </a:lnTo>
                    <a:lnTo>
                      <a:pt x="58" y="48"/>
                    </a:lnTo>
                    <a:lnTo>
                      <a:pt x="63" y="42"/>
                    </a:lnTo>
                    <a:lnTo>
                      <a:pt x="63" y="42"/>
                    </a:lnTo>
                    <a:lnTo>
                      <a:pt x="68" y="42"/>
                    </a:lnTo>
                    <a:lnTo>
                      <a:pt x="68" y="37"/>
                    </a:lnTo>
                    <a:lnTo>
                      <a:pt x="68" y="37"/>
                    </a:lnTo>
                    <a:lnTo>
                      <a:pt x="74" y="32"/>
                    </a:lnTo>
                    <a:lnTo>
                      <a:pt x="74" y="32"/>
                    </a:lnTo>
                    <a:lnTo>
                      <a:pt x="79" y="32"/>
                    </a:lnTo>
                    <a:lnTo>
                      <a:pt x="79" y="27"/>
                    </a:lnTo>
                    <a:lnTo>
                      <a:pt x="84" y="27"/>
                    </a:lnTo>
                    <a:lnTo>
                      <a:pt x="84" y="21"/>
                    </a:lnTo>
                    <a:lnTo>
                      <a:pt x="90" y="21"/>
                    </a:lnTo>
                    <a:lnTo>
                      <a:pt x="90" y="21"/>
                    </a:lnTo>
                    <a:lnTo>
                      <a:pt x="100" y="21"/>
                    </a:lnTo>
                    <a:lnTo>
                      <a:pt x="111" y="21"/>
                    </a:lnTo>
                    <a:lnTo>
                      <a:pt x="111" y="21"/>
                    </a:lnTo>
                    <a:lnTo>
                      <a:pt x="116" y="21"/>
                    </a:lnTo>
                    <a:lnTo>
                      <a:pt x="116" y="16"/>
                    </a:lnTo>
                    <a:lnTo>
                      <a:pt x="121" y="16"/>
                    </a:lnTo>
                    <a:lnTo>
                      <a:pt x="121" y="16"/>
                    </a:lnTo>
                    <a:lnTo>
                      <a:pt x="127" y="16"/>
                    </a:lnTo>
                    <a:lnTo>
                      <a:pt x="127" y="16"/>
                    </a:lnTo>
                    <a:lnTo>
                      <a:pt x="132" y="16"/>
                    </a:lnTo>
                    <a:lnTo>
                      <a:pt x="137" y="16"/>
                    </a:lnTo>
                    <a:lnTo>
                      <a:pt x="137" y="16"/>
                    </a:lnTo>
                    <a:lnTo>
                      <a:pt x="142" y="16"/>
                    </a:lnTo>
                    <a:lnTo>
                      <a:pt x="142" y="16"/>
                    </a:lnTo>
                    <a:lnTo>
                      <a:pt x="148" y="16"/>
                    </a:lnTo>
                    <a:lnTo>
                      <a:pt x="153" y="16"/>
                    </a:lnTo>
                    <a:lnTo>
                      <a:pt x="158" y="16"/>
                    </a:lnTo>
                    <a:lnTo>
                      <a:pt x="158" y="16"/>
                    </a:lnTo>
                    <a:lnTo>
                      <a:pt x="164" y="16"/>
                    </a:lnTo>
                    <a:lnTo>
                      <a:pt x="169" y="16"/>
                    </a:lnTo>
                    <a:lnTo>
                      <a:pt x="169" y="11"/>
                    </a:lnTo>
                    <a:lnTo>
                      <a:pt x="174" y="11"/>
                    </a:lnTo>
                    <a:lnTo>
                      <a:pt x="174" y="11"/>
                    </a:lnTo>
                    <a:lnTo>
                      <a:pt x="179" y="16"/>
                    </a:lnTo>
                    <a:lnTo>
                      <a:pt x="179" y="16"/>
                    </a:lnTo>
                    <a:lnTo>
                      <a:pt x="185" y="16"/>
                    </a:lnTo>
                    <a:lnTo>
                      <a:pt x="190" y="16"/>
                    </a:lnTo>
                    <a:lnTo>
                      <a:pt x="190" y="16"/>
                    </a:lnTo>
                    <a:lnTo>
                      <a:pt x="195" y="16"/>
                    </a:lnTo>
                    <a:lnTo>
                      <a:pt x="195" y="16"/>
                    </a:lnTo>
                    <a:lnTo>
                      <a:pt x="201" y="11"/>
                    </a:lnTo>
                    <a:lnTo>
                      <a:pt x="201" y="11"/>
                    </a:lnTo>
                    <a:lnTo>
                      <a:pt x="206" y="5"/>
                    </a:lnTo>
                    <a:lnTo>
                      <a:pt x="211" y="5"/>
                    </a:lnTo>
                    <a:lnTo>
                      <a:pt x="211" y="0"/>
                    </a:lnTo>
                    <a:lnTo>
                      <a:pt x="216" y="5"/>
                    </a:lnTo>
                    <a:lnTo>
                      <a:pt x="216" y="0"/>
                    </a:lnTo>
                    <a:lnTo>
                      <a:pt x="222" y="5"/>
                    </a:lnTo>
                    <a:lnTo>
                      <a:pt x="227" y="5"/>
                    </a:lnTo>
                    <a:lnTo>
                      <a:pt x="227" y="5"/>
                    </a:lnTo>
                    <a:lnTo>
                      <a:pt x="227" y="11"/>
                    </a:lnTo>
                    <a:lnTo>
                      <a:pt x="232" y="11"/>
                    </a:lnTo>
                    <a:lnTo>
                      <a:pt x="232" y="16"/>
                    </a:lnTo>
                    <a:lnTo>
                      <a:pt x="232" y="21"/>
                    </a:lnTo>
                    <a:lnTo>
                      <a:pt x="238" y="21"/>
                    </a:lnTo>
                    <a:lnTo>
                      <a:pt x="243" y="21"/>
                    </a:lnTo>
                    <a:lnTo>
                      <a:pt x="243" y="21"/>
                    </a:lnTo>
                    <a:lnTo>
                      <a:pt x="248" y="21"/>
                    </a:lnTo>
                    <a:lnTo>
                      <a:pt x="248" y="16"/>
                    </a:lnTo>
                    <a:lnTo>
                      <a:pt x="248" y="16"/>
                    </a:lnTo>
                    <a:lnTo>
                      <a:pt x="254" y="11"/>
                    </a:lnTo>
                    <a:lnTo>
                      <a:pt x="254" y="11"/>
                    </a:lnTo>
                    <a:lnTo>
                      <a:pt x="259" y="11"/>
                    </a:lnTo>
                    <a:lnTo>
                      <a:pt x="259" y="11"/>
                    </a:lnTo>
                    <a:lnTo>
                      <a:pt x="264" y="11"/>
                    </a:lnTo>
                    <a:lnTo>
                      <a:pt x="269" y="11"/>
                    </a:lnTo>
                    <a:lnTo>
                      <a:pt x="275" y="16"/>
                    </a:lnTo>
                    <a:lnTo>
                      <a:pt x="275" y="16"/>
                    </a:lnTo>
                    <a:lnTo>
                      <a:pt x="275" y="21"/>
                    </a:lnTo>
                    <a:lnTo>
                      <a:pt x="275" y="21"/>
                    </a:lnTo>
                    <a:lnTo>
                      <a:pt x="280" y="27"/>
                    </a:lnTo>
                    <a:lnTo>
                      <a:pt x="280" y="32"/>
                    </a:lnTo>
                    <a:lnTo>
                      <a:pt x="280" y="32"/>
                    </a:lnTo>
                    <a:lnTo>
                      <a:pt x="280" y="37"/>
                    </a:lnTo>
                    <a:lnTo>
                      <a:pt x="280" y="37"/>
                    </a:lnTo>
                    <a:lnTo>
                      <a:pt x="280" y="42"/>
                    </a:lnTo>
                    <a:lnTo>
                      <a:pt x="280" y="42"/>
                    </a:lnTo>
                    <a:lnTo>
                      <a:pt x="280" y="48"/>
                    </a:lnTo>
                    <a:lnTo>
                      <a:pt x="280" y="53"/>
                    </a:lnTo>
                    <a:lnTo>
                      <a:pt x="280" y="53"/>
                    </a:lnTo>
                    <a:lnTo>
                      <a:pt x="280" y="58"/>
                    </a:lnTo>
                    <a:lnTo>
                      <a:pt x="280" y="58"/>
                    </a:lnTo>
                    <a:lnTo>
                      <a:pt x="280" y="64"/>
                    </a:lnTo>
                    <a:lnTo>
                      <a:pt x="280" y="69"/>
                    </a:lnTo>
                    <a:lnTo>
                      <a:pt x="280" y="69"/>
                    </a:lnTo>
                    <a:lnTo>
                      <a:pt x="280" y="74"/>
                    </a:lnTo>
                    <a:lnTo>
                      <a:pt x="280" y="74"/>
                    </a:lnTo>
                    <a:lnTo>
                      <a:pt x="275" y="79"/>
                    </a:lnTo>
                    <a:lnTo>
                      <a:pt x="275" y="85"/>
                    </a:lnTo>
                    <a:lnTo>
                      <a:pt x="275" y="85"/>
                    </a:lnTo>
                    <a:lnTo>
                      <a:pt x="275" y="90"/>
                    </a:lnTo>
                    <a:lnTo>
                      <a:pt x="275" y="90"/>
                    </a:lnTo>
                    <a:lnTo>
                      <a:pt x="275" y="95"/>
                    </a:lnTo>
                    <a:lnTo>
                      <a:pt x="269" y="95"/>
                    </a:lnTo>
                    <a:lnTo>
                      <a:pt x="264" y="95"/>
                    </a:lnTo>
                    <a:lnTo>
                      <a:pt x="264" y="101"/>
                    </a:lnTo>
                    <a:lnTo>
                      <a:pt x="259" y="101"/>
                    </a:lnTo>
                    <a:lnTo>
                      <a:pt x="259" y="101"/>
                    </a:lnTo>
                    <a:lnTo>
                      <a:pt x="254" y="101"/>
                    </a:lnTo>
                    <a:lnTo>
                      <a:pt x="248" y="101"/>
                    </a:lnTo>
                    <a:lnTo>
                      <a:pt x="248" y="101"/>
                    </a:lnTo>
                    <a:lnTo>
                      <a:pt x="243" y="101"/>
                    </a:lnTo>
                    <a:lnTo>
                      <a:pt x="243" y="106"/>
                    </a:lnTo>
                    <a:lnTo>
                      <a:pt x="238" y="106"/>
                    </a:lnTo>
                    <a:lnTo>
                      <a:pt x="238" y="106"/>
                    </a:lnTo>
                    <a:lnTo>
                      <a:pt x="232" y="111"/>
                    </a:lnTo>
                    <a:lnTo>
                      <a:pt x="227" y="106"/>
                    </a:lnTo>
                    <a:lnTo>
                      <a:pt x="227" y="106"/>
                    </a:lnTo>
                    <a:lnTo>
                      <a:pt x="222" y="106"/>
                    </a:lnTo>
                    <a:lnTo>
                      <a:pt x="222" y="106"/>
                    </a:lnTo>
                    <a:lnTo>
                      <a:pt x="216" y="106"/>
                    </a:lnTo>
                    <a:lnTo>
                      <a:pt x="211" y="106"/>
                    </a:lnTo>
                    <a:lnTo>
                      <a:pt x="211" y="101"/>
                    </a:lnTo>
                    <a:lnTo>
                      <a:pt x="206" y="101"/>
                    </a:lnTo>
                    <a:lnTo>
                      <a:pt x="201" y="101"/>
                    </a:lnTo>
                    <a:lnTo>
                      <a:pt x="195" y="101"/>
                    </a:lnTo>
                    <a:lnTo>
                      <a:pt x="195" y="101"/>
                    </a:lnTo>
                    <a:lnTo>
                      <a:pt x="195" y="106"/>
                    </a:lnTo>
                    <a:lnTo>
                      <a:pt x="195" y="106"/>
                    </a:lnTo>
                    <a:lnTo>
                      <a:pt x="190" y="111"/>
                    </a:lnTo>
                    <a:lnTo>
                      <a:pt x="190" y="111"/>
                    </a:lnTo>
                    <a:lnTo>
                      <a:pt x="185" y="117"/>
                    </a:lnTo>
                    <a:lnTo>
                      <a:pt x="185" y="117"/>
                    </a:lnTo>
                    <a:lnTo>
                      <a:pt x="185" y="122"/>
                    </a:lnTo>
                    <a:lnTo>
                      <a:pt x="185" y="122"/>
                    </a:lnTo>
                    <a:lnTo>
                      <a:pt x="185" y="127"/>
                    </a:lnTo>
                    <a:lnTo>
                      <a:pt x="185" y="132"/>
                    </a:lnTo>
                    <a:lnTo>
                      <a:pt x="179" y="132"/>
                    </a:lnTo>
                    <a:lnTo>
                      <a:pt x="179" y="132"/>
                    </a:lnTo>
                    <a:lnTo>
                      <a:pt x="174" y="132"/>
                    </a:lnTo>
                    <a:lnTo>
                      <a:pt x="169" y="132"/>
                    </a:lnTo>
                    <a:lnTo>
                      <a:pt x="169" y="132"/>
                    </a:lnTo>
                    <a:lnTo>
                      <a:pt x="164" y="132"/>
                    </a:lnTo>
                    <a:lnTo>
                      <a:pt x="164" y="132"/>
                    </a:lnTo>
                    <a:lnTo>
                      <a:pt x="158" y="132"/>
                    </a:lnTo>
                    <a:lnTo>
                      <a:pt x="158" y="132"/>
                    </a:lnTo>
                    <a:lnTo>
                      <a:pt x="153" y="132"/>
                    </a:lnTo>
                    <a:lnTo>
                      <a:pt x="148" y="132"/>
                    </a:lnTo>
                    <a:lnTo>
                      <a:pt x="148" y="132"/>
                    </a:lnTo>
                    <a:lnTo>
                      <a:pt x="142" y="132"/>
                    </a:lnTo>
                    <a:lnTo>
                      <a:pt x="137" y="132"/>
                    </a:lnTo>
                    <a:lnTo>
                      <a:pt x="137" y="132"/>
                    </a:lnTo>
                    <a:lnTo>
                      <a:pt x="132" y="132"/>
                    </a:lnTo>
                    <a:lnTo>
                      <a:pt x="132" y="138"/>
                    </a:lnTo>
                    <a:lnTo>
                      <a:pt x="127" y="143"/>
                    </a:lnTo>
                    <a:lnTo>
                      <a:pt x="127" y="143"/>
                    </a:lnTo>
                    <a:lnTo>
                      <a:pt x="121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48"/>
                    </a:lnTo>
                    <a:lnTo>
                      <a:pt x="116" y="154"/>
                    </a:lnTo>
                    <a:lnTo>
                      <a:pt x="116" y="159"/>
                    </a:lnTo>
                    <a:lnTo>
                      <a:pt x="116" y="159"/>
                    </a:lnTo>
                    <a:lnTo>
                      <a:pt x="116" y="164"/>
                    </a:lnTo>
                    <a:lnTo>
                      <a:pt x="116" y="169"/>
                    </a:lnTo>
                    <a:lnTo>
                      <a:pt x="111" y="169"/>
                    </a:lnTo>
                    <a:lnTo>
                      <a:pt x="105" y="169"/>
                    </a:lnTo>
                    <a:lnTo>
                      <a:pt x="105" y="169"/>
                    </a:lnTo>
                    <a:lnTo>
                      <a:pt x="100" y="169"/>
                    </a:lnTo>
                    <a:lnTo>
                      <a:pt x="95" y="169"/>
                    </a:lnTo>
                    <a:lnTo>
                      <a:pt x="95" y="169"/>
                    </a:lnTo>
                    <a:lnTo>
                      <a:pt x="90" y="169"/>
                    </a:lnTo>
                    <a:lnTo>
                      <a:pt x="90" y="169"/>
                    </a:lnTo>
                    <a:lnTo>
                      <a:pt x="84" y="169"/>
                    </a:lnTo>
                    <a:lnTo>
                      <a:pt x="84" y="169"/>
                    </a:lnTo>
                    <a:lnTo>
                      <a:pt x="79" y="164"/>
                    </a:lnTo>
                    <a:lnTo>
                      <a:pt x="79" y="159"/>
                    </a:lnTo>
                    <a:lnTo>
                      <a:pt x="79" y="159"/>
                    </a:lnTo>
                    <a:lnTo>
                      <a:pt x="79" y="154"/>
                    </a:lnTo>
                    <a:lnTo>
                      <a:pt x="79" y="148"/>
                    </a:lnTo>
                    <a:lnTo>
                      <a:pt x="79" y="148"/>
                    </a:lnTo>
                    <a:lnTo>
                      <a:pt x="79" y="143"/>
                    </a:lnTo>
                    <a:lnTo>
                      <a:pt x="74" y="138"/>
                    </a:lnTo>
                    <a:lnTo>
                      <a:pt x="74" y="138"/>
                    </a:lnTo>
                    <a:lnTo>
                      <a:pt x="68" y="132"/>
                    </a:lnTo>
                    <a:lnTo>
                      <a:pt x="68" y="132"/>
                    </a:lnTo>
                    <a:lnTo>
                      <a:pt x="68" y="127"/>
                    </a:lnTo>
                    <a:lnTo>
                      <a:pt x="63" y="127"/>
                    </a:lnTo>
                    <a:lnTo>
                      <a:pt x="58" y="122"/>
                    </a:lnTo>
                    <a:lnTo>
                      <a:pt x="58" y="122"/>
                    </a:lnTo>
                    <a:lnTo>
                      <a:pt x="52" y="122"/>
                    </a:lnTo>
                    <a:lnTo>
                      <a:pt x="52" y="117"/>
                    </a:lnTo>
                    <a:lnTo>
                      <a:pt x="47" y="117"/>
                    </a:lnTo>
                    <a:lnTo>
                      <a:pt x="47" y="117"/>
                    </a:lnTo>
                    <a:lnTo>
                      <a:pt x="47" y="111"/>
                    </a:lnTo>
                    <a:lnTo>
                      <a:pt x="42" y="111"/>
                    </a:lnTo>
                    <a:lnTo>
                      <a:pt x="37" y="111"/>
                    </a:lnTo>
                    <a:lnTo>
                      <a:pt x="37" y="111"/>
                    </a:lnTo>
                    <a:lnTo>
                      <a:pt x="31" y="111"/>
                    </a:lnTo>
                    <a:lnTo>
                      <a:pt x="31" y="111"/>
                    </a:lnTo>
                    <a:lnTo>
                      <a:pt x="26" y="111"/>
                    </a:lnTo>
                    <a:lnTo>
                      <a:pt x="21" y="111"/>
                    </a:lnTo>
                    <a:lnTo>
                      <a:pt x="21" y="111"/>
                    </a:lnTo>
                    <a:lnTo>
                      <a:pt x="15" y="111"/>
                    </a:lnTo>
                    <a:lnTo>
                      <a:pt x="15" y="111"/>
                    </a:lnTo>
                    <a:lnTo>
                      <a:pt x="10" y="111"/>
                    </a:lnTo>
                    <a:lnTo>
                      <a:pt x="5" y="111"/>
                    </a:lnTo>
                    <a:lnTo>
                      <a:pt x="5" y="111"/>
                    </a:lnTo>
                    <a:lnTo>
                      <a:pt x="0" y="111"/>
                    </a:lnTo>
                    <a:lnTo>
                      <a:pt x="0" y="117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02" name=""/>
            <p:cNvGrpSpPr/>
            <p:nvPr/>
          </p:nvGrpSpPr>
          <p:grpSpPr>
            <a:xfrm>
              <a:off x="3324240" y="2198520"/>
              <a:ext cx="301680" cy="244800"/>
              <a:chOff x="3324240" y="2198520"/>
              <a:chExt cx="301680" cy="244800"/>
            </a:xfrm>
          </p:grpSpPr>
          <p:sp>
            <p:nvSpPr>
              <p:cNvPr id="1103" name=""/>
              <p:cNvSpPr/>
              <p:nvPr/>
            </p:nvSpPr>
            <p:spPr>
              <a:xfrm>
                <a:off x="3324240" y="2198520"/>
                <a:ext cx="301680" cy="244800"/>
              </a:xfrm>
              <a:custGeom>
                <a:avLst/>
                <a:gdLst/>
                <a:ahLst/>
                <a:rect l="l" t="t" r="r" b="b"/>
                <a:pathLst>
                  <a:path w="190" h="154">
                    <a:moveTo>
                      <a:pt x="0" y="80"/>
                    </a:moveTo>
                    <a:lnTo>
                      <a:pt x="0" y="74"/>
                    </a:lnTo>
                    <a:lnTo>
                      <a:pt x="5" y="74"/>
                    </a:lnTo>
                    <a:lnTo>
                      <a:pt x="11" y="74"/>
                    </a:lnTo>
                    <a:lnTo>
                      <a:pt x="11" y="69"/>
                    </a:lnTo>
                    <a:lnTo>
                      <a:pt x="16" y="69"/>
                    </a:lnTo>
                    <a:lnTo>
                      <a:pt x="16" y="69"/>
                    </a:lnTo>
                    <a:lnTo>
                      <a:pt x="21" y="69"/>
                    </a:lnTo>
                    <a:lnTo>
                      <a:pt x="21" y="69"/>
                    </a:lnTo>
                    <a:lnTo>
                      <a:pt x="26" y="69"/>
                    </a:lnTo>
                    <a:lnTo>
                      <a:pt x="32" y="69"/>
                    </a:lnTo>
                    <a:lnTo>
                      <a:pt x="32" y="69"/>
                    </a:lnTo>
                    <a:lnTo>
                      <a:pt x="32" y="69"/>
                    </a:lnTo>
                    <a:lnTo>
                      <a:pt x="37" y="64"/>
                    </a:lnTo>
                    <a:lnTo>
                      <a:pt x="37" y="64"/>
                    </a:lnTo>
                    <a:lnTo>
                      <a:pt x="37" y="59"/>
                    </a:lnTo>
                    <a:lnTo>
                      <a:pt x="37" y="59"/>
                    </a:lnTo>
                    <a:lnTo>
                      <a:pt x="42" y="53"/>
                    </a:lnTo>
                    <a:lnTo>
                      <a:pt x="42" y="48"/>
                    </a:lnTo>
                    <a:lnTo>
                      <a:pt x="42" y="48"/>
                    </a:lnTo>
                    <a:lnTo>
                      <a:pt x="48" y="48"/>
                    </a:lnTo>
                    <a:lnTo>
                      <a:pt x="53" y="43"/>
                    </a:lnTo>
                    <a:lnTo>
                      <a:pt x="53" y="43"/>
                    </a:lnTo>
                    <a:lnTo>
                      <a:pt x="58" y="43"/>
                    </a:lnTo>
                    <a:lnTo>
                      <a:pt x="63" y="37"/>
                    </a:lnTo>
                    <a:lnTo>
                      <a:pt x="63" y="37"/>
                    </a:lnTo>
                    <a:lnTo>
                      <a:pt x="69" y="37"/>
                    </a:lnTo>
                    <a:lnTo>
                      <a:pt x="74" y="37"/>
                    </a:lnTo>
                    <a:lnTo>
                      <a:pt x="74" y="37"/>
                    </a:lnTo>
                    <a:lnTo>
                      <a:pt x="79" y="37"/>
                    </a:lnTo>
                    <a:lnTo>
                      <a:pt x="79" y="37"/>
                    </a:lnTo>
                    <a:lnTo>
                      <a:pt x="85" y="37"/>
                    </a:lnTo>
                    <a:lnTo>
                      <a:pt x="90" y="37"/>
                    </a:lnTo>
                    <a:lnTo>
                      <a:pt x="90" y="37"/>
                    </a:lnTo>
                    <a:lnTo>
                      <a:pt x="95" y="37"/>
                    </a:lnTo>
                    <a:lnTo>
                      <a:pt x="100" y="37"/>
                    </a:lnTo>
                    <a:lnTo>
                      <a:pt x="100" y="37"/>
                    </a:lnTo>
                    <a:lnTo>
                      <a:pt x="106" y="37"/>
                    </a:lnTo>
                    <a:lnTo>
                      <a:pt x="106" y="37"/>
                    </a:lnTo>
                    <a:lnTo>
                      <a:pt x="106" y="32"/>
                    </a:lnTo>
                    <a:lnTo>
                      <a:pt x="111" y="27"/>
                    </a:lnTo>
                    <a:lnTo>
                      <a:pt x="111" y="27"/>
                    </a:lnTo>
                    <a:lnTo>
                      <a:pt x="111" y="22"/>
                    </a:lnTo>
                    <a:lnTo>
                      <a:pt x="111" y="22"/>
                    </a:lnTo>
                    <a:lnTo>
                      <a:pt x="111" y="16"/>
                    </a:lnTo>
                    <a:lnTo>
                      <a:pt x="116" y="16"/>
                    </a:lnTo>
                    <a:lnTo>
                      <a:pt x="116" y="16"/>
                    </a:lnTo>
                    <a:lnTo>
                      <a:pt x="122" y="11"/>
                    </a:lnTo>
                    <a:lnTo>
                      <a:pt x="122" y="11"/>
                    </a:lnTo>
                    <a:lnTo>
                      <a:pt x="122" y="6"/>
                    </a:lnTo>
                    <a:lnTo>
                      <a:pt x="127" y="6"/>
                    </a:lnTo>
                    <a:lnTo>
                      <a:pt x="132" y="6"/>
                    </a:lnTo>
                    <a:lnTo>
                      <a:pt x="132" y="6"/>
                    </a:lnTo>
                    <a:lnTo>
                      <a:pt x="137" y="11"/>
                    </a:lnTo>
                    <a:lnTo>
                      <a:pt x="143" y="11"/>
                    </a:lnTo>
                    <a:lnTo>
                      <a:pt x="143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53" y="11"/>
                    </a:lnTo>
                    <a:lnTo>
                      <a:pt x="153" y="11"/>
                    </a:lnTo>
                    <a:lnTo>
                      <a:pt x="159" y="11"/>
                    </a:lnTo>
                    <a:lnTo>
                      <a:pt x="164" y="11"/>
                    </a:lnTo>
                    <a:lnTo>
                      <a:pt x="169" y="11"/>
                    </a:lnTo>
                    <a:lnTo>
                      <a:pt x="169" y="11"/>
                    </a:lnTo>
                    <a:lnTo>
                      <a:pt x="175" y="6"/>
                    </a:lnTo>
                    <a:lnTo>
                      <a:pt x="175" y="6"/>
                    </a:lnTo>
                    <a:lnTo>
                      <a:pt x="180" y="6"/>
                    </a:lnTo>
                    <a:lnTo>
                      <a:pt x="180" y="0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190" y="0"/>
                    </a:lnTo>
                    <a:lnTo>
                      <a:pt x="190" y="0"/>
                    </a:lnTo>
                    <a:lnTo>
                      <a:pt x="190" y="0"/>
                    </a:lnTo>
                    <a:lnTo>
                      <a:pt x="190" y="6"/>
                    </a:lnTo>
                    <a:lnTo>
                      <a:pt x="190" y="11"/>
                    </a:lnTo>
                    <a:lnTo>
                      <a:pt x="190" y="11"/>
                    </a:lnTo>
                    <a:lnTo>
                      <a:pt x="190" y="16"/>
                    </a:lnTo>
                    <a:lnTo>
                      <a:pt x="190" y="16"/>
                    </a:lnTo>
                    <a:lnTo>
                      <a:pt x="190" y="22"/>
                    </a:lnTo>
                    <a:lnTo>
                      <a:pt x="190" y="22"/>
                    </a:lnTo>
                    <a:lnTo>
                      <a:pt x="185" y="22"/>
                    </a:lnTo>
                    <a:lnTo>
                      <a:pt x="175" y="22"/>
                    </a:lnTo>
                    <a:lnTo>
                      <a:pt x="175" y="22"/>
                    </a:lnTo>
                    <a:lnTo>
                      <a:pt x="175" y="27"/>
                    </a:lnTo>
                    <a:lnTo>
                      <a:pt x="175" y="27"/>
                    </a:lnTo>
                    <a:lnTo>
                      <a:pt x="175" y="32"/>
                    </a:lnTo>
                    <a:lnTo>
                      <a:pt x="175" y="32"/>
                    </a:lnTo>
                    <a:lnTo>
                      <a:pt x="175" y="37"/>
                    </a:lnTo>
                    <a:lnTo>
                      <a:pt x="180" y="37"/>
                    </a:lnTo>
                    <a:lnTo>
                      <a:pt x="180" y="43"/>
                    </a:lnTo>
                    <a:lnTo>
                      <a:pt x="180" y="48"/>
                    </a:lnTo>
                    <a:lnTo>
                      <a:pt x="180" y="48"/>
                    </a:lnTo>
                    <a:lnTo>
                      <a:pt x="180" y="53"/>
                    </a:lnTo>
                    <a:lnTo>
                      <a:pt x="180" y="53"/>
                    </a:lnTo>
                    <a:lnTo>
                      <a:pt x="180" y="59"/>
                    </a:lnTo>
                    <a:lnTo>
                      <a:pt x="180" y="64"/>
                    </a:lnTo>
                    <a:lnTo>
                      <a:pt x="180" y="64"/>
                    </a:lnTo>
                    <a:lnTo>
                      <a:pt x="175" y="69"/>
                    </a:lnTo>
                    <a:lnTo>
                      <a:pt x="175" y="74"/>
                    </a:lnTo>
                    <a:lnTo>
                      <a:pt x="175" y="74"/>
                    </a:lnTo>
                    <a:lnTo>
                      <a:pt x="175" y="80"/>
                    </a:lnTo>
                    <a:lnTo>
                      <a:pt x="175" y="80"/>
                    </a:lnTo>
                    <a:lnTo>
                      <a:pt x="175" y="85"/>
                    </a:lnTo>
                    <a:lnTo>
                      <a:pt x="175" y="90"/>
                    </a:lnTo>
                    <a:lnTo>
                      <a:pt x="175" y="90"/>
                    </a:lnTo>
                    <a:lnTo>
                      <a:pt x="175" y="96"/>
                    </a:lnTo>
                    <a:lnTo>
                      <a:pt x="175" y="96"/>
                    </a:lnTo>
                    <a:lnTo>
                      <a:pt x="175" y="101"/>
                    </a:lnTo>
                    <a:lnTo>
                      <a:pt x="175" y="101"/>
                    </a:lnTo>
                    <a:lnTo>
                      <a:pt x="180" y="106"/>
                    </a:lnTo>
                    <a:lnTo>
                      <a:pt x="175" y="106"/>
                    </a:lnTo>
                    <a:lnTo>
                      <a:pt x="175" y="111"/>
                    </a:lnTo>
                    <a:lnTo>
                      <a:pt x="169" y="111"/>
                    </a:lnTo>
                    <a:lnTo>
                      <a:pt x="169" y="111"/>
                    </a:lnTo>
                    <a:lnTo>
                      <a:pt x="164" y="117"/>
                    </a:lnTo>
                    <a:lnTo>
                      <a:pt x="164" y="122"/>
                    </a:lnTo>
                    <a:lnTo>
                      <a:pt x="164" y="122"/>
                    </a:lnTo>
                    <a:lnTo>
                      <a:pt x="164" y="127"/>
                    </a:lnTo>
                    <a:lnTo>
                      <a:pt x="169" y="127"/>
                    </a:lnTo>
                    <a:lnTo>
                      <a:pt x="169" y="133"/>
                    </a:lnTo>
                    <a:lnTo>
                      <a:pt x="169" y="138"/>
                    </a:lnTo>
                    <a:lnTo>
                      <a:pt x="169" y="138"/>
                    </a:lnTo>
                    <a:lnTo>
                      <a:pt x="175" y="138"/>
                    </a:lnTo>
                    <a:lnTo>
                      <a:pt x="175" y="143"/>
                    </a:lnTo>
                    <a:lnTo>
                      <a:pt x="175" y="148"/>
                    </a:lnTo>
                    <a:lnTo>
                      <a:pt x="175" y="148"/>
                    </a:lnTo>
                    <a:lnTo>
                      <a:pt x="169" y="148"/>
                    </a:lnTo>
                    <a:lnTo>
                      <a:pt x="169" y="148"/>
                    </a:lnTo>
                    <a:lnTo>
                      <a:pt x="164" y="148"/>
                    </a:lnTo>
                    <a:lnTo>
                      <a:pt x="159" y="148"/>
                    </a:lnTo>
                    <a:lnTo>
                      <a:pt x="153" y="148"/>
                    </a:lnTo>
                    <a:lnTo>
                      <a:pt x="153" y="148"/>
                    </a:lnTo>
                    <a:lnTo>
                      <a:pt x="148" y="148"/>
                    </a:lnTo>
                    <a:lnTo>
                      <a:pt x="143" y="148"/>
                    </a:lnTo>
                    <a:lnTo>
                      <a:pt x="143" y="148"/>
                    </a:lnTo>
                    <a:lnTo>
                      <a:pt x="137" y="148"/>
                    </a:lnTo>
                    <a:lnTo>
                      <a:pt x="137" y="148"/>
                    </a:lnTo>
                    <a:lnTo>
                      <a:pt x="132" y="148"/>
                    </a:lnTo>
                    <a:lnTo>
                      <a:pt x="132" y="148"/>
                    </a:lnTo>
                    <a:lnTo>
                      <a:pt x="127" y="148"/>
                    </a:lnTo>
                    <a:lnTo>
                      <a:pt x="122" y="154"/>
                    </a:lnTo>
                    <a:lnTo>
                      <a:pt x="122" y="154"/>
                    </a:lnTo>
                    <a:lnTo>
                      <a:pt x="116" y="154"/>
                    </a:lnTo>
                    <a:lnTo>
                      <a:pt x="116" y="154"/>
                    </a:lnTo>
                    <a:lnTo>
                      <a:pt x="111" y="148"/>
                    </a:lnTo>
                    <a:lnTo>
                      <a:pt x="111" y="148"/>
                    </a:lnTo>
                    <a:lnTo>
                      <a:pt x="106" y="148"/>
                    </a:lnTo>
                    <a:lnTo>
                      <a:pt x="100" y="148"/>
                    </a:lnTo>
                    <a:lnTo>
                      <a:pt x="100" y="148"/>
                    </a:lnTo>
                    <a:lnTo>
                      <a:pt x="95" y="148"/>
                    </a:lnTo>
                    <a:lnTo>
                      <a:pt x="95" y="148"/>
                    </a:lnTo>
                    <a:lnTo>
                      <a:pt x="90" y="148"/>
                    </a:lnTo>
                    <a:lnTo>
                      <a:pt x="90" y="143"/>
                    </a:lnTo>
                    <a:lnTo>
                      <a:pt x="85" y="143"/>
                    </a:lnTo>
                    <a:lnTo>
                      <a:pt x="79" y="143"/>
                    </a:lnTo>
                    <a:lnTo>
                      <a:pt x="79" y="138"/>
                    </a:lnTo>
                    <a:lnTo>
                      <a:pt x="74" y="138"/>
                    </a:lnTo>
                    <a:lnTo>
                      <a:pt x="69" y="138"/>
                    </a:lnTo>
                    <a:lnTo>
                      <a:pt x="69" y="138"/>
                    </a:lnTo>
                    <a:lnTo>
                      <a:pt x="63" y="143"/>
                    </a:lnTo>
                    <a:lnTo>
                      <a:pt x="63" y="143"/>
                    </a:lnTo>
                    <a:lnTo>
                      <a:pt x="58" y="143"/>
                    </a:lnTo>
                    <a:lnTo>
                      <a:pt x="58" y="143"/>
                    </a:lnTo>
                    <a:lnTo>
                      <a:pt x="53" y="138"/>
                    </a:lnTo>
                    <a:lnTo>
                      <a:pt x="53" y="138"/>
                    </a:lnTo>
                    <a:lnTo>
                      <a:pt x="53" y="138"/>
                    </a:lnTo>
                    <a:lnTo>
                      <a:pt x="48" y="133"/>
                    </a:lnTo>
                    <a:lnTo>
                      <a:pt x="48" y="127"/>
                    </a:lnTo>
                    <a:lnTo>
                      <a:pt x="42" y="127"/>
                    </a:lnTo>
                    <a:lnTo>
                      <a:pt x="42" y="127"/>
                    </a:lnTo>
                    <a:lnTo>
                      <a:pt x="42" y="127"/>
                    </a:lnTo>
                    <a:lnTo>
                      <a:pt x="37" y="122"/>
                    </a:lnTo>
                    <a:lnTo>
                      <a:pt x="32" y="122"/>
                    </a:lnTo>
                    <a:lnTo>
                      <a:pt x="32" y="117"/>
                    </a:lnTo>
                    <a:lnTo>
                      <a:pt x="26" y="117"/>
                    </a:lnTo>
                    <a:lnTo>
                      <a:pt x="26" y="111"/>
                    </a:lnTo>
                    <a:lnTo>
                      <a:pt x="21" y="111"/>
                    </a:lnTo>
                    <a:lnTo>
                      <a:pt x="21" y="111"/>
                    </a:lnTo>
                    <a:lnTo>
                      <a:pt x="21" y="106"/>
                    </a:lnTo>
                    <a:lnTo>
                      <a:pt x="16" y="106"/>
                    </a:lnTo>
                    <a:lnTo>
                      <a:pt x="16" y="101"/>
                    </a:lnTo>
                    <a:lnTo>
                      <a:pt x="16" y="101"/>
                    </a:lnTo>
                    <a:lnTo>
                      <a:pt x="11" y="96"/>
                    </a:lnTo>
                    <a:lnTo>
                      <a:pt x="11" y="90"/>
                    </a:lnTo>
                    <a:lnTo>
                      <a:pt x="11" y="90"/>
                    </a:lnTo>
                    <a:lnTo>
                      <a:pt x="5" y="90"/>
                    </a:lnTo>
                    <a:lnTo>
                      <a:pt x="0" y="85"/>
                    </a:lnTo>
                    <a:lnTo>
                      <a:pt x="0" y="85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5" y="74"/>
                    </a:lnTo>
                    <a:lnTo>
                      <a:pt x="0" y="8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>
                <a:off x="3324240" y="2198520"/>
                <a:ext cx="301680" cy="244800"/>
              </a:xfrm>
              <a:custGeom>
                <a:avLst/>
                <a:gdLst/>
                <a:ahLst/>
                <a:rect l="l" t="t" r="r" b="b"/>
                <a:pathLst>
                  <a:path w="190" h="154">
                    <a:moveTo>
                      <a:pt x="0" y="80"/>
                    </a:moveTo>
                    <a:lnTo>
                      <a:pt x="0" y="74"/>
                    </a:lnTo>
                    <a:lnTo>
                      <a:pt x="5" y="74"/>
                    </a:lnTo>
                    <a:lnTo>
                      <a:pt x="11" y="74"/>
                    </a:lnTo>
                    <a:lnTo>
                      <a:pt x="11" y="69"/>
                    </a:lnTo>
                    <a:lnTo>
                      <a:pt x="16" y="69"/>
                    </a:lnTo>
                    <a:lnTo>
                      <a:pt x="16" y="69"/>
                    </a:lnTo>
                    <a:lnTo>
                      <a:pt x="21" y="69"/>
                    </a:lnTo>
                    <a:lnTo>
                      <a:pt x="21" y="69"/>
                    </a:lnTo>
                    <a:lnTo>
                      <a:pt x="26" y="69"/>
                    </a:lnTo>
                    <a:lnTo>
                      <a:pt x="32" y="69"/>
                    </a:lnTo>
                    <a:lnTo>
                      <a:pt x="32" y="69"/>
                    </a:lnTo>
                    <a:lnTo>
                      <a:pt x="32" y="69"/>
                    </a:lnTo>
                    <a:lnTo>
                      <a:pt x="37" y="64"/>
                    </a:lnTo>
                    <a:lnTo>
                      <a:pt x="37" y="64"/>
                    </a:lnTo>
                    <a:lnTo>
                      <a:pt x="37" y="59"/>
                    </a:lnTo>
                    <a:lnTo>
                      <a:pt x="37" y="59"/>
                    </a:lnTo>
                    <a:lnTo>
                      <a:pt x="42" y="53"/>
                    </a:lnTo>
                    <a:lnTo>
                      <a:pt x="42" y="48"/>
                    </a:lnTo>
                    <a:lnTo>
                      <a:pt x="42" y="48"/>
                    </a:lnTo>
                    <a:lnTo>
                      <a:pt x="48" y="48"/>
                    </a:lnTo>
                    <a:lnTo>
                      <a:pt x="53" y="43"/>
                    </a:lnTo>
                    <a:lnTo>
                      <a:pt x="53" y="43"/>
                    </a:lnTo>
                    <a:lnTo>
                      <a:pt x="58" y="43"/>
                    </a:lnTo>
                    <a:lnTo>
                      <a:pt x="63" y="37"/>
                    </a:lnTo>
                    <a:lnTo>
                      <a:pt x="63" y="37"/>
                    </a:lnTo>
                    <a:lnTo>
                      <a:pt x="69" y="37"/>
                    </a:lnTo>
                    <a:lnTo>
                      <a:pt x="74" y="37"/>
                    </a:lnTo>
                    <a:lnTo>
                      <a:pt x="74" y="37"/>
                    </a:lnTo>
                    <a:lnTo>
                      <a:pt x="79" y="37"/>
                    </a:lnTo>
                    <a:lnTo>
                      <a:pt x="79" y="37"/>
                    </a:lnTo>
                    <a:lnTo>
                      <a:pt x="85" y="37"/>
                    </a:lnTo>
                    <a:lnTo>
                      <a:pt x="90" y="37"/>
                    </a:lnTo>
                    <a:lnTo>
                      <a:pt x="90" y="37"/>
                    </a:lnTo>
                    <a:lnTo>
                      <a:pt x="95" y="37"/>
                    </a:lnTo>
                    <a:lnTo>
                      <a:pt x="100" y="37"/>
                    </a:lnTo>
                    <a:lnTo>
                      <a:pt x="100" y="37"/>
                    </a:lnTo>
                    <a:lnTo>
                      <a:pt x="106" y="37"/>
                    </a:lnTo>
                    <a:lnTo>
                      <a:pt x="106" y="37"/>
                    </a:lnTo>
                    <a:lnTo>
                      <a:pt x="106" y="32"/>
                    </a:lnTo>
                    <a:lnTo>
                      <a:pt x="111" y="27"/>
                    </a:lnTo>
                    <a:lnTo>
                      <a:pt x="111" y="27"/>
                    </a:lnTo>
                    <a:lnTo>
                      <a:pt x="111" y="22"/>
                    </a:lnTo>
                    <a:lnTo>
                      <a:pt x="111" y="22"/>
                    </a:lnTo>
                    <a:lnTo>
                      <a:pt x="111" y="16"/>
                    </a:lnTo>
                    <a:lnTo>
                      <a:pt x="116" y="16"/>
                    </a:lnTo>
                    <a:lnTo>
                      <a:pt x="116" y="16"/>
                    </a:lnTo>
                    <a:lnTo>
                      <a:pt x="122" y="11"/>
                    </a:lnTo>
                    <a:lnTo>
                      <a:pt x="122" y="11"/>
                    </a:lnTo>
                    <a:lnTo>
                      <a:pt x="122" y="6"/>
                    </a:lnTo>
                    <a:lnTo>
                      <a:pt x="127" y="6"/>
                    </a:lnTo>
                    <a:lnTo>
                      <a:pt x="132" y="6"/>
                    </a:lnTo>
                    <a:lnTo>
                      <a:pt x="132" y="6"/>
                    </a:lnTo>
                    <a:lnTo>
                      <a:pt x="137" y="11"/>
                    </a:lnTo>
                    <a:lnTo>
                      <a:pt x="143" y="11"/>
                    </a:lnTo>
                    <a:lnTo>
                      <a:pt x="143" y="11"/>
                    </a:lnTo>
                    <a:lnTo>
                      <a:pt x="148" y="11"/>
                    </a:lnTo>
                    <a:lnTo>
                      <a:pt x="148" y="11"/>
                    </a:lnTo>
                    <a:lnTo>
                      <a:pt x="153" y="11"/>
                    </a:lnTo>
                    <a:lnTo>
                      <a:pt x="153" y="11"/>
                    </a:lnTo>
                    <a:lnTo>
                      <a:pt x="159" y="11"/>
                    </a:lnTo>
                    <a:lnTo>
                      <a:pt x="164" y="11"/>
                    </a:lnTo>
                    <a:lnTo>
                      <a:pt x="169" y="11"/>
                    </a:lnTo>
                    <a:lnTo>
                      <a:pt x="169" y="11"/>
                    </a:lnTo>
                    <a:lnTo>
                      <a:pt x="175" y="6"/>
                    </a:lnTo>
                    <a:lnTo>
                      <a:pt x="175" y="6"/>
                    </a:lnTo>
                    <a:lnTo>
                      <a:pt x="180" y="6"/>
                    </a:lnTo>
                    <a:lnTo>
                      <a:pt x="180" y="0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190" y="0"/>
                    </a:lnTo>
                    <a:lnTo>
                      <a:pt x="190" y="0"/>
                    </a:lnTo>
                    <a:lnTo>
                      <a:pt x="190" y="0"/>
                    </a:lnTo>
                    <a:lnTo>
                      <a:pt x="190" y="6"/>
                    </a:lnTo>
                    <a:lnTo>
                      <a:pt x="190" y="11"/>
                    </a:lnTo>
                    <a:lnTo>
                      <a:pt x="190" y="11"/>
                    </a:lnTo>
                    <a:lnTo>
                      <a:pt x="190" y="16"/>
                    </a:lnTo>
                    <a:lnTo>
                      <a:pt x="190" y="16"/>
                    </a:lnTo>
                    <a:lnTo>
                      <a:pt x="190" y="22"/>
                    </a:lnTo>
                    <a:lnTo>
                      <a:pt x="190" y="22"/>
                    </a:lnTo>
                    <a:lnTo>
                      <a:pt x="185" y="22"/>
                    </a:lnTo>
                    <a:lnTo>
                      <a:pt x="175" y="22"/>
                    </a:lnTo>
                    <a:lnTo>
                      <a:pt x="175" y="22"/>
                    </a:lnTo>
                    <a:lnTo>
                      <a:pt x="175" y="27"/>
                    </a:lnTo>
                    <a:lnTo>
                      <a:pt x="175" y="27"/>
                    </a:lnTo>
                    <a:lnTo>
                      <a:pt x="175" y="32"/>
                    </a:lnTo>
                    <a:lnTo>
                      <a:pt x="175" y="32"/>
                    </a:lnTo>
                    <a:lnTo>
                      <a:pt x="175" y="37"/>
                    </a:lnTo>
                    <a:lnTo>
                      <a:pt x="180" y="37"/>
                    </a:lnTo>
                    <a:lnTo>
                      <a:pt x="180" y="43"/>
                    </a:lnTo>
                    <a:lnTo>
                      <a:pt x="180" y="48"/>
                    </a:lnTo>
                    <a:lnTo>
                      <a:pt x="180" y="48"/>
                    </a:lnTo>
                    <a:lnTo>
                      <a:pt x="180" y="53"/>
                    </a:lnTo>
                    <a:lnTo>
                      <a:pt x="180" y="53"/>
                    </a:lnTo>
                    <a:lnTo>
                      <a:pt x="180" y="59"/>
                    </a:lnTo>
                    <a:lnTo>
                      <a:pt x="180" y="64"/>
                    </a:lnTo>
                    <a:lnTo>
                      <a:pt x="180" y="64"/>
                    </a:lnTo>
                    <a:lnTo>
                      <a:pt x="175" y="69"/>
                    </a:lnTo>
                    <a:lnTo>
                      <a:pt x="175" y="74"/>
                    </a:lnTo>
                    <a:lnTo>
                      <a:pt x="175" y="74"/>
                    </a:lnTo>
                    <a:lnTo>
                      <a:pt x="175" y="80"/>
                    </a:lnTo>
                    <a:lnTo>
                      <a:pt x="175" y="80"/>
                    </a:lnTo>
                    <a:lnTo>
                      <a:pt x="175" y="85"/>
                    </a:lnTo>
                    <a:lnTo>
                      <a:pt x="175" y="90"/>
                    </a:lnTo>
                    <a:lnTo>
                      <a:pt x="175" y="90"/>
                    </a:lnTo>
                    <a:lnTo>
                      <a:pt x="175" y="96"/>
                    </a:lnTo>
                    <a:lnTo>
                      <a:pt x="175" y="96"/>
                    </a:lnTo>
                    <a:lnTo>
                      <a:pt x="175" y="101"/>
                    </a:lnTo>
                    <a:lnTo>
                      <a:pt x="175" y="101"/>
                    </a:lnTo>
                    <a:lnTo>
                      <a:pt x="180" y="106"/>
                    </a:lnTo>
                    <a:lnTo>
                      <a:pt x="175" y="106"/>
                    </a:lnTo>
                    <a:lnTo>
                      <a:pt x="175" y="111"/>
                    </a:lnTo>
                    <a:lnTo>
                      <a:pt x="169" y="111"/>
                    </a:lnTo>
                    <a:lnTo>
                      <a:pt x="169" y="111"/>
                    </a:lnTo>
                    <a:lnTo>
                      <a:pt x="164" y="117"/>
                    </a:lnTo>
                    <a:lnTo>
                      <a:pt x="164" y="122"/>
                    </a:lnTo>
                    <a:lnTo>
                      <a:pt x="164" y="122"/>
                    </a:lnTo>
                    <a:lnTo>
                      <a:pt x="164" y="127"/>
                    </a:lnTo>
                    <a:lnTo>
                      <a:pt x="169" y="127"/>
                    </a:lnTo>
                    <a:lnTo>
                      <a:pt x="169" y="133"/>
                    </a:lnTo>
                    <a:lnTo>
                      <a:pt x="169" y="138"/>
                    </a:lnTo>
                    <a:lnTo>
                      <a:pt x="169" y="138"/>
                    </a:lnTo>
                    <a:lnTo>
                      <a:pt x="175" y="138"/>
                    </a:lnTo>
                    <a:lnTo>
                      <a:pt x="175" y="143"/>
                    </a:lnTo>
                    <a:lnTo>
                      <a:pt x="175" y="148"/>
                    </a:lnTo>
                    <a:lnTo>
                      <a:pt x="175" y="148"/>
                    </a:lnTo>
                    <a:lnTo>
                      <a:pt x="169" y="148"/>
                    </a:lnTo>
                    <a:lnTo>
                      <a:pt x="169" y="148"/>
                    </a:lnTo>
                    <a:lnTo>
                      <a:pt x="164" y="148"/>
                    </a:lnTo>
                    <a:lnTo>
                      <a:pt x="159" y="148"/>
                    </a:lnTo>
                    <a:lnTo>
                      <a:pt x="153" y="148"/>
                    </a:lnTo>
                    <a:lnTo>
                      <a:pt x="153" y="148"/>
                    </a:lnTo>
                    <a:lnTo>
                      <a:pt x="148" y="148"/>
                    </a:lnTo>
                    <a:lnTo>
                      <a:pt x="143" y="148"/>
                    </a:lnTo>
                    <a:lnTo>
                      <a:pt x="143" y="148"/>
                    </a:lnTo>
                    <a:lnTo>
                      <a:pt x="137" y="148"/>
                    </a:lnTo>
                    <a:lnTo>
                      <a:pt x="137" y="148"/>
                    </a:lnTo>
                    <a:lnTo>
                      <a:pt x="132" y="148"/>
                    </a:lnTo>
                    <a:lnTo>
                      <a:pt x="132" y="148"/>
                    </a:lnTo>
                    <a:lnTo>
                      <a:pt x="127" y="148"/>
                    </a:lnTo>
                    <a:lnTo>
                      <a:pt x="122" y="154"/>
                    </a:lnTo>
                    <a:lnTo>
                      <a:pt x="122" y="154"/>
                    </a:lnTo>
                    <a:lnTo>
                      <a:pt x="116" y="154"/>
                    </a:lnTo>
                    <a:lnTo>
                      <a:pt x="116" y="154"/>
                    </a:lnTo>
                    <a:lnTo>
                      <a:pt x="111" y="148"/>
                    </a:lnTo>
                    <a:lnTo>
                      <a:pt x="111" y="148"/>
                    </a:lnTo>
                    <a:lnTo>
                      <a:pt x="106" y="148"/>
                    </a:lnTo>
                    <a:lnTo>
                      <a:pt x="100" y="148"/>
                    </a:lnTo>
                    <a:lnTo>
                      <a:pt x="100" y="148"/>
                    </a:lnTo>
                    <a:lnTo>
                      <a:pt x="95" y="148"/>
                    </a:lnTo>
                    <a:lnTo>
                      <a:pt x="95" y="148"/>
                    </a:lnTo>
                    <a:lnTo>
                      <a:pt x="90" y="148"/>
                    </a:lnTo>
                    <a:lnTo>
                      <a:pt x="90" y="143"/>
                    </a:lnTo>
                    <a:lnTo>
                      <a:pt x="85" y="143"/>
                    </a:lnTo>
                    <a:lnTo>
                      <a:pt x="79" y="143"/>
                    </a:lnTo>
                    <a:lnTo>
                      <a:pt x="79" y="138"/>
                    </a:lnTo>
                    <a:lnTo>
                      <a:pt x="74" y="138"/>
                    </a:lnTo>
                    <a:lnTo>
                      <a:pt x="69" y="138"/>
                    </a:lnTo>
                    <a:lnTo>
                      <a:pt x="69" y="138"/>
                    </a:lnTo>
                    <a:lnTo>
                      <a:pt x="63" y="143"/>
                    </a:lnTo>
                    <a:lnTo>
                      <a:pt x="63" y="143"/>
                    </a:lnTo>
                    <a:lnTo>
                      <a:pt x="58" y="143"/>
                    </a:lnTo>
                    <a:lnTo>
                      <a:pt x="58" y="143"/>
                    </a:lnTo>
                    <a:lnTo>
                      <a:pt x="53" y="138"/>
                    </a:lnTo>
                    <a:lnTo>
                      <a:pt x="53" y="138"/>
                    </a:lnTo>
                    <a:lnTo>
                      <a:pt x="53" y="138"/>
                    </a:lnTo>
                    <a:lnTo>
                      <a:pt x="48" y="133"/>
                    </a:lnTo>
                    <a:lnTo>
                      <a:pt x="48" y="127"/>
                    </a:lnTo>
                    <a:lnTo>
                      <a:pt x="42" y="127"/>
                    </a:lnTo>
                    <a:lnTo>
                      <a:pt x="42" y="127"/>
                    </a:lnTo>
                    <a:lnTo>
                      <a:pt x="42" y="127"/>
                    </a:lnTo>
                    <a:lnTo>
                      <a:pt x="37" y="122"/>
                    </a:lnTo>
                    <a:lnTo>
                      <a:pt x="32" y="122"/>
                    </a:lnTo>
                    <a:lnTo>
                      <a:pt x="32" y="117"/>
                    </a:lnTo>
                    <a:lnTo>
                      <a:pt x="26" y="117"/>
                    </a:lnTo>
                    <a:lnTo>
                      <a:pt x="26" y="111"/>
                    </a:lnTo>
                    <a:lnTo>
                      <a:pt x="21" y="111"/>
                    </a:lnTo>
                    <a:lnTo>
                      <a:pt x="21" y="111"/>
                    </a:lnTo>
                    <a:lnTo>
                      <a:pt x="21" y="106"/>
                    </a:lnTo>
                    <a:lnTo>
                      <a:pt x="16" y="106"/>
                    </a:lnTo>
                    <a:lnTo>
                      <a:pt x="16" y="101"/>
                    </a:lnTo>
                    <a:lnTo>
                      <a:pt x="16" y="101"/>
                    </a:lnTo>
                    <a:lnTo>
                      <a:pt x="11" y="96"/>
                    </a:lnTo>
                    <a:lnTo>
                      <a:pt x="11" y="90"/>
                    </a:lnTo>
                    <a:lnTo>
                      <a:pt x="11" y="90"/>
                    </a:lnTo>
                    <a:lnTo>
                      <a:pt x="5" y="90"/>
                    </a:lnTo>
                    <a:lnTo>
                      <a:pt x="0" y="85"/>
                    </a:lnTo>
                    <a:lnTo>
                      <a:pt x="0" y="85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5" y="74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05" name=""/>
            <p:cNvGrpSpPr/>
            <p:nvPr/>
          </p:nvGrpSpPr>
          <p:grpSpPr>
            <a:xfrm>
              <a:off x="3416400" y="2409840"/>
              <a:ext cx="268200" cy="225360"/>
              <a:chOff x="3416400" y="2409840"/>
              <a:chExt cx="268200" cy="225360"/>
            </a:xfrm>
          </p:grpSpPr>
          <p:sp>
            <p:nvSpPr>
              <p:cNvPr id="1106" name=""/>
              <p:cNvSpPr/>
              <p:nvPr/>
            </p:nvSpPr>
            <p:spPr>
              <a:xfrm>
                <a:off x="3416400" y="2409840"/>
                <a:ext cx="268200" cy="225360"/>
              </a:xfrm>
              <a:custGeom>
                <a:avLst/>
                <a:gdLst/>
                <a:ahLst/>
                <a:rect l="l" t="t" r="r" b="b"/>
                <a:pathLst>
                  <a:path w="169" h="142">
                    <a:moveTo>
                      <a:pt x="0" y="10"/>
                    </a:moveTo>
                    <a:lnTo>
                      <a:pt x="0" y="10"/>
                    </a:lnTo>
                    <a:lnTo>
                      <a:pt x="0" y="5"/>
                    </a:lnTo>
                    <a:lnTo>
                      <a:pt x="5" y="5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5"/>
                    </a:lnTo>
                    <a:lnTo>
                      <a:pt x="21" y="5"/>
                    </a:lnTo>
                    <a:lnTo>
                      <a:pt x="21" y="10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32" y="15"/>
                    </a:lnTo>
                    <a:lnTo>
                      <a:pt x="37" y="15"/>
                    </a:lnTo>
                    <a:lnTo>
                      <a:pt x="42" y="15"/>
                    </a:lnTo>
                    <a:lnTo>
                      <a:pt x="42" y="15"/>
                    </a:lnTo>
                    <a:lnTo>
                      <a:pt x="48" y="15"/>
                    </a:lnTo>
                    <a:lnTo>
                      <a:pt x="53" y="15"/>
                    </a:lnTo>
                    <a:lnTo>
                      <a:pt x="58" y="15"/>
                    </a:lnTo>
                    <a:lnTo>
                      <a:pt x="58" y="15"/>
                    </a:lnTo>
                    <a:lnTo>
                      <a:pt x="64" y="15"/>
                    </a:lnTo>
                    <a:lnTo>
                      <a:pt x="64" y="15"/>
                    </a:lnTo>
                    <a:lnTo>
                      <a:pt x="69" y="15"/>
                    </a:lnTo>
                    <a:lnTo>
                      <a:pt x="69" y="15"/>
                    </a:lnTo>
                    <a:lnTo>
                      <a:pt x="74" y="15"/>
                    </a:lnTo>
                    <a:lnTo>
                      <a:pt x="79" y="15"/>
                    </a:lnTo>
                    <a:lnTo>
                      <a:pt x="79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90" y="15"/>
                    </a:lnTo>
                    <a:lnTo>
                      <a:pt x="95" y="15"/>
                    </a:lnTo>
                    <a:lnTo>
                      <a:pt x="95" y="15"/>
                    </a:lnTo>
                    <a:lnTo>
                      <a:pt x="101" y="15"/>
                    </a:lnTo>
                    <a:lnTo>
                      <a:pt x="106" y="15"/>
                    </a:lnTo>
                    <a:lnTo>
                      <a:pt x="106" y="15"/>
                    </a:lnTo>
                    <a:lnTo>
                      <a:pt x="111" y="10"/>
                    </a:lnTo>
                    <a:lnTo>
                      <a:pt x="111" y="10"/>
                    </a:lnTo>
                    <a:lnTo>
                      <a:pt x="117" y="5"/>
                    </a:lnTo>
                    <a:lnTo>
                      <a:pt x="117" y="10"/>
                    </a:lnTo>
                    <a:lnTo>
                      <a:pt x="117" y="10"/>
                    </a:lnTo>
                    <a:lnTo>
                      <a:pt x="117" y="15"/>
                    </a:lnTo>
                    <a:lnTo>
                      <a:pt x="122" y="15"/>
                    </a:lnTo>
                    <a:lnTo>
                      <a:pt x="122" y="21"/>
                    </a:lnTo>
                    <a:lnTo>
                      <a:pt x="127" y="26"/>
                    </a:lnTo>
                    <a:lnTo>
                      <a:pt x="127" y="26"/>
                    </a:lnTo>
                    <a:lnTo>
                      <a:pt x="127" y="26"/>
                    </a:lnTo>
                    <a:lnTo>
                      <a:pt x="127" y="31"/>
                    </a:lnTo>
                    <a:lnTo>
                      <a:pt x="132" y="37"/>
                    </a:lnTo>
                    <a:lnTo>
                      <a:pt x="132" y="37"/>
                    </a:lnTo>
                    <a:lnTo>
                      <a:pt x="138" y="37"/>
                    </a:lnTo>
                    <a:lnTo>
                      <a:pt x="138" y="42"/>
                    </a:lnTo>
                    <a:lnTo>
                      <a:pt x="143" y="47"/>
                    </a:lnTo>
                    <a:lnTo>
                      <a:pt x="148" y="47"/>
                    </a:lnTo>
                    <a:lnTo>
                      <a:pt x="148" y="52"/>
                    </a:lnTo>
                    <a:lnTo>
                      <a:pt x="148" y="52"/>
                    </a:lnTo>
                    <a:lnTo>
                      <a:pt x="154" y="52"/>
                    </a:lnTo>
                    <a:lnTo>
                      <a:pt x="159" y="58"/>
                    </a:lnTo>
                    <a:lnTo>
                      <a:pt x="164" y="58"/>
                    </a:lnTo>
                    <a:lnTo>
                      <a:pt x="164" y="63"/>
                    </a:lnTo>
                    <a:lnTo>
                      <a:pt x="164" y="63"/>
                    </a:lnTo>
                    <a:lnTo>
                      <a:pt x="164" y="63"/>
                    </a:lnTo>
                    <a:lnTo>
                      <a:pt x="169" y="68"/>
                    </a:lnTo>
                    <a:lnTo>
                      <a:pt x="169" y="68"/>
                    </a:lnTo>
                    <a:lnTo>
                      <a:pt x="169" y="74"/>
                    </a:lnTo>
                    <a:lnTo>
                      <a:pt x="169" y="79"/>
                    </a:lnTo>
                    <a:lnTo>
                      <a:pt x="169" y="79"/>
                    </a:lnTo>
                    <a:lnTo>
                      <a:pt x="169" y="84"/>
                    </a:lnTo>
                    <a:lnTo>
                      <a:pt x="169" y="84"/>
                    </a:lnTo>
                    <a:lnTo>
                      <a:pt x="169" y="90"/>
                    </a:lnTo>
                    <a:lnTo>
                      <a:pt x="169" y="95"/>
                    </a:lnTo>
                    <a:lnTo>
                      <a:pt x="169" y="95"/>
                    </a:lnTo>
                    <a:lnTo>
                      <a:pt x="169" y="100"/>
                    </a:lnTo>
                    <a:lnTo>
                      <a:pt x="169" y="105"/>
                    </a:lnTo>
                    <a:lnTo>
                      <a:pt x="169" y="105"/>
                    </a:lnTo>
                    <a:lnTo>
                      <a:pt x="169" y="111"/>
                    </a:lnTo>
                    <a:lnTo>
                      <a:pt x="169" y="116"/>
                    </a:lnTo>
                    <a:lnTo>
                      <a:pt x="169" y="121"/>
                    </a:lnTo>
                    <a:lnTo>
                      <a:pt x="169" y="121"/>
                    </a:lnTo>
                    <a:lnTo>
                      <a:pt x="164" y="121"/>
                    </a:lnTo>
                    <a:lnTo>
                      <a:pt x="164" y="127"/>
                    </a:lnTo>
                    <a:lnTo>
                      <a:pt x="164" y="127"/>
                    </a:lnTo>
                    <a:lnTo>
                      <a:pt x="159" y="132"/>
                    </a:lnTo>
                    <a:lnTo>
                      <a:pt x="159" y="137"/>
                    </a:lnTo>
                    <a:lnTo>
                      <a:pt x="154" y="142"/>
                    </a:lnTo>
                    <a:lnTo>
                      <a:pt x="154" y="142"/>
                    </a:lnTo>
                    <a:lnTo>
                      <a:pt x="148" y="142"/>
                    </a:lnTo>
                    <a:lnTo>
                      <a:pt x="148" y="137"/>
                    </a:lnTo>
                    <a:lnTo>
                      <a:pt x="148" y="137"/>
                    </a:lnTo>
                    <a:lnTo>
                      <a:pt x="143" y="132"/>
                    </a:lnTo>
                    <a:lnTo>
                      <a:pt x="143" y="132"/>
                    </a:lnTo>
                    <a:lnTo>
                      <a:pt x="143" y="127"/>
                    </a:lnTo>
                    <a:lnTo>
                      <a:pt x="138" y="121"/>
                    </a:lnTo>
                    <a:lnTo>
                      <a:pt x="138" y="121"/>
                    </a:lnTo>
                    <a:lnTo>
                      <a:pt x="138" y="116"/>
                    </a:lnTo>
                    <a:lnTo>
                      <a:pt x="138" y="116"/>
                    </a:lnTo>
                    <a:lnTo>
                      <a:pt x="138" y="111"/>
                    </a:lnTo>
                    <a:lnTo>
                      <a:pt x="132" y="111"/>
                    </a:lnTo>
                    <a:lnTo>
                      <a:pt x="132" y="111"/>
                    </a:lnTo>
                    <a:lnTo>
                      <a:pt x="132" y="116"/>
                    </a:lnTo>
                    <a:lnTo>
                      <a:pt x="132" y="121"/>
                    </a:lnTo>
                    <a:lnTo>
                      <a:pt x="132" y="121"/>
                    </a:lnTo>
                    <a:lnTo>
                      <a:pt x="127" y="127"/>
                    </a:lnTo>
                    <a:lnTo>
                      <a:pt x="127" y="127"/>
                    </a:lnTo>
                    <a:lnTo>
                      <a:pt x="122" y="127"/>
                    </a:lnTo>
                    <a:lnTo>
                      <a:pt x="122" y="127"/>
                    </a:lnTo>
                    <a:lnTo>
                      <a:pt x="117" y="121"/>
                    </a:lnTo>
                    <a:lnTo>
                      <a:pt x="117" y="121"/>
                    </a:lnTo>
                    <a:lnTo>
                      <a:pt x="117" y="116"/>
                    </a:lnTo>
                    <a:lnTo>
                      <a:pt x="117" y="111"/>
                    </a:lnTo>
                    <a:lnTo>
                      <a:pt x="117" y="111"/>
                    </a:lnTo>
                    <a:lnTo>
                      <a:pt x="117" y="105"/>
                    </a:lnTo>
                    <a:lnTo>
                      <a:pt x="111" y="100"/>
                    </a:lnTo>
                    <a:lnTo>
                      <a:pt x="111" y="100"/>
                    </a:lnTo>
                    <a:lnTo>
                      <a:pt x="111" y="95"/>
                    </a:lnTo>
                    <a:lnTo>
                      <a:pt x="106" y="95"/>
                    </a:lnTo>
                    <a:lnTo>
                      <a:pt x="106" y="90"/>
                    </a:lnTo>
                    <a:lnTo>
                      <a:pt x="101" y="90"/>
                    </a:lnTo>
                    <a:lnTo>
                      <a:pt x="95" y="84"/>
                    </a:lnTo>
                    <a:lnTo>
                      <a:pt x="95" y="84"/>
                    </a:lnTo>
                    <a:lnTo>
                      <a:pt x="95" y="84"/>
                    </a:lnTo>
                    <a:lnTo>
                      <a:pt x="90" y="79"/>
                    </a:lnTo>
                    <a:lnTo>
                      <a:pt x="85" y="74"/>
                    </a:lnTo>
                    <a:lnTo>
                      <a:pt x="85" y="74"/>
                    </a:lnTo>
                    <a:lnTo>
                      <a:pt x="79" y="74"/>
                    </a:lnTo>
                    <a:lnTo>
                      <a:pt x="79" y="74"/>
                    </a:lnTo>
                    <a:lnTo>
                      <a:pt x="79" y="68"/>
                    </a:lnTo>
                    <a:lnTo>
                      <a:pt x="74" y="68"/>
                    </a:lnTo>
                    <a:lnTo>
                      <a:pt x="69" y="63"/>
                    </a:lnTo>
                    <a:lnTo>
                      <a:pt x="69" y="63"/>
                    </a:lnTo>
                    <a:lnTo>
                      <a:pt x="64" y="63"/>
                    </a:lnTo>
                    <a:lnTo>
                      <a:pt x="64" y="63"/>
                    </a:lnTo>
                    <a:lnTo>
                      <a:pt x="58" y="58"/>
                    </a:lnTo>
                    <a:lnTo>
                      <a:pt x="58" y="58"/>
                    </a:lnTo>
                    <a:lnTo>
                      <a:pt x="53" y="52"/>
                    </a:lnTo>
                    <a:lnTo>
                      <a:pt x="48" y="52"/>
                    </a:lnTo>
                    <a:lnTo>
                      <a:pt x="48" y="52"/>
                    </a:lnTo>
                    <a:lnTo>
                      <a:pt x="42" y="52"/>
                    </a:lnTo>
                    <a:lnTo>
                      <a:pt x="42" y="58"/>
                    </a:lnTo>
                    <a:lnTo>
                      <a:pt x="42" y="63"/>
                    </a:lnTo>
                    <a:lnTo>
                      <a:pt x="42" y="63"/>
                    </a:lnTo>
                    <a:lnTo>
                      <a:pt x="42" y="68"/>
                    </a:lnTo>
                    <a:lnTo>
                      <a:pt x="42" y="68"/>
                    </a:lnTo>
                    <a:lnTo>
                      <a:pt x="48" y="68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3" y="79"/>
                    </a:lnTo>
                    <a:lnTo>
                      <a:pt x="53" y="79"/>
                    </a:lnTo>
                    <a:lnTo>
                      <a:pt x="53" y="84"/>
                    </a:lnTo>
                    <a:lnTo>
                      <a:pt x="58" y="84"/>
                    </a:lnTo>
                    <a:lnTo>
                      <a:pt x="53" y="90"/>
                    </a:lnTo>
                    <a:lnTo>
                      <a:pt x="53" y="90"/>
                    </a:lnTo>
                    <a:lnTo>
                      <a:pt x="48" y="95"/>
                    </a:lnTo>
                    <a:lnTo>
                      <a:pt x="48" y="95"/>
                    </a:lnTo>
                    <a:lnTo>
                      <a:pt x="42" y="95"/>
                    </a:lnTo>
                    <a:lnTo>
                      <a:pt x="42" y="95"/>
                    </a:lnTo>
                    <a:lnTo>
                      <a:pt x="42" y="90"/>
                    </a:lnTo>
                    <a:lnTo>
                      <a:pt x="37" y="90"/>
                    </a:lnTo>
                    <a:lnTo>
                      <a:pt x="32" y="84"/>
                    </a:lnTo>
                    <a:lnTo>
                      <a:pt x="32" y="84"/>
                    </a:lnTo>
                    <a:lnTo>
                      <a:pt x="27" y="84"/>
                    </a:lnTo>
                    <a:lnTo>
                      <a:pt x="21" y="79"/>
                    </a:lnTo>
                    <a:lnTo>
                      <a:pt x="21" y="79"/>
                    </a:lnTo>
                    <a:lnTo>
                      <a:pt x="16" y="74"/>
                    </a:lnTo>
                    <a:lnTo>
                      <a:pt x="11" y="74"/>
                    </a:lnTo>
                    <a:lnTo>
                      <a:pt x="11" y="68"/>
                    </a:lnTo>
                    <a:lnTo>
                      <a:pt x="11" y="68"/>
                    </a:lnTo>
                    <a:lnTo>
                      <a:pt x="5" y="63"/>
                    </a:lnTo>
                    <a:lnTo>
                      <a:pt x="5" y="63"/>
                    </a:lnTo>
                    <a:lnTo>
                      <a:pt x="5" y="58"/>
                    </a:lnTo>
                    <a:lnTo>
                      <a:pt x="5" y="52"/>
                    </a:lnTo>
                    <a:lnTo>
                      <a:pt x="5" y="52"/>
                    </a:lnTo>
                    <a:lnTo>
                      <a:pt x="5" y="47"/>
                    </a:lnTo>
                    <a:lnTo>
                      <a:pt x="5" y="47"/>
                    </a:lnTo>
                    <a:lnTo>
                      <a:pt x="5" y="42"/>
                    </a:lnTo>
                    <a:lnTo>
                      <a:pt x="5" y="37"/>
                    </a:lnTo>
                    <a:lnTo>
                      <a:pt x="5" y="37"/>
                    </a:lnTo>
                    <a:lnTo>
                      <a:pt x="5" y="31"/>
                    </a:lnTo>
                    <a:lnTo>
                      <a:pt x="5" y="31"/>
                    </a:lnTo>
                    <a:lnTo>
                      <a:pt x="5" y="26"/>
                    </a:lnTo>
                    <a:lnTo>
                      <a:pt x="5" y="26"/>
                    </a:lnTo>
                    <a:lnTo>
                      <a:pt x="5" y="21"/>
                    </a:lnTo>
                    <a:lnTo>
                      <a:pt x="5" y="15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7" name=""/>
              <p:cNvSpPr/>
              <p:nvPr/>
            </p:nvSpPr>
            <p:spPr>
              <a:xfrm>
                <a:off x="3416400" y="2409840"/>
                <a:ext cx="268200" cy="225360"/>
              </a:xfrm>
              <a:custGeom>
                <a:avLst/>
                <a:gdLst/>
                <a:ahLst/>
                <a:rect l="l" t="t" r="r" b="b"/>
                <a:pathLst>
                  <a:path w="169" h="142">
                    <a:moveTo>
                      <a:pt x="0" y="10"/>
                    </a:moveTo>
                    <a:lnTo>
                      <a:pt x="0" y="10"/>
                    </a:lnTo>
                    <a:lnTo>
                      <a:pt x="0" y="5"/>
                    </a:lnTo>
                    <a:lnTo>
                      <a:pt x="5" y="5"/>
                    </a:lnTo>
                    <a:lnTo>
                      <a:pt x="11" y="0"/>
                    </a:lnTo>
                    <a:lnTo>
                      <a:pt x="11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5"/>
                    </a:lnTo>
                    <a:lnTo>
                      <a:pt x="21" y="5"/>
                    </a:lnTo>
                    <a:lnTo>
                      <a:pt x="21" y="10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32" y="15"/>
                    </a:lnTo>
                    <a:lnTo>
                      <a:pt x="37" y="15"/>
                    </a:lnTo>
                    <a:lnTo>
                      <a:pt x="42" y="15"/>
                    </a:lnTo>
                    <a:lnTo>
                      <a:pt x="42" y="15"/>
                    </a:lnTo>
                    <a:lnTo>
                      <a:pt x="48" y="15"/>
                    </a:lnTo>
                    <a:lnTo>
                      <a:pt x="53" y="15"/>
                    </a:lnTo>
                    <a:lnTo>
                      <a:pt x="58" y="15"/>
                    </a:lnTo>
                    <a:lnTo>
                      <a:pt x="58" y="15"/>
                    </a:lnTo>
                    <a:lnTo>
                      <a:pt x="64" y="15"/>
                    </a:lnTo>
                    <a:lnTo>
                      <a:pt x="64" y="15"/>
                    </a:lnTo>
                    <a:lnTo>
                      <a:pt x="69" y="15"/>
                    </a:lnTo>
                    <a:lnTo>
                      <a:pt x="69" y="15"/>
                    </a:lnTo>
                    <a:lnTo>
                      <a:pt x="74" y="15"/>
                    </a:lnTo>
                    <a:lnTo>
                      <a:pt x="79" y="15"/>
                    </a:lnTo>
                    <a:lnTo>
                      <a:pt x="79" y="15"/>
                    </a:lnTo>
                    <a:lnTo>
                      <a:pt x="85" y="15"/>
                    </a:lnTo>
                    <a:lnTo>
                      <a:pt x="85" y="15"/>
                    </a:lnTo>
                    <a:lnTo>
                      <a:pt x="90" y="15"/>
                    </a:lnTo>
                    <a:lnTo>
                      <a:pt x="95" y="15"/>
                    </a:lnTo>
                    <a:lnTo>
                      <a:pt x="95" y="15"/>
                    </a:lnTo>
                    <a:lnTo>
                      <a:pt x="101" y="15"/>
                    </a:lnTo>
                    <a:lnTo>
                      <a:pt x="106" y="15"/>
                    </a:lnTo>
                    <a:lnTo>
                      <a:pt x="106" y="15"/>
                    </a:lnTo>
                    <a:lnTo>
                      <a:pt x="111" y="10"/>
                    </a:lnTo>
                    <a:lnTo>
                      <a:pt x="111" y="10"/>
                    </a:lnTo>
                    <a:lnTo>
                      <a:pt x="117" y="5"/>
                    </a:lnTo>
                    <a:lnTo>
                      <a:pt x="117" y="10"/>
                    </a:lnTo>
                    <a:lnTo>
                      <a:pt x="117" y="10"/>
                    </a:lnTo>
                    <a:lnTo>
                      <a:pt x="117" y="15"/>
                    </a:lnTo>
                    <a:lnTo>
                      <a:pt x="122" y="15"/>
                    </a:lnTo>
                    <a:lnTo>
                      <a:pt x="122" y="21"/>
                    </a:lnTo>
                    <a:lnTo>
                      <a:pt x="127" y="26"/>
                    </a:lnTo>
                    <a:lnTo>
                      <a:pt x="127" y="26"/>
                    </a:lnTo>
                    <a:lnTo>
                      <a:pt x="127" y="26"/>
                    </a:lnTo>
                    <a:lnTo>
                      <a:pt x="127" y="31"/>
                    </a:lnTo>
                    <a:lnTo>
                      <a:pt x="132" y="37"/>
                    </a:lnTo>
                    <a:lnTo>
                      <a:pt x="132" y="37"/>
                    </a:lnTo>
                    <a:lnTo>
                      <a:pt x="138" y="37"/>
                    </a:lnTo>
                    <a:lnTo>
                      <a:pt x="138" y="42"/>
                    </a:lnTo>
                    <a:lnTo>
                      <a:pt x="143" y="47"/>
                    </a:lnTo>
                    <a:lnTo>
                      <a:pt x="148" y="47"/>
                    </a:lnTo>
                    <a:lnTo>
                      <a:pt x="148" y="52"/>
                    </a:lnTo>
                    <a:lnTo>
                      <a:pt x="148" y="52"/>
                    </a:lnTo>
                    <a:lnTo>
                      <a:pt x="154" y="52"/>
                    </a:lnTo>
                    <a:lnTo>
                      <a:pt x="159" y="58"/>
                    </a:lnTo>
                    <a:lnTo>
                      <a:pt x="164" y="58"/>
                    </a:lnTo>
                    <a:lnTo>
                      <a:pt x="164" y="63"/>
                    </a:lnTo>
                    <a:lnTo>
                      <a:pt x="164" y="63"/>
                    </a:lnTo>
                    <a:lnTo>
                      <a:pt x="164" y="63"/>
                    </a:lnTo>
                    <a:lnTo>
                      <a:pt x="169" y="68"/>
                    </a:lnTo>
                    <a:lnTo>
                      <a:pt x="169" y="68"/>
                    </a:lnTo>
                    <a:lnTo>
                      <a:pt x="169" y="74"/>
                    </a:lnTo>
                    <a:lnTo>
                      <a:pt x="169" y="79"/>
                    </a:lnTo>
                    <a:lnTo>
                      <a:pt x="169" y="79"/>
                    </a:lnTo>
                    <a:lnTo>
                      <a:pt x="169" y="84"/>
                    </a:lnTo>
                    <a:lnTo>
                      <a:pt x="169" y="84"/>
                    </a:lnTo>
                    <a:lnTo>
                      <a:pt x="169" y="90"/>
                    </a:lnTo>
                    <a:lnTo>
                      <a:pt x="169" y="95"/>
                    </a:lnTo>
                    <a:lnTo>
                      <a:pt x="169" y="95"/>
                    </a:lnTo>
                    <a:lnTo>
                      <a:pt x="169" y="100"/>
                    </a:lnTo>
                    <a:lnTo>
                      <a:pt x="169" y="105"/>
                    </a:lnTo>
                    <a:lnTo>
                      <a:pt x="169" y="105"/>
                    </a:lnTo>
                    <a:lnTo>
                      <a:pt x="169" y="111"/>
                    </a:lnTo>
                    <a:lnTo>
                      <a:pt x="169" y="116"/>
                    </a:lnTo>
                    <a:lnTo>
                      <a:pt x="169" y="121"/>
                    </a:lnTo>
                    <a:lnTo>
                      <a:pt x="169" y="121"/>
                    </a:lnTo>
                    <a:lnTo>
                      <a:pt x="164" y="121"/>
                    </a:lnTo>
                    <a:lnTo>
                      <a:pt x="164" y="127"/>
                    </a:lnTo>
                    <a:lnTo>
                      <a:pt x="164" y="127"/>
                    </a:lnTo>
                    <a:lnTo>
                      <a:pt x="159" y="132"/>
                    </a:lnTo>
                    <a:lnTo>
                      <a:pt x="159" y="137"/>
                    </a:lnTo>
                    <a:lnTo>
                      <a:pt x="154" y="142"/>
                    </a:lnTo>
                    <a:lnTo>
                      <a:pt x="154" y="142"/>
                    </a:lnTo>
                    <a:lnTo>
                      <a:pt x="148" y="142"/>
                    </a:lnTo>
                    <a:lnTo>
                      <a:pt x="148" y="137"/>
                    </a:lnTo>
                    <a:lnTo>
                      <a:pt x="148" y="137"/>
                    </a:lnTo>
                    <a:lnTo>
                      <a:pt x="143" y="132"/>
                    </a:lnTo>
                    <a:lnTo>
                      <a:pt x="143" y="132"/>
                    </a:lnTo>
                    <a:lnTo>
                      <a:pt x="143" y="127"/>
                    </a:lnTo>
                    <a:lnTo>
                      <a:pt x="138" y="121"/>
                    </a:lnTo>
                    <a:lnTo>
                      <a:pt x="138" y="121"/>
                    </a:lnTo>
                    <a:lnTo>
                      <a:pt x="138" y="116"/>
                    </a:lnTo>
                    <a:lnTo>
                      <a:pt x="138" y="116"/>
                    </a:lnTo>
                    <a:lnTo>
                      <a:pt x="138" y="111"/>
                    </a:lnTo>
                    <a:lnTo>
                      <a:pt x="132" y="111"/>
                    </a:lnTo>
                    <a:lnTo>
                      <a:pt x="132" y="111"/>
                    </a:lnTo>
                    <a:lnTo>
                      <a:pt x="132" y="116"/>
                    </a:lnTo>
                    <a:lnTo>
                      <a:pt x="132" y="121"/>
                    </a:lnTo>
                    <a:lnTo>
                      <a:pt x="132" y="121"/>
                    </a:lnTo>
                    <a:lnTo>
                      <a:pt x="127" y="127"/>
                    </a:lnTo>
                    <a:lnTo>
                      <a:pt x="127" y="127"/>
                    </a:lnTo>
                    <a:lnTo>
                      <a:pt x="122" y="127"/>
                    </a:lnTo>
                    <a:lnTo>
                      <a:pt x="122" y="127"/>
                    </a:lnTo>
                    <a:lnTo>
                      <a:pt x="117" y="121"/>
                    </a:lnTo>
                    <a:lnTo>
                      <a:pt x="117" y="121"/>
                    </a:lnTo>
                    <a:lnTo>
                      <a:pt x="117" y="116"/>
                    </a:lnTo>
                    <a:lnTo>
                      <a:pt x="117" y="111"/>
                    </a:lnTo>
                    <a:lnTo>
                      <a:pt x="117" y="111"/>
                    </a:lnTo>
                    <a:lnTo>
                      <a:pt x="117" y="105"/>
                    </a:lnTo>
                    <a:lnTo>
                      <a:pt x="111" y="100"/>
                    </a:lnTo>
                    <a:lnTo>
                      <a:pt x="111" y="100"/>
                    </a:lnTo>
                    <a:lnTo>
                      <a:pt x="111" y="95"/>
                    </a:lnTo>
                    <a:lnTo>
                      <a:pt x="106" y="95"/>
                    </a:lnTo>
                    <a:lnTo>
                      <a:pt x="106" y="90"/>
                    </a:lnTo>
                    <a:lnTo>
                      <a:pt x="101" y="90"/>
                    </a:lnTo>
                    <a:lnTo>
                      <a:pt x="95" y="84"/>
                    </a:lnTo>
                    <a:lnTo>
                      <a:pt x="95" y="84"/>
                    </a:lnTo>
                    <a:lnTo>
                      <a:pt x="95" y="84"/>
                    </a:lnTo>
                    <a:lnTo>
                      <a:pt x="90" y="79"/>
                    </a:lnTo>
                    <a:lnTo>
                      <a:pt x="85" y="74"/>
                    </a:lnTo>
                    <a:lnTo>
                      <a:pt x="85" y="74"/>
                    </a:lnTo>
                    <a:lnTo>
                      <a:pt x="79" y="74"/>
                    </a:lnTo>
                    <a:lnTo>
                      <a:pt x="79" y="74"/>
                    </a:lnTo>
                    <a:lnTo>
                      <a:pt x="79" y="68"/>
                    </a:lnTo>
                    <a:lnTo>
                      <a:pt x="74" y="68"/>
                    </a:lnTo>
                    <a:lnTo>
                      <a:pt x="69" y="63"/>
                    </a:lnTo>
                    <a:lnTo>
                      <a:pt x="69" y="63"/>
                    </a:lnTo>
                    <a:lnTo>
                      <a:pt x="64" y="63"/>
                    </a:lnTo>
                    <a:lnTo>
                      <a:pt x="64" y="63"/>
                    </a:lnTo>
                    <a:lnTo>
                      <a:pt x="58" y="58"/>
                    </a:lnTo>
                    <a:lnTo>
                      <a:pt x="58" y="58"/>
                    </a:lnTo>
                    <a:lnTo>
                      <a:pt x="53" y="52"/>
                    </a:lnTo>
                    <a:lnTo>
                      <a:pt x="48" y="52"/>
                    </a:lnTo>
                    <a:lnTo>
                      <a:pt x="48" y="52"/>
                    </a:lnTo>
                    <a:lnTo>
                      <a:pt x="42" y="52"/>
                    </a:lnTo>
                    <a:lnTo>
                      <a:pt x="42" y="58"/>
                    </a:lnTo>
                    <a:lnTo>
                      <a:pt x="42" y="63"/>
                    </a:lnTo>
                    <a:lnTo>
                      <a:pt x="42" y="63"/>
                    </a:lnTo>
                    <a:lnTo>
                      <a:pt x="42" y="68"/>
                    </a:lnTo>
                    <a:lnTo>
                      <a:pt x="42" y="68"/>
                    </a:lnTo>
                    <a:lnTo>
                      <a:pt x="48" y="68"/>
                    </a:lnTo>
                    <a:lnTo>
                      <a:pt x="48" y="74"/>
                    </a:lnTo>
                    <a:lnTo>
                      <a:pt x="48" y="74"/>
                    </a:lnTo>
                    <a:lnTo>
                      <a:pt x="53" y="79"/>
                    </a:lnTo>
                    <a:lnTo>
                      <a:pt x="53" y="79"/>
                    </a:lnTo>
                    <a:lnTo>
                      <a:pt x="53" y="84"/>
                    </a:lnTo>
                    <a:lnTo>
                      <a:pt x="58" y="84"/>
                    </a:lnTo>
                    <a:lnTo>
                      <a:pt x="53" y="90"/>
                    </a:lnTo>
                    <a:lnTo>
                      <a:pt x="53" y="90"/>
                    </a:lnTo>
                    <a:lnTo>
                      <a:pt x="48" y="95"/>
                    </a:lnTo>
                    <a:lnTo>
                      <a:pt x="48" y="95"/>
                    </a:lnTo>
                    <a:lnTo>
                      <a:pt x="42" y="95"/>
                    </a:lnTo>
                    <a:lnTo>
                      <a:pt x="42" y="95"/>
                    </a:lnTo>
                    <a:lnTo>
                      <a:pt x="42" y="90"/>
                    </a:lnTo>
                    <a:lnTo>
                      <a:pt x="37" y="90"/>
                    </a:lnTo>
                    <a:lnTo>
                      <a:pt x="32" y="84"/>
                    </a:lnTo>
                    <a:lnTo>
                      <a:pt x="32" y="84"/>
                    </a:lnTo>
                    <a:lnTo>
                      <a:pt x="27" y="84"/>
                    </a:lnTo>
                    <a:lnTo>
                      <a:pt x="21" y="79"/>
                    </a:lnTo>
                    <a:lnTo>
                      <a:pt x="21" y="79"/>
                    </a:lnTo>
                    <a:lnTo>
                      <a:pt x="16" y="74"/>
                    </a:lnTo>
                    <a:lnTo>
                      <a:pt x="11" y="74"/>
                    </a:lnTo>
                    <a:lnTo>
                      <a:pt x="11" y="68"/>
                    </a:lnTo>
                    <a:lnTo>
                      <a:pt x="11" y="68"/>
                    </a:lnTo>
                    <a:lnTo>
                      <a:pt x="5" y="63"/>
                    </a:lnTo>
                    <a:lnTo>
                      <a:pt x="5" y="63"/>
                    </a:lnTo>
                    <a:lnTo>
                      <a:pt x="5" y="58"/>
                    </a:lnTo>
                    <a:lnTo>
                      <a:pt x="5" y="52"/>
                    </a:lnTo>
                    <a:lnTo>
                      <a:pt x="5" y="52"/>
                    </a:lnTo>
                    <a:lnTo>
                      <a:pt x="5" y="47"/>
                    </a:lnTo>
                    <a:lnTo>
                      <a:pt x="5" y="47"/>
                    </a:lnTo>
                    <a:lnTo>
                      <a:pt x="5" y="42"/>
                    </a:lnTo>
                    <a:lnTo>
                      <a:pt x="5" y="37"/>
                    </a:lnTo>
                    <a:lnTo>
                      <a:pt x="5" y="37"/>
                    </a:lnTo>
                    <a:lnTo>
                      <a:pt x="5" y="31"/>
                    </a:lnTo>
                    <a:lnTo>
                      <a:pt x="5" y="31"/>
                    </a:lnTo>
                    <a:lnTo>
                      <a:pt x="5" y="26"/>
                    </a:lnTo>
                    <a:lnTo>
                      <a:pt x="5" y="26"/>
                    </a:lnTo>
                    <a:lnTo>
                      <a:pt x="5" y="21"/>
                    </a:lnTo>
                    <a:lnTo>
                      <a:pt x="5" y="15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0" y="1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08" name=""/>
            <p:cNvGrpSpPr/>
            <p:nvPr/>
          </p:nvGrpSpPr>
          <p:grpSpPr>
            <a:xfrm>
              <a:off x="3684600" y="2492280"/>
              <a:ext cx="210960" cy="177840"/>
              <a:chOff x="3684600" y="2492280"/>
              <a:chExt cx="210960" cy="177840"/>
            </a:xfrm>
          </p:grpSpPr>
          <p:sp>
            <p:nvSpPr>
              <p:cNvPr id="1109" name=""/>
              <p:cNvSpPr/>
              <p:nvPr/>
            </p:nvSpPr>
            <p:spPr>
              <a:xfrm>
                <a:off x="3684600" y="2492280"/>
                <a:ext cx="210960" cy="177840"/>
              </a:xfrm>
              <a:custGeom>
                <a:avLst/>
                <a:gdLst/>
                <a:ahLst/>
                <a:rect l="l" t="t" r="r" b="b"/>
                <a:pathLst>
                  <a:path w="133" h="112">
                    <a:moveTo>
                      <a:pt x="0" y="80"/>
                    </a:moveTo>
                    <a:lnTo>
                      <a:pt x="0" y="75"/>
                    </a:lnTo>
                    <a:lnTo>
                      <a:pt x="6" y="69"/>
                    </a:lnTo>
                    <a:lnTo>
                      <a:pt x="6" y="69"/>
                    </a:lnTo>
                    <a:lnTo>
                      <a:pt x="6" y="64"/>
                    </a:lnTo>
                    <a:lnTo>
                      <a:pt x="6" y="59"/>
                    </a:lnTo>
                    <a:lnTo>
                      <a:pt x="6" y="59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48"/>
                    </a:lnTo>
                    <a:lnTo>
                      <a:pt x="0" y="43"/>
                    </a:lnTo>
                    <a:lnTo>
                      <a:pt x="0" y="43"/>
                    </a:lnTo>
                    <a:lnTo>
                      <a:pt x="0" y="38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6" y="22"/>
                    </a:lnTo>
                    <a:lnTo>
                      <a:pt x="6" y="27"/>
                    </a:lnTo>
                    <a:lnTo>
                      <a:pt x="6" y="27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6" y="38"/>
                    </a:lnTo>
                    <a:lnTo>
                      <a:pt x="16" y="38"/>
                    </a:lnTo>
                    <a:lnTo>
                      <a:pt x="22" y="43"/>
                    </a:lnTo>
                    <a:lnTo>
                      <a:pt x="22" y="43"/>
                    </a:lnTo>
                    <a:lnTo>
                      <a:pt x="27" y="48"/>
                    </a:lnTo>
                    <a:lnTo>
                      <a:pt x="27" y="48"/>
                    </a:lnTo>
                    <a:lnTo>
                      <a:pt x="32" y="48"/>
                    </a:lnTo>
                    <a:lnTo>
                      <a:pt x="32" y="53"/>
                    </a:lnTo>
                    <a:lnTo>
                      <a:pt x="32" y="53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7" y="43"/>
                    </a:lnTo>
                    <a:lnTo>
                      <a:pt x="37" y="43"/>
                    </a:lnTo>
                    <a:lnTo>
                      <a:pt x="37" y="38"/>
                    </a:lnTo>
                    <a:lnTo>
                      <a:pt x="37" y="32"/>
                    </a:lnTo>
                    <a:lnTo>
                      <a:pt x="37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8" y="32"/>
                    </a:lnTo>
                    <a:lnTo>
                      <a:pt x="53" y="38"/>
                    </a:lnTo>
                    <a:lnTo>
                      <a:pt x="53" y="38"/>
                    </a:lnTo>
                    <a:lnTo>
                      <a:pt x="53" y="43"/>
                    </a:lnTo>
                    <a:lnTo>
                      <a:pt x="59" y="43"/>
                    </a:lnTo>
                    <a:lnTo>
                      <a:pt x="64" y="48"/>
                    </a:lnTo>
                    <a:lnTo>
                      <a:pt x="64" y="48"/>
                    </a:lnTo>
                    <a:lnTo>
                      <a:pt x="69" y="48"/>
                    </a:lnTo>
                    <a:lnTo>
                      <a:pt x="69" y="48"/>
                    </a:lnTo>
                    <a:lnTo>
                      <a:pt x="74" y="48"/>
                    </a:lnTo>
                    <a:lnTo>
                      <a:pt x="74" y="48"/>
                    </a:lnTo>
                    <a:lnTo>
                      <a:pt x="80" y="48"/>
                    </a:lnTo>
                    <a:lnTo>
                      <a:pt x="85" y="48"/>
                    </a:lnTo>
                    <a:lnTo>
                      <a:pt x="85" y="43"/>
                    </a:lnTo>
                    <a:lnTo>
                      <a:pt x="85" y="43"/>
                    </a:lnTo>
                    <a:lnTo>
                      <a:pt x="90" y="43"/>
                    </a:lnTo>
                    <a:lnTo>
                      <a:pt x="90" y="43"/>
                    </a:lnTo>
                    <a:lnTo>
                      <a:pt x="96" y="38"/>
                    </a:lnTo>
                    <a:lnTo>
                      <a:pt x="96" y="38"/>
                    </a:lnTo>
                    <a:lnTo>
                      <a:pt x="96" y="32"/>
                    </a:lnTo>
                    <a:lnTo>
                      <a:pt x="101" y="32"/>
                    </a:lnTo>
                    <a:lnTo>
                      <a:pt x="106" y="32"/>
                    </a:lnTo>
                    <a:lnTo>
                      <a:pt x="112" y="27"/>
                    </a:lnTo>
                    <a:lnTo>
                      <a:pt x="112" y="27"/>
                    </a:lnTo>
                    <a:lnTo>
                      <a:pt x="112" y="22"/>
                    </a:lnTo>
                    <a:lnTo>
                      <a:pt x="117" y="22"/>
                    </a:lnTo>
                    <a:lnTo>
                      <a:pt x="122" y="16"/>
                    </a:lnTo>
                    <a:lnTo>
                      <a:pt x="122" y="16"/>
                    </a:lnTo>
                    <a:lnTo>
                      <a:pt x="122" y="11"/>
                    </a:lnTo>
                    <a:lnTo>
                      <a:pt x="127" y="11"/>
                    </a:lnTo>
                    <a:lnTo>
                      <a:pt x="127" y="11"/>
                    </a:lnTo>
                    <a:lnTo>
                      <a:pt x="133" y="6"/>
                    </a:lnTo>
                    <a:lnTo>
                      <a:pt x="133" y="0"/>
                    </a:lnTo>
                    <a:lnTo>
                      <a:pt x="133" y="6"/>
                    </a:lnTo>
                    <a:lnTo>
                      <a:pt x="133" y="11"/>
                    </a:lnTo>
                    <a:lnTo>
                      <a:pt x="133" y="11"/>
                    </a:lnTo>
                    <a:lnTo>
                      <a:pt x="133" y="16"/>
                    </a:lnTo>
                    <a:lnTo>
                      <a:pt x="133" y="22"/>
                    </a:lnTo>
                    <a:lnTo>
                      <a:pt x="133" y="22"/>
                    </a:lnTo>
                    <a:lnTo>
                      <a:pt x="133" y="27"/>
                    </a:lnTo>
                    <a:lnTo>
                      <a:pt x="127" y="27"/>
                    </a:lnTo>
                    <a:lnTo>
                      <a:pt x="127" y="32"/>
                    </a:lnTo>
                    <a:lnTo>
                      <a:pt x="127" y="32"/>
                    </a:lnTo>
                    <a:lnTo>
                      <a:pt x="127" y="38"/>
                    </a:lnTo>
                    <a:lnTo>
                      <a:pt x="127" y="43"/>
                    </a:lnTo>
                    <a:lnTo>
                      <a:pt x="127" y="43"/>
                    </a:lnTo>
                    <a:lnTo>
                      <a:pt x="127" y="48"/>
                    </a:lnTo>
                    <a:lnTo>
                      <a:pt x="127" y="48"/>
                    </a:lnTo>
                    <a:lnTo>
                      <a:pt x="127" y="53"/>
                    </a:lnTo>
                    <a:lnTo>
                      <a:pt x="127" y="59"/>
                    </a:lnTo>
                    <a:lnTo>
                      <a:pt x="127" y="59"/>
                    </a:lnTo>
                    <a:lnTo>
                      <a:pt x="122" y="59"/>
                    </a:lnTo>
                    <a:lnTo>
                      <a:pt x="122" y="64"/>
                    </a:lnTo>
                    <a:lnTo>
                      <a:pt x="117" y="64"/>
                    </a:lnTo>
                    <a:lnTo>
                      <a:pt x="117" y="64"/>
                    </a:lnTo>
                    <a:lnTo>
                      <a:pt x="112" y="64"/>
                    </a:lnTo>
                    <a:lnTo>
                      <a:pt x="112" y="64"/>
                    </a:lnTo>
                    <a:lnTo>
                      <a:pt x="106" y="69"/>
                    </a:lnTo>
                    <a:lnTo>
                      <a:pt x="106" y="75"/>
                    </a:lnTo>
                    <a:lnTo>
                      <a:pt x="112" y="75"/>
                    </a:lnTo>
                    <a:lnTo>
                      <a:pt x="112" y="75"/>
                    </a:lnTo>
                    <a:lnTo>
                      <a:pt x="112" y="80"/>
                    </a:lnTo>
                    <a:lnTo>
                      <a:pt x="117" y="80"/>
                    </a:lnTo>
                    <a:lnTo>
                      <a:pt x="117" y="85"/>
                    </a:lnTo>
                    <a:lnTo>
                      <a:pt x="122" y="85"/>
                    </a:lnTo>
                    <a:lnTo>
                      <a:pt x="122" y="90"/>
                    </a:lnTo>
                    <a:lnTo>
                      <a:pt x="122" y="90"/>
                    </a:lnTo>
                    <a:lnTo>
                      <a:pt x="127" y="96"/>
                    </a:lnTo>
                    <a:lnTo>
                      <a:pt x="127" y="101"/>
                    </a:lnTo>
                    <a:lnTo>
                      <a:pt x="127" y="101"/>
                    </a:lnTo>
                    <a:lnTo>
                      <a:pt x="127" y="106"/>
                    </a:lnTo>
                    <a:lnTo>
                      <a:pt x="122" y="106"/>
                    </a:lnTo>
                    <a:lnTo>
                      <a:pt x="122" y="106"/>
                    </a:lnTo>
                    <a:lnTo>
                      <a:pt x="117" y="106"/>
                    </a:lnTo>
                    <a:lnTo>
                      <a:pt x="117" y="106"/>
                    </a:lnTo>
                    <a:lnTo>
                      <a:pt x="112" y="112"/>
                    </a:lnTo>
                    <a:lnTo>
                      <a:pt x="112" y="112"/>
                    </a:lnTo>
                    <a:lnTo>
                      <a:pt x="106" y="112"/>
                    </a:lnTo>
                    <a:lnTo>
                      <a:pt x="101" y="112"/>
                    </a:lnTo>
                    <a:lnTo>
                      <a:pt x="101" y="106"/>
                    </a:lnTo>
                    <a:lnTo>
                      <a:pt x="96" y="106"/>
                    </a:lnTo>
                    <a:lnTo>
                      <a:pt x="96" y="101"/>
                    </a:lnTo>
                    <a:lnTo>
                      <a:pt x="96" y="101"/>
                    </a:lnTo>
                    <a:lnTo>
                      <a:pt x="96" y="96"/>
                    </a:lnTo>
                    <a:lnTo>
                      <a:pt x="90" y="101"/>
                    </a:lnTo>
                    <a:lnTo>
                      <a:pt x="85" y="101"/>
                    </a:lnTo>
                    <a:lnTo>
                      <a:pt x="85" y="101"/>
                    </a:lnTo>
                    <a:lnTo>
                      <a:pt x="85" y="96"/>
                    </a:lnTo>
                    <a:lnTo>
                      <a:pt x="85" y="90"/>
                    </a:lnTo>
                    <a:lnTo>
                      <a:pt x="80" y="90"/>
                    </a:lnTo>
                    <a:lnTo>
                      <a:pt x="80" y="90"/>
                    </a:lnTo>
                    <a:lnTo>
                      <a:pt x="74" y="90"/>
                    </a:lnTo>
                    <a:lnTo>
                      <a:pt x="6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59" y="90"/>
                    </a:lnTo>
                    <a:lnTo>
                      <a:pt x="59" y="85"/>
                    </a:lnTo>
                    <a:lnTo>
                      <a:pt x="53" y="80"/>
                    </a:lnTo>
                    <a:lnTo>
                      <a:pt x="53" y="80"/>
                    </a:lnTo>
                    <a:lnTo>
                      <a:pt x="48" y="80"/>
                    </a:lnTo>
                    <a:lnTo>
                      <a:pt x="43" y="75"/>
                    </a:lnTo>
                    <a:lnTo>
                      <a:pt x="43" y="75"/>
                    </a:lnTo>
                    <a:lnTo>
                      <a:pt x="37" y="69"/>
                    </a:lnTo>
                    <a:lnTo>
                      <a:pt x="32" y="69"/>
                    </a:lnTo>
                    <a:lnTo>
                      <a:pt x="32" y="69"/>
                    </a:lnTo>
                    <a:lnTo>
                      <a:pt x="27" y="69"/>
                    </a:lnTo>
                    <a:lnTo>
                      <a:pt x="22" y="69"/>
                    </a:lnTo>
                    <a:lnTo>
                      <a:pt x="22" y="69"/>
                    </a:lnTo>
                    <a:lnTo>
                      <a:pt x="16" y="69"/>
                    </a:lnTo>
                    <a:lnTo>
                      <a:pt x="16" y="75"/>
                    </a:lnTo>
                    <a:lnTo>
                      <a:pt x="11" y="75"/>
                    </a:lnTo>
                    <a:lnTo>
                      <a:pt x="6" y="75"/>
                    </a:lnTo>
                    <a:lnTo>
                      <a:pt x="6" y="75"/>
                    </a:lnTo>
                    <a:lnTo>
                      <a:pt x="0" y="75"/>
                    </a:lnTo>
                    <a:lnTo>
                      <a:pt x="0" y="75"/>
                    </a:lnTo>
                    <a:lnTo>
                      <a:pt x="0" y="8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>
                <a:off x="3684600" y="2492280"/>
                <a:ext cx="210960" cy="177840"/>
              </a:xfrm>
              <a:custGeom>
                <a:avLst/>
                <a:gdLst/>
                <a:ahLst/>
                <a:rect l="l" t="t" r="r" b="b"/>
                <a:pathLst>
                  <a:path w="133" h="112">
                    <a:moveTo>
                      <a:pt x="0" y="80"/>
                    </a:moveTo>
                    <a:lnTo>
                      <a:pt x="0" y="75"/>
                    </a:lnTo>
                    <a:lnTo>
                      <a:pt x="6" y="69"/>
                    </a:lnTo>
                    <a:lnTo>
                      <a:pt x="6" y="69"/>
                    </a:lnTo>
                    <a:lnTo>
                      <a:pt x="6" y="64"/>
                    </a:lnTo>
                    <a:lnTo>
                      <a:pt x="6" y="59"/>
                    </a:lnTo>
                    <a:lnTo>
                      <a:pt x="6" y="59"/>
                    </a:lnTo>
                    <a:lnTo>
                      <a:pt x="0" y="53"/>
                    </a:lnTo>
                    <a:lnTo>
                      <a:pt x="0" y="53"/>
                    </a:lnTo>
                    <a:lnTo>
                      <a:pt x="0" y="48"/>
                    </a:lnTo>
                    <a:lnTo>
                      <a:pt x="0" y="43"/>
                    </a:lnTo>
                    <a:lnTo>
                      <a:pt x="0" y="43"/>
                    </a:lnTo>
                    <a:lnTo>
                      <a:pt x="0" y="38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6" y="22"/>
                    </a:lnTo>
                    <a:lnTo>
                      <a:pt x="6" y="27"/>
                    </a:lnTo>
                    <a:lnTo>
                      <a:pt x="6" y="27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6" y="38"/>
                    </a:lnTo>
                    <a:lnTo>
                      <a:pt x="16" y="38"/>
                    </a:lnTo>
                    <a:lnTo>
                      <a:pt x="22" y="43"/>
                    </a:lnTo>
                    <a:lnTo>
                      <a:pt x="22" y="43"/>
                    </a:lnTo>
                    <a:lnTo>
                      <a:pt x="27" y="48"/>
                    </a:lnTo>
                    <a:lnTo>
                      <a:pt x="27" y="48"/>
                    </a:lnTo>
                    <a:lnTo>
                      <a:pt x="32" y="48"/>
                    </a:lnTo>
                    <a:lnTo>
                      <a:pt x="32" y="53"/>
                    </a:lnTo>
                    <a:lnTo>
                      <a:pt x="32" y="53"/>
                    </a:lnTo>
                    <a:lnTo>
                      <a:pt x="37" y="48"/>
                    </a:lnTo>
                    <a:lnTo>
                      <a:pt x="37" y="48"/>
                    </a:lnTo>
                    <a:lnTo>
                      <a:pt x="37" y="43"/>
                    </a:lnTo>
                    <a:lnTo>
                      <a:pt x="37" y="43"/>
                    </a:lnTo>
                    <a:lnTo>
                      <a:pt x="37" y="38"/>
                    </a:lnTo>
                    <a:lnTo>
                      <a:pt x="37" y="32"/>
                    </a:lnTo>
                    <a:lnTo>
                      <a:pt x="37" y="32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8" y="32"/>
                    </a:lnTo>
                    <a:lnTo>
                      <a:pt x="53" y="38"/>
                    </a:lnTo>
                    <a:lnTo>
                      <a:pt x="53" y="38"/>
                    </a:lnTo>
                    <a:lnTo>
                      <a:pt x="53" y="43"/>
                    </a:lnTo>
                    <a:lnTo>
                      <a:pt x="59" y="43"/>
                    </a:lnTo>
                    <a:lnTo>
                      <a:pt x="64" y="48"/>
                    </a:lnTo>
                    <a:lnTo>
                      <a:pt x="64" y="48"/>
                    </a:lnTo>
                    <a:lnTo>
                      <a:pt x="69" y="48"/>
                    </a:lnTo>
                    <a:lnTo>
                      <a:pt x="69" y="48"/>
                    </a:lnTo>
                    <a:lnTo>
                      <a:pt x="74" y="48"/>
                    </a:lnTo>
                    <a:lnTo>
                      <a:pt x="74" y="48"/>
                    </a:lnTo>
                    <a:lnTo>
                      <a:pt x="80" y="48"/>
                    </a:lnTo>
                    <a:lnTo>
                      <a:pt x="85" y="48"/>
                    </a:lnTo>
                    <a:lnTo>
                      <a:pt x="85" y="43"/>
                    </a:lnTo>
                    <a:lnTo>
                      <a:pt x="85" y="43"/>
                    </a:lnTo>
                    <a:lnTo>
                      <a:pt x="90" y="43"/>
                    </a:lnTo>
                    <a:lnTo>
                      <a:pt x="90" y="43"/>
                    </a:lnTo>
                    <a:lnTo>
                      <a:pt x="96" y="38"/>
                    </a:lnTo>
                    <a:lnTo>
                      <a:pt x="96" y="38"/>
                    </a:lnTo>
                    <a:lnTo>
                      <a:pt x="96" y="32"/>
                    </a:lnTo>
                    <a:lnTo>
                      <a:pt x="101" y="32"/>
                    </a:lnTo>
                    <a:lnTo>
                      <a:pt x="106" y="32"/>
                    </a:lnTo>
                    <a:lnTo>
                      <a:pt x="112" y="27"/>
                    </a:lnTo>
                    <a:lnTo>
                      <a:pt x="112" y="27"/>
                    </a:lnTo>
                    <a:lnTo>
                      <a:pt x="112" y="22"/>
                    </a:lnTo>
                    <a:lnTo>
                      <a:pt x="117" y="22"/>
                    </a:lnTo>
                    <a:lnTo>
                      <a:pt x="122" y="16"/>
                    </a:lnTo>
                    <a:lnTo>
                      <a:pt x="122" y="16"/>
                    </a:lnTo>
                    <a:lnTo>
                      <a:pt x="122" y="11"/>
                    </a:lnTo>
                    <a:lnTo>
                      <a:pt x="127" y="11"/>
                    </a:lnTo>
                    <a:lnTo>
                      <a:pt x="127" y="11"/>
                    </a:lnTo>
                    <a:lnTo>
                      <a:pt x="133" y="6"/>
                    </a:lnTo>
                    <a:lnTo>
                      <a:pt x="133" y="0"/>
                    </a:lnTo>
                    <a:lnTo>
                      <a:pt x="133" y="6"/>
                    </a:lnTo>
                    <a:lnTo>
                      <a:pt x="133" y="11"/>
                    </a:lnTo>
                    <a:lnTo>
                      <a:pt x="133" y="11"/>
                    </a:lnTo>
                    <a:lnTo>
                      <a:pt x="133" y="16"/>
                    </a:lnTo>
                    <a:lnTo>
                      <a:pt x="133" y="22"/>
                    </a:lnTo>
                    <a:lnTo>
                      <a:pt x="133" y="22"/>
                    </a:lnTo>
                    <a:lnTo>
                      <a:pt x="133" y="27"/>
                    </a:lnTo>
                    <a:lnTo>
                      <a:pt x="127" y="27"/>
                    </a:lnTo>
                    <a:lnTo>
                      <a:pt x="127" y="32"/>
                    </a:lnTo>
                    <a:lnTo>
                      <a:pt x="127" y="32"/>
                    </a:lnTo>
                    <a:lnTo>
                      <a:pt x="127" y="38"/>
                    </a:lnTo>
                    <a:lnTo>
                      <a:pt x="127" y="43"/>
                    </a:lnTo>
                    <a:lnTo>
                      <a:pt x="127" y="43"/>
                    </a:lnTo>
                    <a:lnTo>
                      <a:pt x="127" y="48"/>
                    </a:lnTo>
                    <a:lnTo>
                      <a:pt x="127" y="48"/>
                    </a:lnTo>
                    <a:lnTo>
                      <a:pt x="127" y="53"/>
                    </a:lnTo>
                    <a:lnTo>
                      <a:pt x="127" y="59"/>
                    </a:lnTo>
                    <a:lnTo>
                      <a:pt x="127" y="59"/>
                    </a:lnTo>
                    <a:lnTo>
                      <a:pt x="122" y="59"/>
                    </a:lnTo>
                    <a:lnTo>
                      <a:pt x="122" y="64"/>
                    </a:lnTo>
                    <a:lnTo>
                      <a:pt x="117" y="64"/>
                    </a:lnTo>
                    <a:lnTo>
                      <a:pt x="117" y="64"/>
                    </a:lnTo>
                    <a:lnTo>
                      <a:pt x="112" y="64"/>
                    </a:lnTo>
                    <a:lnTo>
                      <a:pt x="112" y="64"/>
                    </a:lnTo>
                    <a:lnTo>
                      <a:pt x="106" y="69"/>
                    </a:lnTo>
                    <a:lnTo>
                      <a:pt x="106" y="75"/>
                    </a:lnTo>
                    <a:lnTo>
                      <a:pt x="112" y="75"/>
                    </a:lnTo>
                    <a:lnTo>
                      <a:pt x="112" y="75"/>
                    </a:lnTo>
                    <a:lnTo>
                      <a:pt x="112" y="80"/>
                    </a:lnTo>
                    <a:lnTo>
                      <a:pt x="117" y="80"/>
                    </a:lnTo>
                    <a:lnTo>
                      <a:pt x="117" y="85"/>
                    </a:lnTo>
                    <a:lnTo>
                      <a:pt x="122" y="85"/>
                    </a:lnTo>
                    <a:lnTo>
                      <a:pt x="122" y="90"/>
                    </a:lnTo>
                    <a:lnTo>
                      <a:pt x="122" y="90"/>
                    </a:lnTo>
                    <a:lnTo>
                      <a:pt x="127" y="96"/>
                    </a:lnTo>
                    <a:lnTo>
                      <a:pt x="127" y="101"/>
                    </a:lnTo>
                    <a:lnTo>
                      <a:pt x="127" y="101"/>
                    </a:lnTo>
                    <a:lnTo>
                      <a:pt x="127" y="106"/>
                    </a:lnTo>
                    <a:lnTo>
                      <a:pt x="122" y="106"/>
                    </a:lnTo>
                    <a:lnTo>
                      <a:pt x="122" y="106"/>
                    </a:lnTo>
                    <a:lnTo>
                      <a:pt x="117" y="106"/>
                    </a:lnTo>
                    <a:lnTo>
                      <a:pt x="117" y="106"/>
                    </a:lnTo>
                    <a:lnTo>
                      <a:pt x="112" y="112"/>
                    </a:lnTo>
                    <a:lnTo>
                      <a:pt x="112" y="112"/>
                    </a:lnTo>
                    <a:lnTo>
                      <a:pt x="106" y="112"/>
                    </a:lnTo>
                    <a:lnTo>
                      <a:pt x="101" y="112"/>
                    </a:lnTo>
                    <a:lnTo>
                      <a:pt x="101" y="106"/>
                    </a:lnTo>
                    <a:lnTo>
                      <a:pt x="96" y="106"/>
                    </a:lnTo>
                    <a:lnTo>
                      <a:pt x="96" y="101"/>
                    </a:lnTo>
                    <a:lnTo>
                      <a:pt x="96" y="101"/>
                    </a:lnTo>
                    <a:lnTo>
                      <a:pt x="96" y="96"/>
                    </a:lnTo>
                    <a:lnTo>
                      <a:pt x="90" y="101"/>
                    </a:lnTo>
                    <a:lnTo>
                      <a:pt x="85" y="101"/>
                    </a:lnTo>
                    <a:lnTo>
                      <a:pt x="85" y="101"/>
                    </a:lnTo>
                    <a:lnTo>
                      <a:pt x="85" y="96"/>
                    </a:lnTo>
                    <a:lnTo>
                      <a:pt x="85" y="90"/>
                    </a:lnTo>
                    <a:lnTo>
                      <a:pt x="80" y="90"/>
                    </a:lnTo>
                    <a:lnTo>
                      <a:pt x="80" y="90"/>
                    </a:lnTo>
                    <a:lnTo>
                      <a:pt x="74" y="90"/>
                    </a:lnTo>
                    <a:lnTo>
                      <a:pt x="69" y="90"/>
                    </a:lnTo>
                    <a:lnTo>
                      <a:pt x="64" y="90"/>
                    </a:lnTo>
                    <a:lnTo>
                      <a:pt x="64" y="90"/>
                    </a:lnTo>
                    <a:lnTo>
                      <a:pt x="59" y="90"/>
                    </a:lnTo>
                    <a:lnTo>
                      <a:pt x="59" y="85"/>
                    </a:lnTo>
                    <a:lnTo>
                      <a:pt x="53" y="80"/>
                    </a:lnTo>
                    <a:lnTo>
                      <a:pt x="53" y="80"/>
                    </a:lnTo>
                    <a:lnTo>
                      <a:pt x="48" y="80"/>
                    </a:lnTo>
                    <a:lnTo>
                      <a:pt x="43" y="75"/>
                    </a:lnTo>
                    <a:lnTo>
                      <a:pt x="43" y="75"/>
                    </a:lnTo>
                    <a:lnTo>
                      <a:pt x="37" y="69"/>
                    </a:lnTo>
                    <a:lnTo>
                      <a:pt x="32" y="69"/>
                    </a:lnTo>
                    <a:lnTo>
                      <a:pt x="32" y="69"/>
                    </a:lnTo>
                    <a:lnTo>
                      <a:pt x="27" y="69"/>
                    </a:lnTo>
                    <a:lnTo>
                      <a:pt x="22" y="69"/>
                    </a:lnTo>
                    <a:lnTo>
                      <a:pt x="22" y="69"/>
                    </a:lnTo>
                    <a:lnTo>
                      <a:pt x="16" y="69"/>
                    </a:lnTo>
                    <a:lnTo>
                      <a:pt x="16" y="75"/>
                    </a:lnTo>
                    <a:lnTo>
                      <a:pt x="11" y="75"/>
                    </a:lnTo>
                    <a:lnTo>
                      <a:pt x="6" y="75"/>
                    </a:lnTo>
                    <a:lnTo>
                      <a:pt x="6" y="75"/>
                    </a:lnTo>
                    <a:lnTo>
                      <a:pt x="0" y="75"/>
                    </a:lnTo>
                    <a:lnTo>
                      <a:pt x="0" y="75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111" name=""/>
          <p:cNvGrpSpPr/>
          <p:nvPr/>
        </p:nvGrpSpPr>
        <p:grpSpPr>
          <a:xfrm>
            <a:off x="4398840" y="2149560"/>
            <a:ext cx="42840" cy="66600"/>
            <a:chOff x="4398840" y="2149560"/>
            <a:chExt cx="42840" cy="66600"/>
          </a:xfrm>
        </p:grpSpPr>
        <p:grpSp>
          <p:nvGrpSpPr>
            <p:cNvPr id="1112" name=""/>
            <p:cNvGrpSpPr/>
            <p:nvPr/>
          </p:nvGrpSpPr>
          <p:grpSpPr>
            <a:xfrm>
              <a:off x="4398840" y="2149560"/>
              <a:ext cx="7920" cy="15840"/>
              <a:chOff x="4398840" y="2149560"/>
              <a:chExt cx="7920" cy="15840"/>
            </a:xfrm>
          </p:grpSpPr>
          <p:sp>
            <p:nvSpPr>
              <p:cNvPr id="1113" name=""/>
              <p:cNvSpPr/>
              <p:nvPr/>
            </p:nvSpPr>
            <p:spPr>
              <a:xfrm>
                <a:off x="4398840" y="2149560"/>
                <a:ext cx="7920" cy="15840"/>
              </a:xfrm>
              <a:custGeom>
                <a:avLst/>
                <a:gdLst/>
                <a:ahLst/>
                <a:rect l="l" t="t" r="r" b="b"/>
                <a:pathLst>
                  <a:path w="5" h="10">
                    <a:moveTo>
                      <a:pt x="5" y="0"/>
                    </a:moveTo>
                    <a:lnTo>
                      <a:pt x="5" y="0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4" name=""/>
              <p:cNvSpPr/>
              <p:nvPr/>
            </p:nvSpPr>
            <p:spPr>
              <a:xfrm>
                <a:off x="4398840" y="2149560"/>
                <a:ext cx="7920" cy="15840"/>
              </a:xfrm>
              <a:custGeom>
                <a:avLst/>
                <a:gdLst/>
                <a:ahLst/>
                <a:rect l="l" t="t" r="r" b="b"/>
                <a:pathLst>
                  <a:path w="5" h="10">
                    <a:moveTo>
                      <a:pt x="5" y="0"/>
                    </a:moveTo>
                    <a:lnTo>
                      <a:pt x="5" y="0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1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15" name=""/>
            <p:cNvSpPr/>
            <p:nvPr/>
          </p:nvSpPr>
          <p:spPr>
            <a:xfrm>
              <a:off x="4398840" y="2165400"/>
              <a:ext cx="1800" cy="792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16" name=""/>
            <p:cNvGrpSpPr/>
            <p:nvPr/>
          </p:nvGrpSpPr>
          <p:grpSpPr>
            <a:xfrm>
              <a:off x="4398840" y="2173320"/>
              <a:ext cx="25560" cy="25200"/>
              <a:chOff x="4398840" y="2173320"/>
              <a:chExt cx="25560" cy="25200"/>
            </a:xfrm>
          </p:grpSpPr>
          <p:sp>
            <p:nvSpPr>
              <p:cNvPr id="1117" name=""/>
              <p:cNvSpPr/>
              <p:nvPr/>
            </p:nvSpPr>
            <p:spPr>
              <a:xfrm>
                <a:off x="4398840" y="2173320"/>
                <a:ext cx="25560" cy="25200"/>
              </a:xfrm>
              <a:custGeom>
                <a:avLst/>
                <a:gdLst/>
                <a:ahLst/>
                <a:rect l="l" t="t" r="r" b="b"/>
                <a:pathLst>
                  <a:path w="16" h="16">
                    <a:moveTo>
                      <a:pt x="0" y="0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11" y="11"/>
                    </a:lnTo>
                    <a:lnTo>
                      <a:pt x="11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1" y="16"/>
                    </a:lnTo>
                    <a:lnTo>
                      <a:pt x="11" y="16"/>
                    </a:lnTo>
                    <a:lnTo>
                      <a:pt x="11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>
                <a:off x="4398840" y="2173320"/>
                <a:ext cx="25560" cy="25200"/>
              </a:xfrm>
              <a:custGeom>
                <a:avLst/>
                <a:gdLst/>
                <a:ahLst/>
                <a:rect l="l" t="t" r="r" b="b"/>
                <a:pathLst>
                  <a:path w="16" h="16">
                    <a:moveTo>
                      <a:pt x="0" y="0"/>
                    </a:move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11" y="11"/>
                    </a:lnTo>
                    <a:lnTo>
                      <a:pt x="11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1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1" y="16"/>
                    </a:lnTo>
                    <a:lnTo>
                      <a:pt x="11" y="16"/>
                    </a:lnTo>
                    <a:lnTo>
                      <a:pt x="11" y="16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19" name=""/>
            <p:cNvSpPr/>
            <p:nvPr/>
          </p:nvSpPr>
          <p:spPr>
            <a:xfrm>
              <a:off x="4416480" y="2198520"/>
              <a:ext cx="7920" cy="972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20" name=""/>
            <p:cNvGrpSpPr/>
            <p:nvPr/>
          </p:nvGrpSpPr>
          <p:grpSpPr>
            <a:xfrm>
              <a:off x="4406760" y="2149560"/>
              <a:ext cx="34920" cy="66600"/>
              <a:chOff x="4406760" y="2149560"/>
              <a:chExt cx="34920" cy="66600"/>
            </a:xfrm>
          </p:grpSpPr>
          <p:sp>
            <p:nvSpPr>
              <p:cNvPr id="1121" name=""/>
              <p:cNvSpPr/>
              <p:nvPr/>
            </p:nvSpPr>
            <p:spPr>
              <a:xfrm>
                <a:off x="4406760" y="2149560"/>
                <a:ext cx="34920" cy="66600"/>
              </a:xfrm>
              <a:custGeom>
                <a:avLst/>
                <a:gdLst/>
                <a:ahLst/>
                <a:rect l="l" t="t" r="r" b="b"/>
                <a:pathLst>
                  <a:path w="22" h="42">
                    <a:moveTo>
                      <a:pt x="11" y="31"/>
                    </a:moveTo>
                    <a:lnTo>
                      <a:pt x="11" y="37"/>
                    </a:lnTo>
                    <a:lnTo>
                      <a:pt x="11" y="37"/>
                    </a:lnTo>
                    <a:lnTo>
                      <a:pt x="6" y="37"/>
                    </a:lnTo>
                    <a:lnTo>
                      <a:pt x="6" y="37"/>
                    </a:lnTo>
                    <a:lnTo>
                      <a:pt x="6" y="42"/>
                    </a:lnTo>
                    <a:lnTo>
                      <a:pt x="6" y="42"/>
                    </a:lnTo>
                    <a:lnTo>
                      <a:pt x="6" y="42"/>
                    </a:lnTo>
                    <a:lnTo>
                      <a:pt x="6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6" y="31"/>
                    </a:lnTo>
                    <a:lnTo>
                      <a:pt x="16" y="31"/>
                    </a:lnTo>
                    <a:lnTo>
                      <a:pt x="16" y="26"/>
                    </a:lnTo>
                    <a:lnTo>
                      <a:pt x="22" y="26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15"/>
                    </a:lnTo>
                    <a:lnTo>
                      <a:pt x="22" y="15"/>
                    </a:lnTo>
                    <a:lnTo>
                      <a:pt x="22" y="15"/>
                    </a:lnTo>
                    <a:lnTo>
                      <a:pt x="22" y="15"/>
                    </a:lnTo>
                    <a:lnTo>
                      <a:pt x="22" y="15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1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1" y="31"/>
                    </a:lnTo>
                    <a:close/>
                  </a:path>
                </a:pathLst>
              </a:custGeom>
              <a:solidFill>
                <a:srgbClr val="b2b2b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>
                <a:off x="4406760" y="2149560"/>
                <a:ext cx="34920" cy="66600"/>
              </a:xfrm>
              <a:custGeom>
                <a:avLst/>
                <a:gdLst/>
                <a:ahLst/>
                <a:rect l="l" t="t" r="r" b="b"/>
                <a:pathLst>
                  <a:path w="22" h="42">
                    <a:moveTo>
                      <a:pt x="11" y="31"/>
                    </a:moveTo>
                    <a:lnTo>
                      <a:pt x="11" y="37"/>
                    </a:lnTo>
                    <a:lnTo>
                      <a:pt x="11" y="37"/>
                    </a:lnTo>
                    <a:lnTo>
                      <a:pt x="6" y="37"/>
                    </a:lnTo>
                    <a:lnTo>
                      <a:pt x="6" y="37"/>
                    </a:lnTo>
                    <a:lnTo>
                      <a:pt x="6" y="42"/>
                    </a:lnTo>
                    <a:lnTo>
                      <a:pt x="6" y="42"/>
                    </a:lnTo>
                    <a:lnTo>
                      <a:pt x="6" y="42"/>
                    </a:lnTo>
                    <a:lnTo>
                      <a:pt x="6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1" y="37"/>
                    </a:lnTo>
                    <a:lnTo>
                      <a:pt x="16" y="31"/>
                    </a:lnTo>
                    <a:lnTo>
                      <a:pt x="16" y="31"/>
                    </a:lnTo>
                    <a:lnTo>
                      <a:pt x="16" y="26"/>
                    </a:lnTo>
                    <a:lnTo>
                      <a:pt x="22" y="26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15"/>
                    </a:lnTo>
                    <a:lnTo>
                      <a:pt x="22" y="15"/>
                    </a:lnTo>
                    <a:lnTo>
                      <a:pt x="22" y="15"/>
                    </a:lnTo>
                    <a:lnTo>
                      <a:pt x="22" y="15"/>
                    </a:lnTo>
                    <a:lnTo>
                      <a:pt x="22" y="15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1" y="10"/>
                    </a:lnTo>
                    <a:lnTo>
                      <a:pt x="11" y="10"/>
                    </a:lnTo>
                    <a:lnTo>
                      <a:pt x="11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9800" bIns="19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23" name=""/>
            <p:cNvSpPr/>
            <p:nvPr/>
          </p:nvSpPr>
          <p:spPr>
            <a:xfrm>
              <a:off x="4406760" y="2149560"/>
              <a:ext cx="1800" cy="144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24" name=""/>
          <p:cNvGrpSpPr/>
          <p:nvPr/>
        </p:nvGrpSpPr>
        <p:grpSpPr>
          <a:xfrm>
            <a:off x="4927680" y="1712880"/>
            <a:ext cx="83880" cy="74520"/>
            <a:chOff x="4927680" y="1712880"/>
            <a:chExt cx="83880" cy="74520"/>
          </a:xfrm>
        </p:grpSpPr>
        <p:grpSp>
          <p:nvGrpSpPr>
            <p:cNvPr id="1125" name=""/>
            <p:cNvGrpSpPr/>
            <p:nvPr/>
          </p:nvGrpSpPr>
          <p:grpSpPr>
            <a:xfrm>
              <a:off x="4986360" y="1712880"/>
              <a:ext cx="25200" cy="7920"/>
              <a:chOff x="4986360" y="1712880"/>
              <a:chExt cx="25200" cy="7920"/>
            </a:xfrm>
          </p:grpSpPr>
          <p:sp>
            <p:nvSpPr>
              <p:cNvPr id="1126" name=""/>
              <p:cNvSpPr/>
              <p:nvPr/>
            </p:nvSpPr>
            <p:spPr>
              <a:xfrm>
                <a:off x="4986360" y="1712880"/>
                <a:ext cx="25200" cy="7920"/>
              </a:xfrm>
              <a:custGeom>
                <a:avLst/>
                <a:gdLst/>
                <a:ahLst/>
                <a:rect l="l" t="t" r="r" b="b"/>
                <a:pathLst>
                  <a:path w="16" h="5">
                    <a:moveTo>
                      <a:pt x="11" y="0"/>
                    </a:moveTo>
                    <a:lnTo>
                      <a:pt x="11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0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11" y="5"/>
                    </a:lnTo>
                    <a:lnTo>
                      <a:pt x="11" y="5"/>
                    </a:lnTo>
                    <a:lnTo>
                      <a:pt x="11" y="5"/>
                    </a:lnTo>
                    <a:lnTo>
                      <a:pt x="11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1" y="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00d9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>
                <a:off x="4986360" y="1712880"/>
                <a:ext cx="25200" cy="7920"/>
              </a:xfrm>
              <a:custGeom>
                <a:avLst/>
                <a:gdLst/>
                <a:ahLst/>
                <a:rect l="l" t="t" r="r" b="b"/>
                <a:pathLst>
                  <a:path w="16" h="5">
                    <a:moveTo>
                      <a:pt x="11" y="0"/>
                    </a:moveTo>
                    <a:lnTo>
                      <a:pt x="11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0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6" y="5"/>
                    </a:lnTo>
                    <a:lnTo>
                      <a:pt x="11" y="5"/>
                    </a:lnTo>
                    <a:lnTo>
                      <a:pt x="11" y="5"/>
                    </a:lnTo>
                    <a:lnTo>
                      <a:pt x="11" y="5"/>
                    </a:lnTo>
                    <a:lnTo>
                      <a:pt x="11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1" y="0"/>
                    </a:lnTo>
                    <a:lnTo>
                      <a:pt x="11" y="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8880" bIns="-38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28" name=""/>
            <p:cNvSpPr/>
            <p:nvPr/>
          </p:nvSpPr>
          <p:spPr>
            <a:xfrm>
              <a:off x="5003640" y="1712880"/>
              <a:ext cx="1800" cy="180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29" name=""/>
            <p:cNvGrpSpPr/>
            <p:nvPr/>
          </p:nvGrpSpPr>
          <p:grpSpPr>
            <a:xfrm>
              <a:off x="4952880" y="1736640"/>
              <a:ext cx="25560" cy="9720"/>
              <a:chOff x="4952880" y="1736640"/>
              <a:chExt cx="25560" cy="9720"/>
            </a:xfrm>
          </p:grpSpPr>
          <p:sp>
            <p:nvSpPr>
              <p:cNvPr id="1130" name=""/>
              <p:cNvSpPr/>
              <p:nvPr/>
            </p:nvSpPr>
            <p:spPr>
              <a:xfrm>
                <a:off x="4952880" y="1736640"/>
                <a:ext cx="25560" cy="9720"/>
              </a:xfrm>
              <a:custGeom>
                <a:avLst/>
                <a:gdLst/>
                <a:ahLst/>
                <a:rect l="l" t="t" r="r" b="b"/>
                <a:pathLst>
                  <a:path w="16" h="6">
                    <a:moveTo>
                      <a:pt x="16" y="0"/>
                    </a:moveTo>
                    <a:lnTo>
                      <a:pt x="11" y="0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0" y="6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00d9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>
                <a:off x="4952880" y="1736640"/>
                <a:ext cx="25560" cy="9720"/>
              </a:xfrm>
              <a:custGeom>
                <a:avLst/>
                <a:gdLst/>
                <a:ahLst/>
                <a:rect l="l" t="t" r="r" b="b"/>
                <a:pathLst>
                  <a:path w="16" h="6">
                    <a:moveTo>
                      <a:pt x="16" y="0"/>
                    </a:moveTo>
                    <a:lnTo>
                      <a:pt x="11" y="0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6" y="6"/>
                    </a:lnTo>
                    <a:lnTo>
                      <a:pt x="0" y="6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7080" bIns="-37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32" name=""/>
            <p:cNvSpPr/>
            <p:nvPr/>
          </p:nvSpPr>
          <p:spPr>
            <a:xfrm flipH="1">
              <a:off x="4944600" y="1746360"/>
              <a:ext cx="17640" cy="144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33" name=""/>
            <p:cNvGrpSpPr/>
            <p:nvPr/>
          </p:nvGrpSpPr>
          <p:grpSpPr>
            <a:xfrm>
              <a:off x="4937040" y="1746360"/>
              <a:ext cx="15840" cy="33120"/>
              <a:chOff x="4937040" y="1746360"/>
              <a:chExt cx="15840" cy="33120"/>
            </a:xfrm>
          </p:grpSpPr>
          <p:sp>
            <p:nvSpPr>
              <p:cNvPr id="1134" name=""/>
              <p:cNvSpPr/>
              <p:nvPr/>
            </p:nvSpPr>
            <p:spPr>
              <a:xfrm>
                <a:off x="4937040" y="1746360"/>
                <a:ext cx="15840" cy="33120"/>
              </a:xfrm>
              <a:custGeom>
                <a:avLst/>
                <a:gdLst/>
                <a:ahLst/>
                <a:rect l="l" t="t" r="r" b="b"/>
                <a:pathLst>
                  <a:path w="10" h="21">
                    <a:moveTo>
                      <a:pt x="10" y="0"/>
                    </a:moveTo>
                    <a:lnTo>
                      <a:pt x="10" y="0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10" y="5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0" y="21"/>
                    </a:lnTo>
                    <a:lnTo>
                      <a:pt x="10" y="21"/>
                    </a:lnTo>
                    <a:lnTo>
                      <a:pt x="10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0" y="21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d9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>
                <a:off x="4937040" y="1746360"/>
                <a:ext cx="15840" cy="33120"/>
              </a:xfrm>
              <a:custGeom>
                <a:avLst/>
                <a:gdLst/>
                <a:ahLst/>
                <a:rect l="l" t="t" r="r" b="b"/>
                <a:pathLst>
                  <a:path w="10" h="21">
                    <a:moveTo>
                      <a:pt x="10" y="0"/>
                    </a:moveTo>
                    <a:lnTo>
                      <a:pt x="10" y="0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10" y="5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0" y="21"/>
                    </a:lnTo>
                    <a:lnTo>
                      <a:pt x="10" y="21"/>
                    </a:lnTo>
                    <a:lnTo>
                      <a:pt x="10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0" y="21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36" name=""/>
            <p:cNvSpPr/>
            <p:nvPr/>
          </p:nvSpPr>
          <p:spPr>
            <a:xfrm>
              <a:off x="4937040" y="1779480"/>
              <a:ext cx="7920" cy="180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137" name=""/>
            <p:cNvGrpSpPr/>
            <p:nvPr/>
          </p:nvGrpSpPr>
          <p:grpSpPr>
            <a:xfrm>
              <a:off x="4927680" y="1736640"/>
              <a:ext cx="50760" cy="50760"/>
              <a:chOff x="4927680" y="1736640"/>
              <a:chExt cx="50760" cy="50760"/>
            </a:xfrm>
          </p:grpSpPr>
          <p:sp>
            <p:nvSpPr>
              <p:cNvPr id="1138" name=""/>
              <p:cNvSpPr/>
              <p:nvPr/>
            </p:nvSpPr>
            <p:spPr>
              <a:xfrm>
                <a:off x="4927680" y="1736640"/>
                <a:ext cx="50760" cy="50760"/>
              </a:xfrm>
              <a:custGeom>
                <a:avLst/>
                <a:gdLst/>
                <a:ahLst/>
                <a:rect l="l" t="t" r="r" b="b"/>
                <a:pathLst>
                  <a:path w="32" h="32">
                    <a:moveTo>
                      <a:pt x="11" y="27"/>
                    </a:moveTo>
                    <a:lnTo>
                      <a:pt x="6" y="27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6" y="32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7" y="32"/>
                    </a:lnTo>
                    <a:lnTo>
                      <a:pt x="27" y="32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2" y="16"/>
                    </a:lnTo>
                    <a:lnTo>
                      <a:pt x="32" y="16"/>
                    </a:lnTo>
                    <a:lnTo>
                      <a:pt x="32" y="16"/>
                    </a:lnTo>
                    <a:lnTo>
                      <a:pt x="32" y="16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11" y="27"/>
                    </a:lnTo>
                    <a:close/>
                  </a:path>
                </a:pathLst>
              </a:custGeom>
              <a:solidFill>
                <a:srgbClr val="00d9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>
                <a:off x="4927680" y="1736640"/>
                <a:ext cx="50760" cy="50760"/>
              </a:xfrm>
              <a:custGeom>
                <a:avLst/>
                <a:gdLst/>
                <a:ahLst/>
                <a:rect l="l" t="t" r="r" b="b"/>
                <a:pathLst>
                  <a:path w="32" h="32">
                    <a:moveTo>
                      <a:pt x="11" y="27"/>
                    </a:moveTo>
                    <a:lnTo>
                      <a:pt x="6" y="27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0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6" y="32"/>
                    </a:lnTo>
                    <a:lnTo>
                      <a:pt x="11" y="32"/>
                    </a:lnTo>
                    <a:lnTo>
                      <a:pt x="11" y="32"/>
                    </a:lnTo>
                    <a:lnTo>
                      <a:pt x="16" y="32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7" y="32"/>
                    </a:lnTo>
                    <a:lnTo>
                      <a:pt x="27" y="32"/>
                    </a:lnTo>
                    <a:lnTo>
                      <a:pt x="32" y="32"/>
                    </a:lnTo>
                    <a:lnTo>
                      <a:pt x="32" y="32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2" y="16"/>
                    </a:lnTo>
                    <a:lnTo>
                      <a:pt x="32" y="16"/>
                    </a:lnTo>
                    <a:lnTo>
                      <a:pt x="32" y="16"/>
                    </a:lnTo>
                    <a:lnTo>
                      <a:pt x="32" y="16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32" y="11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2" y="6"/>
                    </a:lnTo>
                    <a:lnTo>
                      <a:pt x="32" y="0"/>
                    </a:lnTo>
                    <a:lnTo>
                      <a:pt x="32" y="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960" bIns="39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40" name=""/>
            <p:cNvSpPr/>
            <p:nvPr/>
          </p:nvSpPr>
          <p:spPr>
            <a:xfrm>
              <a:off x="4978440" y="1736640"/>
              <a:ext cx="1440" cy="9720"/>
            </a:xfrm>
            <a:prstGeom prst="line">
              <a:avLst/>
            </a:prstGeom>
            <a:ln w="9360">
              <a:solidFill>
                <a:srgbClr val="67676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1" name=""/>
          <p:cNvGrpSpPr/>
          <p:nvPr/>
        </p:nvGrpSpPr>
        <p:grpSpPr>
          <a:xfrm>
            <a:off x="3424320" y="1654200"/>
            <a:ext cx="50760" cy="33480"/>
            <a:chOff x="3424320" y="1654200"/>
            <a:chExt cx="50760" cy="33480"/>
          </a:xfrm>
        </p:grpSpPr>
        <p:sp>
          <p:nvSpPr>
            <p:cNvPr id="1142" name=""/>
            <p:cNvSpPr/>
            <p:nvPr/>
          </p:nvSpPr>
          <p:spPr>
            <a:xfrm>
              <a:off x="3424320" y="1654200"/>
              <a:ext cx="50760" cy="33480"/>
            </a:xfrm>
            <a:custGeom>
              <a:avLst/>
              <a:gdLst/>
              <a:ahLst/>
              <a:rect l="l" t="t" r="r" b="b"/>
              <a:pathLst>
                <a:path w="32" h="21">
                  <a:moveTo>
                    <a:pt x="16" y="0"/>
                  </a:moveTo>
                  <a:lnTo>
                    <a:pt x="11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0" y="15"/>
                  </a:lnTo>
                  <a:lnTo>
                    <a:pt x="6" y="21"/>
                  </a:lnTo>
                  <a:lnTo>
                    <a:pt x="16" y="21"/>
                  </a:lnTo>
                  <a:lnTo>
                    <a:pt x="16" y="15"/>
                  </a:lnTo>
                  <a:lnTo>
                    <a:pt x="22" y="10"/>
                  </a:lnTo>
                  <a:lnTo>
                    <a:pt x="16" y="10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32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3424320" y="1654200"/>
              <a:ext cx="50760" cy="33480"/>
            </a:xfrm>
            <a:custGeom>
              <a:avLst/>
              <a:gdLst/>
              <a:ahLst/>
              <a:rect l="l" t="t" r="r" b="b"/>
              <a:pathLst>
                <a:path w="32" h="21">
                  <a:moveTo>
                    <a:pt x="16" y="0"/>
                  </a:moveTo>
                  <a:lnTo>
                    <a:pt x="11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0" y="15"/>
                  </a:lnTo>
                  <a:lnTo>
                    <a:pt x="0" y="15"/>
                  </a:lnTo>
                  <a:lnTo>
                    <a:pt x="6" y="21"/>
                  </a:lnTo>
                  <a:lnTo>
                    <a:pt x="16" y="21"/>
                  </a:lnTo>
                  <a:lnTo>
                    <a:pt x="16" y="15"/>
                  </a:lnTo>
                  <a:lnTo>
                    <a:pt x="22" y="10"/>
                  </a:lnTo>
                  <a:lnTo>
                    <a:pt x="16" y="10"/>
                  </a:lnTo>
                  <a:lnTo>
                    <a:pt x="27" y="5"/>
                  </a:lnTo>
                  <a:lnTo>
                    <a:pt x="27" y="5"/>
                  </a:lnTo>
                  <a:lnTo>
                    <a:pt x="32" y="0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22" y="0"/>
                  </a:lnTo>
                  <a:lnTo>
                    <a:pt x="27" y="0"/>
                  </a:lnTo>
                  <a:lnTo>
                    <a:pt x="16" y="0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4" name=""/>
          <p:cNvGrpSpPr/>
          <p:nvPr/>
        </p:nvGrpSpPr>
        <p:grpSpPr>
          <a:xfrm>
            <a:off x="3324240" y="1476360"/>
            <a:ext cx="822240" cy="236520"/>
            <a:chOff x="3324240" y="1476360"/>
            <a:chExt cx="822240" cy="236520"/>
          </a:xfrm>
        </p:grpSpPr>
        <p:sp>
          <p:nvSpPr>
            <p:cNvPr id="1145" name=""/>
            <p:cNvSpPr/>
            <p:nvPr/>
          </p:nvSpPr>
          <p:spPr>
            <a:xfrm>
              <a:off x="3324240" y="1476360"/>
              <a:ext cx="822240" cy="236520"/>
            </a:xfrm>
            <a:custGeom>
              <a:avLst/>
              <a:gdLst/>
              <a:ahLst/>
              <a:rect l="l" t="t" r="r" b="b"/>
              <a:pathLst>
                <a:path w="518" h="149">
                  <a:moveTo>
                    <a:pt x="69" y="75"/>
                  </a:moveTo>
                  <a:lnTo>
                    <a:pt x="69" y="80"/>
                  </a:lnTo>
                  <a:lnTo>
                    <a:pt x="63" y="80"/>
                  </a:lnTo>
                  <a:lnTo>
                    <a:pt x="63" y="85"/>
                  </a:lnTo>
                  <a:lnTo>
                    <a:pt x="58" y="90"/>
                  </a:lnTo>
                  <a:lnTo>
                    <a:pt x="58" y="96"/>
                  </a:lnTo>
                  <a:lnTo>
                    <a:pt x="53" y="96"/>
                  </a:lnTo>
                  <a:lnTo>
                    <a:pt x="53" y="101"/>
                  </a:lnTo>
                  <a:lnTo>
                    <a:pt x="53" y="101"/>
                  </a:lnTo>
                  <a:lnTo>
                    <a:pt x="48" y="106"/>
                  </a:lnTo>
                  <a:lnTo>
                    <a:pt x="48" y="112"/>
                  </a:lnTo>
                  <a:lnTo>
                    <a:pt x="42" y="117"/>
                  </a:lnTo>
                  <a:lnTo>
                    <a:pt x="42" y="117"/>
                  </a:lnTo>
                  <a:lnTo>
                    <a:pt x="37" y="122"/>
                  </a:lnTo>
                  <a:lnTo>
                    <a:pt x="32" y="122"/>
                  </a:lnTo>
                  <a:lnTo>
                    <a:pt x="26" y="127"/>
                  </a:lnTo>
                  <a:lnTo>
                    <a:pt x="26" y="127"/>
                  </a:lnTo>
                  <a:lnTo>
                    <a:pt x="21" y="127"/>
                  </a:lnTo>
                  <a:lnTo>
                    <a:pt x="21" y="127"/>
                  </a:lnTo>
                  <a:lnTo>
                    <a:pt x="16" y="133"/>
                  </a:lnTo>
                  <a:lnTo>
                    <a:pt x="16" y="138"/>
                  </a:lnTo>
                  <a:lnTo>
                    <a:pt x="16" y="143"/>
                  </a:lnTo>
                  <a:lnTo>
                    <a:pt x="16" y="149"/>
                  </a:lnTo>
                  <a:lnTo>
                    <a:pt x="5" y="143"/>
                  </a:lnTo>
                  <a:lnTo>
                    <a:pt x="5" y="143"/>
                  </a:lnTo>
                  <a:lnTo>
                    <a:pt x="0" y="143"/>
                  </a:lnTo>
                  <a:lnTo>
                    <a:pt x="0" y="138"/>
                  </a:lnTo>
                  <a:lnTo>
                    <a:pt x="0" y="133"/>
                  </a:lnTo>
                  <a:lnTo>
                    <a:pt x="5" y="127"/>
                  </a:lnTo>
                  <a:lnTo>
                    <a:pt x="5" y="127"/>
                  </a:lnTo>
                  <a:lnTo>
                    <a:pt x="5" y="122"/>
                  </a:lnTo>
                  <a:lnTo>
                    <a:pt x="5" y="117"/>
                  </a:lnTo>
                  <a:lnTo>
                    <a:pt x="5" y="112"/>
                  </a:lnTo>
                  <a:lnTo>
                    <a:pt x="11" y="106"/>
                  </a:lnTo>
                  <a:lnTo>
                    <a:pt x="16" y="106"/>
                  </a:lnTo>
                  <a:lnTo>
                    <a:pt x="16" y="101"/>
                  </a:lnTo>
                  <a:lnTo>
                    <a:pt x="21" y="101"/>
                  </a:lnTo>
                  <a:lnTo>
                    <a:pt x="26" y="101"/>
                  </a:lnTo>
                  <a:lnTo>
                    <a:pt x="26" y="96"/>
                  </a:lnTo>
                  <a:lnTo>
                    <a:pt x="32" y="96"/>
                  </a:lnTo>
                  <a:lnTo>
                    <a:pt x="32" y="90"/>
                  </a:lnTo>
                  <a:lnTo>
                    <a:pt x="37" y="85"/>
                  </a:lnTo>
                  <a:lnTo>
                    <a:pt x="37" y="85"/>
                  </a:lnTo>
                  <a:lnTo>
                    <a:pt x="42" y="80"/>
                  </a:lnTo>
                  <a:lnTo>
                    <a:pt x="42" y="75"/>
                  </a:lnTo>
                  <a:lnTo>
                    <a:pt x="48" y="75"/>
                  </a:lnTo>
                  <a:lnTo>
                    <a:pt x="53" y="69"/>
                  </a:lnTo>
                  <a:lnTo>
                    <a:pt x="53" y="64"/>
                  </a:lnTo>
                  <a:lnTo>
                    <a:pt x="58" y="59"/>
                  </a:lnTo>
                  <a:lnTo>
                    <a:pt x="63" y="59"/>
                  </a:lnTo>
                  <a:lnTo>
                    <a:pt x="69" y="59"/>
                  </a:lnTo>
                  <a:lnTo>
                    <a:pt x="69" y="53"/>
                  </a:lnTo>
                  <a:lnTo>
                    <a:pt x="74" y="48"/>
                  </a:lnTo>
                  <a:lnTo>
                    <a:pt x="79" y="48"/>
                  </a:lnTo>
                  <a:lnTo>
                    <a:pt x="85" y="48"/>
                  </a:lnTo>
                  <a:lnTo>
                    <a:pt x="85" y="43"/>
                  </a:lnTo>
                  <a:lnTo>
                    <a:pt x="90" y="43"/>
                  </a:lnTo>
                  <a:lnTo>
                    <a:pt x="95" y="37"/>
                  </a:lnTo>
                  <a:lnTo>
                    <a:pt x="100" y="37"/>
                  </a:lnTo>
                  <a:lnTo>
                    <a:pt x="106" y="32"/>
                  </a:lnTo>
                  <a:lnTo>
                    <a:pt x="106" y="32"/>
                  </a:lnTo>
                  <a:lnTo>
                    <a:pt x="111" y="27"/>
                  </a:lnTo>
                  <a:lnTo>
                    <a:pt x="116" y="27"/>
                  </a:lnTo>
                  <a:lnTo>
                    <a:pt x="122" y="27"/>
                  </a:lnTo>
                  <a:lnTo>
                    <a:pt x="127" y="32"/>
                  </a:lnTo>
                  <a:lnTo>
                    <a:pt x="127" y="32"/>
                  </a:lnTo>
                  <a:lnTo>
                    <a:pt x="132" y="32"/>
                  </a:lnTo>
                  <a:lnTo>
                    <a:pt x="132" y="32"/>
                  </a:lnTo>
                  <a:lnTo>
                    <a:pt x="132" y="27"/>
                  </a:lnTo>
                  <a:lnTo>
                    <a:pt x="137" y="32"/>
                  </a:lnTo>
                  <a:lnTo>
                    <a:pt x="137" y="32"/>
                  </a:lnTo>
                  <a:lnTo>
                    <a:pt x="143" y="37"/>
                  </a:lnTo>
                  <a:lnTo>
                    <a:pt x="137" y="43"/>
                  </a:lnTo>
                  <a:lnTo>
                    <a:pt x="143" y="48"/>
                  </a:lnTo>
                  <a:lnTo>
                    <a:pt x="143" y="43"/>
                  </a:lnTo>
                  <a:lnTo>
                    <a:pt x="143" y="37"/>
                  </a:lnTo>
                  <a:lnTo>
                    <a:pt x="148" y="32"/>
                  </a:lnTo>
                  <a:lnTo>
                    <a:pt x="148" y="32"/>
                  </a:lnTo>
                  <a:lnTo>
                    <a:pt x="148" y="27"/>
                  </a:lnTo>
                  <a:lnTo>
                    <a:pt x="153" y="27"/>
                  </a:lnTo>
                  <a:lnTo>
                    <a:pt x="159" y="27"/>
                  </a:lnTo>
                  <a:lnTo>
                    <a:pt x="164" y="27"/>
                  </a:lnTo>
                  <a:lnTo>
                    <a:pt x="164" y="27"/>
                  </a:lnTo>
                  <a:lnTo>
                    <a:pt x="169" y="22"/>
                  </a:lnTo>
                  <a:lnTo>
                    <a:pt x="175" y="22"/>
                  </a:lnTo>
                  <a:lnTo>
                    <a:pt x="180" y="22"/>
                  </a:lnTo>
                  <a:lnTo>
                    <a:pt x="180" y="16"/>
                  </a:lnTo>
                  <a:lnTo>
                    <a:pt x="185" y="16"/>
                  </a:lnTo>
                  <a:lnTo>
                    <a:pt x="190" y="16"/>
                  </a:lnTo>
                  <a:lnTo>
                    <a:pt x="196" y="16"/>
                  </a:lnTo>
                  <a:lnTo>
                    <a:pt x="201" y="16"/>
                  </a:lnTo>
                  <a:lnTo>
                    <a:pt x="201" y="11"/>
                  </a:lnTo>
                  <a:lnTo>
                    <a:pt x="206" y="11"/>
                  </a:lnTo>
                  <a:lnTo>
                    <a:pt x="212" y="11"/>
                  </a:lnTo>
                  <a:lnTo>
                    <a:pt x="212" y="11"/>
                  </a:lnTo>
                  <a:lnTo>
                    <a:pt x="212" y="16"/>
                  </a:lnTo>
                  <a:lnTo>
                    <a:pt x="217" y="22"/>
                  </a:lnTo>
                  <a:lnTo>
                    <a:pt x="217" y="22"/>
                  </a:lnTo>
                  <a:lnTo>
                    <a:pt x="217" y="27"/>
                  </a:lnTo>
                  <a:lnTo>
                    <a:pt x="222" y="27"/>
                  </a:lnTo>
                  <a:lnTo>
                    <a:pt x="227" y="27"/>
                  </a:lnTo>
                  <a:lnTo>
                    <a:pt x="233" y="22"/>
                  </a:lnTo>
                  <a:lnTo>
                    <a:pt x="238" y="22"/>
                  </a:lnTo>
                  <a:lnTo>
                    <a:pt x="243" y="22"/>
                  </a:lnTo>
                  <a:lnTo>
                    <a:pt x="243" y="16"/>
                  </a:lnTo>
                  <a:lnTo>
                    <a:pt x="249" y="16"/>
                  </a:lnTo>
                  <a:lnTo>
                    <a:pt x="254" y="16"/>
                  </a:lnTo>
                  <a:lnTo>
                    <a:pt x="259" y="11"/>
                  </a:lnTo>
                  <a:lnTo>
                    <a:pt x="264" y="11"/>
                  </a:lnTo>
                  <a:lnTo>
                    <a:pt x="270" y="6"/>
                  </a:lnTo>
                  <a:lnTo>
                    <a:pt x="275" y="6"/>
                  </a:lnTo>
                  <a:lnTo>
                    <a:pt x="280" y="6"/>
                  </a:lnTo>
                  <a:lnTo>
                    <a:pt x="286" y="6"/>
                  </a:lnTo>
                  <a:lnTo>
                    <a:pt x="291" y="6"/>
                  </a:lnTo>
                  <a:lnTo>
                    <a:pt x="296" y="6"/>
                  </a:lnTo>
                  <a:lnTo>
                    <a:pt x="301" y="6"/>
                  </a:lnTo>
                  <a:lnTo>
                    <a:pt x="307" y="11"/>
                  </a:lnTo>
                  <a:lnTo>
                    <a:pt x="307" y="11"/>
                  </a:lnTo>
                  <a:lnTo>
                    <a:pt x="312" y="11"/>
                  </a:lnTo>
                  <a:lnTo>
                    <a:pt x="317" y="11"/>
                  </a:lnTo>
                  <a:lnTo>
                    <a:pt x="323" y="16"/>
                  </a:lnTo>
                  <a:lnTo>
                    <a:pt x="328" y="11"/>
                  </a:lnTo>
                  <a:lnTo>
                    <a:pt x="328" y="11"/>
                  </a:lnTo>
                  <a:lnTo>
                    <a:pt x="333" y="6"/>
                  </a:lnTo>
                  <a:lnTo>
                    <a:pt x="339" y="6"/>
                  </a:lnTo>
                  <a:lnTo>
                    <a:pt x="344" y="6"/>
                  </a:lnTo>
                  <a:lnTo>
                    <a:pt x="344" y="0"/>
                  </a:lnTo>
                  <a:lnTo>
                    <a:pt x="349" y="6"/>
                  </a:lnTo>
                  <a:lnTo>
                    <a:pt x="349" y="11"/>
                  </a:lnTo>
                  <a:lnTo>
                    <a:pt x="354" y="11"/>
                  </a:lnTo>
                  <a:lnTo>
                    <a:pt x="354" y="16"/>
                  </a:lnTo>
                  <a:lnTo>
                    <a:pt x="365" y="16"/>
                  </a:lnTo>
                  <a:lnTo>
                    <a:pt x="365" y="11"/>
                  </a:lnTo>
                  <a:lnTo>
                    <a:pt x="370" y="11"/>
                  </a:lnTo>
                  <a:lnTo>
                    <a:pt x="376" y="11"/>
                  </a:lnTo>
                  <a:lnTo>
                    <a:pt x="381" y="6"/>
                  </a:lnTo>
                  <a:lnTo>
                    <a:pt x="381" y="6"/>
                  </a:lnTo>
                  <a:lnTo>
                    <a:pt x="386" y="0"/>
                  </a:lnTo>
                  <a:lnTo>
                    <a:pt x="391" y="6"/>
                  </a:lnTo>
                  <a:lnTo>
                    <a:pt x="391" y="0"/>
                  </a:lnTo>
                  <a:lnTo>
                    <a:pt x="397" y="0"/>
                  </a:lnTo>
                  <a:lnTo>
                    <a:pt x="402" y="0"/>
                  </a:lnTo>
                  <a:lnTo>
                    <a:pt x="407" y="0"/>
                  </a:lnTo>
                  <a:lnTo>
                    <a:pt x="413" y="6"/>
                  </a:lnTo>
                  <a:lnTo>
                    <a:pt x="418" y="0"/>
                  </a:lnTo>
                  <a:lnTo>
                    <a:pt x="418" y="0"/>
                  </a:lnTo>
                  <a:lnTo>
                    <a:pt x="423" y="0"/>
                  </a:lnTo>
                  <a:lnTo>
                    <a:pt x="428" y="11"/>
                  </a:lnTo>
                  <a:lnTo>
                    <a:pt x="428" y="22"/>
                  </a:lnTo>
                  <a:lnTo>
                    <a:pt x="434" y="22"/>
                  </a:lnTo>
                  <a:lnTo>
                    <a:pt x="428" y="27"/>
                  </a:lnTo>
                  <a:lnTo>
                    <a:pt x="434" y="27"/>
                  </a:lnTo>
                  <a:lnTo>
                    <a:pt x="439" y="27"/>
                  </a:lnTo>
                  <a:lnTo>
                    <a:pt x="444" y="22"/>
                  </a:lnTo>
                  <a:lnTo>
                    <a:pt x="444" y="22"/>
                  </a:lnTo>
                  <a:lnTo>
                    <a:pt x="450" y="16"/>
                  </a:lnTo>
                  <a:lnTo>
                    <a:pt x="450" y="16"/>
                  </a:lnTo>
                  <a:lnTo>
                    <a:pt x="455" y="11"/>
                  </a:lnTo>
                  <a:lnTo>
                    <a:pt x="460" y="11"/>
                  </a:lnTo>
                  <a:lnTo>
                    <a:pt x="465" y="11"/>
                  </a:lnTo>
                  <a:lnTo>
                    <a:pt x="465" y="6"/>
                  </a:lnTo>
                  <a:lnTo>
                    <a:pt x="471" y="6"/>
                  </a:lnTo>
                  <a:lnTo>
                    <a:pt x="476" y="0"/>
                  </a:lnTo>
                  <a:lnTo>
                    <a:pt x="481" y="6"/>
                  </a:lnTo>
                  <a:lnTo>
                    <a:pt x="481" y="6"/>
                  </a:lnTo>
                  <a:lnTo>
                    <a:pt x="487" y="6"/>
                  </a:lnTo>
                  <a:lnTo>
                    <a:pt x="492" y="6"/>
                  </a:lnTo>
                  <a:lnTo>
                    <a:pt x="497" y="6"/>
                  </a:lnTo>
                  <a:lnTo>
                    <a:pt x="503" y="6"/>
                  </a:lnTo>
                  <a:lnTo>
                    <a:pt x="503" y="0"/>
                  </a:lnTo>
                  <a:lnTo>
                    <a:pt x="513" y="0"/>
                  </a:lnTo>
                  <a:lnTo>
                    <a:pt x="513" y="6"/>
                  </a:lnTo>
                  <a:lnTo>
                    <a:pt x="518" y="6"/>
                  </a:lnTo>
                  <a:lnTo>
                    <a:pt x="518" y="11"/>
                  </a:lnTo>
                  <a:lnTo>
                    <a:pt x="513" y="16"/>
                  </a:lnTo>
                  <a:lnTo>
                    <a:pt x="513" y="22"/>
                  </a:lnTo>
                  <a:lnTo>
                    <a:pt x="508" y="22"/>
                  </a:lnTo>
                  <a:lnTo>
                    <a:pt x="503" y="27"/>
                  </a:lnTo>
                  <a:lnTo>
                    <a:pt x="503" y="27"/>
                  </a:lnTo>
                  <a:lnTo>
                    <a:pt x="497" y="27"/>
                  </a:lnTo>
                  <a:lnTo>
                    <a:pt x="492" y="32"/>
                  </a:lnTo>
                  <a:lnTo>
                    <a:pt x="487" y="32"/>
                  </a:lnTo>
                  <a:lnTo>
                    <a:pt x="481" y="32"/>
                  </a:lnTo>
                  <a:lnTo>
                    <a:pt x="481" y="37"/>
                  </a:lnTo>
                  <a:lnTo>
                    <a:pt x="476" y="43"/>
                  </a:lnTo>
                  <a:lnTo>
                    <a:pt x="476" y="48"/>
                  </a:lnTo>
                  <a:lnTo>
                    <a:pt x="471" y="43"/>
                  </a:lnTo>
                  <a:lnTo>
                    <a:pt x="471" y="43"/>
                  </a:lnTo>
                  <a:lnTo>
                    <a:pt x="465" y="43"/>
                  </a:lnTo>
                  <a:lnTo>
                    <a:pt x="465" y="43"/>
                  </a:lnTo>
                  <a:lnTo>
                    <a:pt x="465" y="48"/>
                  </a:lnTo>
                  <a:lnTo>
                    <a:pt x="465" y="48"/>
                  </a:lnTo>
                  <a:lnTo>
                    <a:pt x="460" y="53"/>
                  </a:lnTo>
                  <a:lnTo>
                    <a:pt x="455" y="53"/>
                  </a:lnTo>
                  <a:lnTo>
                    <a:pt x="450" y="59"/>
                  </a:lnTo>
                  <a:lnTo>
                    <a:pt x="450" y="59"/>
                  </a:lnTo>
                  <a:lnTo>
                    <a:pt x="444" y="59"/>
                  </a:lnTo>
                  <a:lnTo>
                    <a:pt x="444" y="59"/>
                  </a:lnTo>
                  <a:lnTo>
                    <a:pt x="434" y="64"/>
                  </a:lnTo>
                  <a:lnTo>
                    <a:pt x="428" y="64"/>
                  </a:lnTo>
                  <a:lnTo>
                    <a:pt x="428" y="64"/>
                  </a:lnTo>
                  <a:lnTo>
                    <a:pt x="423" y="64"/>
                  </a:lnTo>
                  <a:lnTo>
                    <a:pt x="418" y="69"/>
                  </a:lnTo>
                  <a:lnTo>
                    <a:pt x="413" y="69"/>
                  </a:lnTo>
                  <a:lnTo>
                    <a:pt x="413" y="69"/>
                  </a:lnTo>
                  <a:lnTo>
                    <a:pt x="407" y="75"/>
                  </a:lnTo>
                  <a:lnTo>
                    <a:pt x="402" y="75"/>
                  </a:lnTo>
                  <a:lnTo>
                    <a:pt x="397" y="80"/>
                  </a:lnTo>
                  <a:lnTo>
                    <a:pt x="397" y="85"/>
                  </a:lnTo>
                  <a:lnTo>
                    <a:pt x="391" y="85"/>
                  </a:lnTo>
                  <a:lnTo>
                    <a:pt x="391" y="90"/>
                  </a:lnTo>
                  <a:lnTo>
                    <a:pt x="386" y="90"/>
                  </a:lnTo>
                  <a:lnTo>
                    <a:pt x="381" y="96"/>
                  </a:lnTo>
                  <a:lnTo>
                    <a:pt x="376" y="96"/>
                  </a:lnTo>
                  <a:lnTo>
                    <a:pt x="376" y="96"/>
                  </a:lnTo>
                  <a:lnTo>
                    <a:pt x="370" y="101"/>
                  </a:lnTo>
                  <a:lnTo>
                    <a:pt x="365" y="101"/>
                  </a:lnTo>
                  <a:lnTo>
                    <a:pt x="365" y="106"/>
                  </a:lnTo>
                  <a:lnTo>
                    <a:pt x="365" y="101"/>
                  </a:lnTo>
                  <a:lnTo>
                    <a:pt x="360" y="96"/>
                  </a:lnTo>
                  <a:lnTo>
                    <a:pt x="360" y="96"/>
                  </a:lnTo>
                  <a:lnTo>
                    <a:pt x="360" y="90"/>
                  </a:lnTo>
                  <a:lnTo>
                    <a:pt x="365" y="90"/>
                  </a:lnTo>
                  <a:lnTo>
                    <a:pt x="365" y="85"/>
                  </a:lnTo>
                  <a:lnTo>
                    <a:pt x="370" y="80"/>
                  </a:lnTo>
                  <a:lnTo>
                    <a:pt x="370" y="75"/>
                  </a:lnTo>
                  <a:lnTo>
                    <a:pt x="370" y="69"/>
                  </a:lnTo>
                  <a:lnTo>
                    <a:pt x="370" y="64"/>
                  </a:lnTo>
                  <a:lnTo>
                    <a:pt x="365" y="64"/>
                  </a:lnTo>
                  <a:lnTo>
                    <a:pt x="360" y="64"/>
                  </a:lnTo>
                  <a:lnTo>
                    <a:pt x="354" y="64"/>
                  </a:lnTo>
                  <a:lnTo>
                    <a:pt x="354" y="69"/>
                  </a:lnTo>
                  <a:lnTo>
                    <a:pt x="349" y="69"/>
                  </a:lnTo>
                  <a:lnTo>
                    <a:pt x="344" y="69"/>
                  </a:lnTo>
                  <a:lnTo>
                    <a:pt x="339" y="75"/>
                  </a:lnTo>
                  <a:lnTo>
                    <a:pt x="339" y="75"/>
                  </a:lnTo>
                  <a:lnTo>
                    <a:pt x="333" y="75"/>
                  </a:lnTo>
                  <a:lnTo>
                    <a:pt x="328" y="80"/>
                  </a:lnTo>
                  <a:lnTo>
                    <a:pt x="323" y="75"/>
                  </a:lnTo>
                  <a:lnTo>
                    <a:pt x="317" y="75"/>
                  </a:lnTo>
                  <a:lnTo>
                    <a:pt x="312" y="75"/>
                  </a:lnTo>
                  <a:lnTo>
                    <a:pt x="312" y="75"/>
                  </a:lnTo>
                  <a:lnTo>
                    <a:pt x="307" y="69"/>
                  </a:lnTo>
                  <a:lnTo>
                    <a:pt x="307" y="64"/>
                  </a:lnTo>
                  <a:lnTo>
                    <a:pt x="301" y="69"/>
                  </a:lnTo>
                  <a:lnTo>
                    <a:pt x="296" y="64"/>
                  </a:lnTo>
                  <a:lnTo>
                    <a:pt x="296" y="59"/>
                  </a:lnTo>
                  <a:lnTo>
                    <a:pt x="291" y="59"/>
                  </a:lnTo>
                  <a:lnTo>
                    <a:pt x="286" y="53"/>
                  </a:lnTo>
                  <a:lnTo>
                    <a:pt x="280" y="48"/>
                  </a:lnTo>
                  <a:lnTo>
                    <a:pt x="275" y="43"/>
                  </a:lnTo>
                  <a:lnTo>
                    <a:pt x="270" y="43"/>
                  </a:lnTo>
                  <a:lnTo>
                    <a:pt x="264" y="43"/>
                  </a:lnTo>
                  <a:lnTo>
                    <a:pt x="264" y="48"/>
                  </a:lnTo>
                  <a:lnTo>
                    <a:pt x="259" y="48"/>
                  </a:lnTo>
                  <a:lnTo>
                    <a:pt x="254" y="48"/>
                  </a:lnTo>
                  <a:lnTo>
                    <a:pt x="254" y="48"/>
                  </a:lnTo>
                  <a:lnTo>
                    <a:pt x="249" y="53"/>
                  </a:lnTo>
                  <a:lnTo>
                    <a:pt x="243" y="59"/>
                  </a:lnTo>
                  <a:lnTo>
                    <a:pt x="238" y="59"/>
                  </a:lnTo>
                  <a:lnTo>
                    <a:pt x="233" y="59"/>
                  </a:lnTo>
                  <a:lnTo>
                    <a:pt x="227" y="59"/>
                  </a:lnTo>
                  <a:lnTo>
                    <a:pt x="227" y="64"/>
                  </a:lnTo>
                  <a:lnTo>
                    <a:pt x="222" y="64"/>
                  </a:lnTo>
                  <a:lnTo>
                    <a:pt x="217" y="64"/>
                  </a:lnTo>
                  <a:lnTo>
                    <a:pt x="212" y="69"/>
                  </a:lnTo>
                  <a:lnTo>
                    <a:pt x="206" y="69"/>
                  </a:lnTo>
                  <a:lnTo>
                    <a:pt x="206" y="69"/>
                  </a:lnTo>
                  <a:lnTo>
                    <a:pt x="201" y="64"/>
                  </a:lnTo>
                  <a:lnTo>
                    <a:pt x="196" y="69"/>
                  </a:lnTo>
                  <a:lnTo>
                    <a:pt x="190" y="69"/>
                  </a:lnTo>
                  <a:lnTo>
                    <a:pt x="185" y="69"/>
                  </a:lnTo>
                  <a:lnTo>
                    <a:pt x="180" y="69"/>
                  </a:lnTo>
                  <a:lnTo>
                    <a:pt x="175" y="75"/>
                  </a:lnTo>
                  <a:lnTo>
                    <a:pt x="169" y="69"/>
                  </a:lnTo>
                  <a:lnTo>
                    <a:pt x="169" y="75"/>
                  </a:lnTo>
                  <a:lnTo>
                    <a:pt x="164" y="75"/>
                  </a:lnTo>
                  <a:lnTo>
                    <a:pt x="159" y="80"/>
                  </a:lnTo>
                  <a:lnTo>
                    <a:pt x="153" y="80"/>
                  </a:lnTo>
                  <a:lnTo>
                    <a:pt x="153" y="75"/>
                  </a:lnTo>
                  <a:lnTo>
                    <a:pt x="153" y="69"/>
                  </a:lnTo>
                  <a:lnTo>
                    <a:pt x="153" y="69"/>
                  </a:lnTo>
                  <a:lnTo>
                    <a:pt x="148" y="69"/>
                  </a:lnTo>
                  <a:lnTo>
                    <a:pt x="143" y="69"/>
                  </a:lnTo>
                  <a:lnTo>
                    <a:pt x="143" y="75"/>
                  </a:lnTo>
                  <a:lnTo>
                    <a:pt x="143" y="75"/>
                  </a:lnTo>
                  <a:lnTo>
                    <a:pt x="137" y="80"/>
                  </a:lnTo>
                  <a:lnTo>
                    <a:pt x="137" y="80"/>
                  </a:lnTo>
                  <a:lnTo>
                    <a:pt x="132" y="85"/>
                  </a:lnTo>
                  <a:lnTo>
                    <a:pt x="127" y="80"/>
                  </a:lnTo>
                  <a:lnTo>
                    <a:pt x="127" y="80"/>
                  </a:lnTo>
                  <a:lnTo>
                    <a:pt x="122" y="80"/>
                  </a:lnTo>
                  <a:lnTo>
                    <a:pt x="116" y="80"/>
                  </a:lnTo>
                  <a:lnTo>
                    <a:pt x="111" y="80"/>
                  </a:lnTo>
                  <a:lnTo>
                    <a:pt x="106" y="85"/>
                  </a:lnTo>
                  <a:lnTo>
                    <a:pt x="106" y="85"/>
                  </a:lnTo>
                  <a:lnTo>
                    <a:pt x="100" y="85"/>
                  </a:lnTo>
                  <a:lnTo>
                    <a:pt x="100" y="80"/>
                  </a:lnTo>
                  <a:lnTo>
                    <a:pt x="106" y="80"/>
                  </a:lnTo>
                  <a:lnTo>
                    <a:pt x="111" y="75"/>
                  </a:lnTo>
                  <a:lnTo>
                    <a:pt x="111" y="75"/>
                  </a:lnTo>
                  <a:lnTo>
                    <a:pt x="116" y="69"/>
                  </a:lnTo>
                  <a:lnTo>
                    <a:pt x="116" y="69"/>
                  </a:lnTo>
                  <a:lnTo>
                    <a:pt x="116" y="64"/>
                  </a:lnTo>
                  <a:lnTo>
                    <a:pt x="111" y="64"/>
                  </a:lnTo>
                  <a:lnTo>
                    <a:pt x="111" y="64"/>
                  </a:lnTo>
                  <a:lnTo>
                    <a:pt x="106" y="69"/>
                  </a:lnTo>
                  <a:lnTo>
                    <a:pt x="100" y="64"/>
                  </a:lnTo>
                  <a:lnTo>
                    <a:pt x="95" y="69"/>
                  </a:lnTo>
                  <a:lnTo>
                    <a:pt x="90" y="69"/>
                  </a:lnTo>
                  <a:lnTo>
                    <a:pt x="90" y="69"/>
                  </a:lnTo>
                  <a:lnTo>
                    <a:pt x="85" y="69"/>
                  </a:lnTo>
                  <a:lnTo>
                    <a:pt x="79" y="75"/>
                  </a:lnTo>
                  <a:lnTo>
                    <a:pt x="79" y="75"/>
                  </a:lnTo>
                  <a:lnTo>
                    <a:pt x="74" y="75"/>
                  </a:lnTo>
                  <a:lnTo>
                    <a:pt x="69" y="80"/>
                  </a:lnTo>
                  <a:lnTo>
                    <a:pt x="69" y="7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3324240" y="1476360"/>
              <a:ext cx="822240" cy="236520"/>
            </a:xfrm>
            <a:custGeom>
              <a:avLst/>
              <a:gdLst/>
              <a:ahLst/>
              <a:rect l="l" t="t" r="r" b="b"/>
              <a:pathLst>
                <a:path w="518" h="149">
                  <a:moveTo>
                    <a:pt x="69" y="75"/>
                  </a:moveTo>
                  <a:lnTo>
                    <a:pt x="69" y="80"/>
                  </a:lnTo>
                  <a:lnTo>
                    <a:pt x="63" y="80"/>
                  </a:lnTo>
                  <a:lnTo>
                    <a:pt x="63" y="85"/>
                  </a:lnTo>
                  <a:lnTo>
                    <a:pt x="58" y="90"/>
                  </a:lnTo>
                  <a:lnTo>
                    <a:pt x="58" y="96"/>
                  </a:lnTo>
                  <a:lnTo>
                    <a:pt x="53" y="96"/>
                  </a:lnTo>
                  <a:lnTo>
                    <a:pt x="53" y="101"/>
                  </a:lnTo>
                  <a:lnTo>
                    <a:pt x="53" y="101"/>
                  </a:lnTo>
                  <a:lnTo>
                    <a:pt x="48" y="106"/>
                  </a:lnTo>
                  <a:lnTo>
                    <a:pt x="48" y="112"/>
                  </a:lnTo>
                  <a:lnTo>
                    <a:pt x="42" y="117"/>
                  </a:lnTo>
                  <a:lnTo>
                    <a:pt x="42" y="117"/>
                  </a:lnTo>
                  <a:lnTo>
                    <a:pt x="37" y="122"/>
                  </a:lnTo>
                  <a:lnTo>
                    <a:pt x="32" y="122"/>
                  </a:lnTo>
                  <a:lnTo>
                    <a:pt x="26" y="127"/>
                  </a:lnTo>
                  <a:lnTo>
                    <a:pt x="26" y="127"/>
                  </a:lnTo>
                  <a:lnTo>
                    <a:pt x="21" y="127"/>
                  </a:lnTo>
                  <a:lnTo>
                    <a:pt x="21" y="127"/>
                  </a:lnTo>
                  <a:lnTo>
                    <a:pt x="16" y="133"/>
                  </a:lnTo>
                  <a:lnTo>
                    <a:pt x="16" y="138"/>
                  </a:lnTo>
                  <a:lnTo>
                    <a:pt x="16" y="143"/>
                  </a:lnTo>
                  <a:lnTo>
                    <a:pt x="16" y="149"/>
                  </a:lnTo>
                  <a:lnTo>
                    <a:pt x="5" y="143"/>
                  </a:lnTo>
                  <a:lnTo>
                    <a:pt x="5" y="143"/>
                  </a:lnTo>
                  <a:lnTo>
                    <a:pt x="0" y="143"/>
                  </a:lnTo>
                  <a:lnTo>
                    <a:pt x="0" y="138"/>
                  </a:lnTo>
                  <a:lnTo>
                    <a:pt x="0" y="133"/>
                  </a:lnTo>
                  <a:lnTo>
                    <a:pt x="5" y="127"/>
                  </a:lnTo>
                  <a:lnTo>
                    <a:pt x="5" y="127"/>
                  </a:lnTo>
                  <a:lnTo>
                    <a:pt x="5" y="122"/>
                  </a:lnTo>
                  <a:lnTo>
                    <a:pt x="5" y="117"/>
                  </a:lnTo>
                  <a:lnTo>
                    <a:pt x="5" y="112"/>
                  </a:lnTo>
                  <a:lnTo>
                    <a:pt x="11" y="106"/>
                  </a:lnTo>
                  <a:lnTo>
                    <a:pt x="16" y="106"/>
                  </a:lnTo>
                  <a:lnTo>
                    <a:pt x="16" y="101"/>
                  </a:lnTo>
                  <a:lnTo>
                    <a:pt x="21" y="101"/>
                  </a:lnTo>
                  <a:lnTo>
                    <a:pt x="26" y="101"/>
                  </a:lnTo>
                  <a:lnTo>
                    <a:pt x="26" y="96"/>
                  </a:lnTo>
                  <a:lnTo>
                    <a:pt x="32" y="96"/>
                  </a:lnTo>
                  <a:lnTo>
                    <a:pt x="32" y="90"/>
                  </a:lnTo>
                  <a:lnTo>
                    <a:pt x="37" y="85"/>
                  </a:lnTo>
                  <a:lnTo>
                    <a:pt x="37" y="85"/>
                  </a:lnTo>
                  <a:lnTo>
                    <a:pt x="42" y="80"/>
                  </a:lnTo>
                  <a:lnTo>
                    <a:pt x="42" y="75"/>
                  </a:lnTo>
                  <a:lnTo>
                    <a:pt x="48" y="75"/>
                  </a:lnTo>
                  <a:lnTo>
                    <a:pt x="53" y="69"/>
                  </a:lnTo>
                  <a:lnTo>
                    <a:pt x="53" y="64"/>
                  </a:lnTo>
                  <a:lnTo>
                    <a:pt x="58" y="59"/>
                  </a:lnTo>
                  <a:lnTo>
                    <a:pt x="63" y="59"/>
                  </a:lnTo>
                  <a:lnTo>
                    <a:pt x="69" y="59"/>
                  </a:lnTo>
                  <a:lnTo>
                    <a:pt x="69" y="53"/>
                  </a:lnTo>
                  <a:lnTo>
                    <a:pt x="74" y="48"/>
                  </a:lnTo>
                  <a:lnTo>
                    <a:pt x="79" y="48"/>
                  </a:lnTo>
                  <a:lnTo>
                    <a:pt x="85" y="48"/>
                  </a:lnTo>
                  <a:lnTo>
                    <a:pt x="85" y="43"/>
                  </a:lnTo>
                  <a:lnTo>
                    <a:pt x="90" y="43"/>
                  </a:lnTo>
                  <a:lnTo>
                    <a:pt x="95" y="37"/>
                  </a:lnTo>
                  <a:lnTo>
                    <a:pt x="100" y="37"/>
                  </a:lnTo>
                  <a:lnTo>
                    <a:pt x="106" y="32"/>
                  </a:lnTo>
                  <a:lnTo>
                    <a:pt x="106" y="32"/>
                  </a:lnTo>
                  <a:lnTo>
                    <a:pt x="111" y="27"/>
                  </a:lnTo>
                  <a:lnTo>
                    <a:pt x="116" y="27"/>
                  </a:lnTo>
                  <a:lnTo>
                    <a:pt x="122" y="27"/>
                  </a:lnTo>
                  <a:lnTo>
                    <a:pt x="127" y="32"/>
                  </a:lnTo>
                  <a:lnTo>
                    <a:pt x="127" y="32"/>
                  </a:lnTo>
                  <a:lnTo>
                    <a:pt x="132" y="32"/>
                  </a:lnTo>
                  <a:lnTo>
                    <a:pt x="132" y="32"/>
                  </a:lnTo>
                  <a:lnTo>
                    <a:pt x="132" y="27"/>
                  </a:lnTo>
                  <a:lnTo>
                    <a:pt x="137" y="32"/>
                  </a:lnTo>
                  <a:lnTo>
                    <a:pt x="137" y="32"/>
                  </a:lnTo>
                  <a:lnTo>
                    <a:pt x="143" y="37"/>
                  </a:lnTo>
                  <a:lnTo>
                    <a:pt x="137" y="43"/>
                  </a:lnTo>
                  <a:lnTo>
                    <a:pt x="143" y="48"/>
                  </a:lnTo>
                  <a:lnTo>
                    <a:pt x="143" y="43"/>
                  </a:lnTo>
                  <a:lnTo>
                    <a:pt x="143" y="37"/>
                  </a:lnTo>
                  <a:lnTo>
                    <a:pt x="148" y="32"/>
                  </a:lnTo>
                  <a:lnTo>
                    <a:pt x="148" y="32"/>
                  </a:lnTo>
                  <a:lnTo>
                    <a:pt x="148" y="27"/>
                  </a:lnTo>
                  <a:lnTo>
                    <a:pt x="153" y="27"/>
                  </a:lnTo>
                  <a:lnTo>
                    <a:pt x="159" y="27"/>
                  </a:lnTo>
                  <a:lnTo>
                    <a:pt x="164" y="27"/>
                  </a:lnTo>
                  <a:lnTo>
                    <a:pt x="164" y="27"/>
                  </a:lnTo>
                  <a:lnTo>
                    <a:pt x="169" y="22"/>
                  </a:lnTo>
                  <a:lnTo>
                    <a:pt x="175" y="22"/>
                  </a:lnTo>
                  <a:lnTo>
                    <a:pt x="180" y="22"/>
                  </a:lnTo>
                  <a:lnTo>
                    <a:pt x="180" y="16"/>
                  </a:lnTo>
                  <a:lnTo>
                    <a:pt x="185" y="16"/>
                  </a:lnTo>
                  <a:lnTo>
                    <a:pt x="190" y="16"/>
                  </a:lnTo>
                  <a:lnTo>
                    <a:pt x="196" y="16"/>
                  </a:lnTo>
                  <a:lnTo>
                    <a:pt x="201" y="16"/>
                  </a:lnTo>
                  <a:lnTo>
                    <a:pt x="201" y="11"/>
                  </a:lnTo>
                  <a:lnTo>
                    <a:pt x="206" y="11"/>
                  </a:lnTo>
                  <a:lnTo>
                    <a:pt x="212" y="11"/>
                  </a:lnTo>
                  <a:lnTo>
                    <a:pt x="212" y="11"/>
                  </a:lnTo>
                  <a:lnTo>
                    <a:pt x="212" y="16"/>
                  </a:lnTo>
                  <a:lnTo>
                    <a:pt x="217" y="22"/>
                  </a:lnTo>
                  <a:lnTo>
                    <a:pt x="217" y="22"/>
                  </a:lnTo>
                  <a:lnTo>
                    <a:pt x="217" y="27"/>
                  </a:lnTo>
                  <a:lnTo>
                    <a:pt x="222" y="27"/>
                  </a:lnTo>
                  <a:lnTo>
                    <a:pt x="227" y="27"/>
                  </a:lnTo>
                  <a:lnTo>
                    <a:pt x="233" y="22"/>
                  </a:lnTo>
                  <a:lnTo>
                    <a:pt x="238" y="22"/>
                  </a:lnTo>
                  <a:lnTo>
                    <a:pt x="243" y="22"/>
                  </a:lnTo>
                  <a:lnTo>
                    <a:pt x="243" y="16"/>
                  </a:lnTo>
                  <a:lnTo>
                    <a:pt x="249" y="16"/>
                  </a:lnTo>
                  <a:lnTo>
                    <a:pt x="254" y="16"/>
                  </a:lnTo>
                  <a:lnTo>
                    <a:pt x="259" y="11"/>
                  </a:lnTo>
                  <a:lnTo>
                    <a:pt x="264" y="11"/>
                  </a:lnTo>
                  <a:lnTo>
                    <a:pt x="270" y="6"/>
                  </a:lnTo>
                  <a:lnTo>
                    <a:pt x="275" y="6"/>
                  </a:lnTo>
                  <a:lnTo>
                    <a:pt x="280" y="6"/>
                  </a:lnTo>
                  <a:lnTo>
                    <a:pt x="286" y="6"/>
                  </a:lnTo>
                  <a:lnTo>
                    <a:pt x="291" y="6"/>
                  </a:lnTo>
                  <a:lnTo>
                    <a:pt x="296" y="6"/>
                  </a:lnTo>
                  <a:lnTo>
                    <a:pt x="301" y="6"/>
                  </a:lnTo>
                  <a:lnTo>
                    <a:pt x="307" y="11"/>
                  </a:lnTo>
                  <a:lnTo>
                    <a:pt x="307" y="11"/>
                  </a:lnTo>
                  <a:lnTo>
                    <a:pt x="312" y="11"/>
                  </a:lnTo>
                  <a:lnTo>
                    <a:pt x="317" y="11"/>
                  </a:lnTo>
                  <a:lnTo>
                    <a:pt x="323" y="16"/>
                  </a:lnTo>
                  <a:lnTo>
                    <a:pt x="328" y="11"/>
                  </a:lnTo>
                  <a:lnTo>
                    <a:pt x="328" y="11"/>
                  </a:lnTo>
                  <a:lnTo>
                    <a:pt x="333" y="6"/>
                  </a:lnTo>
                  <a:lnTo>
                    <a:pt x="339" y="6"/>
                  </a:lnTo>
                  <a:lnTo>
                    <a:pt x="344" y="6"/>
                  </a:lnTo>
                  <a:lnTo>
                    <a:pt x="344" y="0"/>
                  </a:lnTo>
                  <a:lnTo>
                    <a:pt x="349" y="6"/>
                  </a:lnTo>
                  <a:lnTo>
                    <a:pt x="349" y="11"/>
                  </a:lnTo>
                  <a:lnTo>
                    <a:pt x="354" y="11"/>
                  </a:lnTo>
                  <a:lnTo>
                    <a:pt x="354" y="16"/>
                  </a:lnTo>
                  <a:lnTo>
                    <a:pt x="365" y="16"/>
                  </a:lnTo>
                  <a:lnTo>
                    <a:pt x="365" y="11"/>
                  </a:lnTo>
                  <a:lnTo>
                    <a:pt x="370" y="11"/>
                  </a:lnTo>
                  <a:lnTo>
                    <a:pt x="376" y="11"/>
                  </a:lnTo>
                  <a:lnTo>
                    <a:pt x="381" y="6"/>
                  </a:lnTo>
                  <a:lnTo>
                    <a:pt x="381" y="6"/>
                  </a:lnTo>
                  <a:lnTo>
                    <a:pt x="386" y="0"/>
                  </a:lnTo>
                  <a:lnTo>
                    <a:pt x="391" y="6"/>
                  </a:lnTo>
                  <a:lnTo>
                    <a:pt x="391" y="0"/>
                  </a:lnTo>
                  <a:lnTo>
                    <a:pt x="397" y="0"/>
                  </a:lnTo>
                  <a:lnTo>
                    <a:pt x="402" y="0"/>
                  </a:lnTo>
                  <a:lnTo>
                    <a:pt x="407" y="0"/>
                  </a:lnTo>
                  <a:lnTo>
                    <a:pt x="413" y="6"/>
                  </a:lnTo>
                  <a:lnTo>
                    <a:pt x="418" y="0"/>
                  </a:lnTo>
                  <a:lnTo>
                    <a:pt x="418" y="0"/>
                  </a:lnTo>
                  <a:lnTo>
                    <a:pt x="423" y="0"/>
                  </a:lnTo>
                  <a:lnTo>
                    <a:pt x="428" y="11"/>
                  </a:lnTo>
                  <a:lnTo>
                    <a:pt x="428" y="22"/>
                  </a:lnTo>
                  <a:lnTo>
                    <a:pt x="434" y="22"/>
                  </a:lnTo>
                  <a:lnTo>
                    <a:pt x="428" y="27"/>
                  </a:lnTo>
                  <a:lnTo>
                    <a:pt x="434" y="27"/>
                  </a:lnTo>
                  <a:lnTo>
                    <a:pt x="439" y="27"/>
                  </a:lnTo>
                  <a:lnTo>
                    <a:pt x="444" y="22"/>
                  </a:lnTo>
                  <a:lnTo>
                    <a:pt x="444" y="22"/>
                  </a:lnTo>
                  <a:lnTo>
                    <a:pt x="450" y="16"/>
                  </a:lnTo>
                  <a:lnTo>
                    <a:pt x="450" y="16"/>
                  </a:lnTo>
                  <a:lnTo>
                    <a:pt x="455" y="11"/>
                  </a:lnTo>
                  <a:lnTo>
                    <a:pt x="460" y="11"/>
                  </a:lnTo>
                  <a:lnTo>
                    <a:pt x="465" y="11"/>
                  </a:lnTo>
                  <a:lnTo>
                    <a:pt x="465" y="6"/>
                  </a:lnTo>
                  <a:lnTo>
                    <a:pt x="471" y="6"/>
                  </a:lnTo>
                  <a:lnTo>
                    <a:pt x="476" y="0"/>
                  </a:lnTo>
                  <a:lnTo>
                    <a:pt x="481" y="6"/>
                  </a:lnTo>
                  <a:lnTo>
                    <a:pt x="481" y="6"/>
                  </a:lnTo>
                  <a:lnTo>
                    <a:pt x="487" y="6"/>
                  </a:lnTo>
                  <a:lnTo>
                    <a:pt x="492" y="6"/>
                  </a:lnTo>
                  <a:lnTo>
                    <a:pt x="497" y="6"/>
                  </a:lnTo>
                  <a:lnTo>
                    <a:pt x="503" y="6"/>
                  </a:lnTo>
                  <a:lnTo>
                    <a:pt x="503" y="0"/>
                  </a:lnTo>
                  <a:lnTo>
                    <a:pt x="513" y="0"/>
                  </a:lnTo>
                  <a:lnTo>
                    <a:pt x="513" y="6"/>
                  </a:lnTo>
                  <a:lnTo>
                    <a:pt x="518" y="6"/>
                  </a:lnTo>
                  <a:lnTo>
                    <a:pt x="518" y="11"/>
                  </a:lnTo>
                  <a:lnTo>
                    <a:pt x="513" y="16"/>
                  </a:lnTo>
                  <a:lnTo>
                    <a:pt x="513" y="22"/>
                  </a:lnTo>
                  <a:lnTo>
                    <a:pt x="508" y="22"/>
                  </a:lnTo>
                  <a:lnTo>
                    <a:pt x="503" y="27"/>
                  </a:lnTo>
                  <a:lnTo>
                    <a:pt x="503" y="27"/>
                  </a:lnTo>
                  <a:lnTo>
                    <a:pt x="497" y="27"/>
                  </a:lnTo>
                  <a:lnTo>
                    <a:pt x="492" y="32"/>
                  </a:lnTo>
                  <a:lnTo>
                    <a:pt x="487" y="32"/>
                  </a:lnTo>
                  <a:lnTo>
                    <a:pt x="481" y="32"/>
                  </a:lnTo>
                  <a:lnTo>
                    <a:pt x="481" y="37"/>
                  </a:lnTo>
                  <a:lnTo>
                    <a:pt x="476" y="43"/>
                  </a:lnTo>
                  <a:lnTo>
                    <a:pt x="476" y="48"/>
                  </a:lnTo>
                  <a:lnTo>
                    <a:pt x="471" y="43"/>
                  </a:lnTo>
                  <a:lnTo>
                    <a:pt x="471" y="43"/>
                  </a:lnTo>
                  <a:lnTo>
                    <a:pt x="465" y="43"/>
                  </a:lnTo>
                  <a:lnTo>
                    <a:pt x="465" y="43"/>
                  </a:lnTo>
                  <a:lnTo>
                    <a:pt x="465" y="48"/>
                  </a:lnTo>
                  <a:lnTo>
                    <a:pt x="465" y="48"/>
                  </a:lnTo>
                  <a:lnTo>
                    <a:pt x="460" y="53"/>
                  </a:lnTo>
                  <a:lnTo>
                    <a:pt x="455" y="53"/>
                  </a:lnTo>
                  <a:lnTo>
                    <a:pt x="450" y="59"/>
                  </a:lnTo>
                  <a:lnTo>
                    <a:pt x="450" y="59"/>
                  </a:lnTo>
                  <a:lnTo>
                    <a:pt x="444" y="59"/>
                  </a:lnTo>
                  <a:lnTo>
                    <a:pt x="444" y="59"/>
                  </a:lnTo>
                  <a:lnTo>
                    <a:pt x="434" y="64"/>
                  </a:lnTo>
                  <a:lnTo>
                    <a:pt x="428" y="64"/>
                  </a:lnTo>
                  <a:lnTo>
                    <a:pt x="428" y="64"/>
                  </a:lnTo>
                  <a:lnTo>
                    <a:pt x="423" y="64"/>
                  </a:lnTo>
                  <a:lnTo>
                    <a:pt x="418" y="69"/>
                  </a:lnTo>
                  <a:lnTo>
                    <a:pt x="413" y="69"/>
                  </a:lnTo>
                  <a:lnTo>
                    <a:pt x="413" y="69"/>
                  </a:lnTo>
                  <a:lnTo>
                    <a:pt x="407" y="75"/>
                  </a:lnTo>
                  <a:lnTo>
                    <a:pt x="402" y="75"/>
                  </a:lnTo>
                  <a:lnTo>
                    <a:pt x="397" y="80"/>
                  </a:lnTo>
                  <a:lnTo>
                    <a:pt x="397" y="85"/>
                  </a:lnTo>
                  <a:lnTo>
                    <a:pt x="391" y="85"/>
                  </a:lnTo>
                  <a:lnTo>
                    <a:pt x="391" y="90"/>
                  </a:lnTo>
                  <a:lnTo>
                    <a:pt x="386" y="90"/>
                  </a:lnTo>
                  <a:lnTo>
                    <a:pt x="381" y="96"/>
                  </a:lnTo>
                  <a:lnTo>
                    <a:pt x="376" y="96"/>
                  </a:lnTo>
                  <a:lnTo>
                    <a:pt x="376" y="96"/>
                  </a:lnTo>
                  <a:lnTo>
                    <a:pt x="370" y="101"/>
                  </a:lnTo>
                  <a:lnTo>
                    <a:pt x="365" y="101"/>
                  </a:lnTo>
                  <a:lnTo>
                    <a:pt x="365" y="106"/>
                  </a:lnTo>
                  <a:lnTo>
                    <a:pt x="365" y="101"/>
                  </a:lnTo>
                  <a:lnTo>
                    <a:pt x="360" y="96"/>
                  </a:lnTo>
                  <a:lnTo>
                    <a:pt x="360" y="96"/>
                  </a:lnTo>
                  <a:lnTo>
                    <a:pt x="360" y="90"/>
                  </a:lnTo>
                  <a:lnTo>
                    <a:pt x="365" y="90"/>
                  </a:lnTo>
                  <a:lnTo>
                    <a:pt x="365" y="85"/>
                  </a:lnTo>
                  <a:lnTo>
                    <a:pt x="370" y="80"/>
                  </a:lnTo>
                  <a:lnTo>
                    <a:pt x="370" y="75"/>
                  </a:lnTo>
                  <a:lnTo>
                    <a:pt x="370" y="69"/>
                  </a:lnTo>
                  <a:lnTo>
                    <a:pt x="370" y="64"/>
                  </a:lnTo>
                  <a:lnTo>
                    <a:pt x="365" y="64"/>
                  </a:lnTo>
                  <a:lnTo>
                    <a:pt x="360" y="64"/>
                  </a:lnTo>
                  <a:lnTo>
                    <a:pt x="354" y="64"/>
                  </a:lnTo>
                  <a:lnTo>
                    <a:pt x="354" y="69"/>
                  </a:lnTo>
                  <a:lnTo>
                    <a:pt x="349" y="69"/>
                  </a:lnTo>
                  <a:lnTo>
                    <a:pt x="344" y="69"/>
                  </a:lnTo>
                  <a:lnTo>
                    <a:pt x="339" y="75"/>
                  </a:lnTo>
                  <a:lnTo>
                    <a:pt x="339" y="75"/>
                  </a:lnTo>
                  <a:lnTo>
                    <a:pt x="333" y="75"/>
                  </a:lnTo>
                  <a:lnTo>
                    <a:pt x="328" y="80"/>
                  </a:lnTo>
                  <a:lnTo>
                    <a:pt x="323" y="75"/>
                  </a:lnTo>
                  <a:lnTo>
                    <a:pt x="317" y="75"/>
                  </a:lnTo>
                  <a:lnTo>
                    <a:pt x="312" y="75"/>
                  </a:lnTo>
                  <a:lnTo>
                    <a:pt x="312" y="75"/>
                  </a:lnTo>
                  <a:lnTo>
                    <a:pt x="307" y="69"/>
                  </a:lnTo>
                  <a:lnTo>
                    <a:pt x="307" y="64"/>
                  </a:lnTo>
                  <a:lnTo>
                    <a:pt x="301" y="69"/>
                  </a:lnTo>
                  <a:lnTo>
                    <a:pt x="296" y="64"/>
                  </a:lnTo>
                  <a:lnTo>
                    <a:pt x="296" y="59"/>
                  </a:lnTo>
                  <a:lnTo>
                    <a:pt x="291" y="59"/>
                  </a:lnTo>
                  <a:lnTo>
                    <a:pt x="286" y="53"/>
                  </a:lnTo>
                  <a:lnTo>
                    <a:pt x="280" y="48"/>
                  </a:lnTo>
                  <a:lnTo>
                    <a:pt x="275" y="43"/>
                  </a:lnTo>
                  <a:lnTo>
                    <a:pt x="270" y="43"/>
                  </a:lnTo>
                  <a:lnTo>
                    <a:pt x="264" y="43"/>
                  </a:lnTo>
                  <a:lnTo>
                    <a:pt x="264" y="48"/>
                  </a:lnTo>
                  <a:lnTo>
                    <a:pt x="259" y="48"/>
                  </a:lnTo>
                  <a:lnTo>
                    <a:pt x="254" y="48"/>
                  </a:lnTo>
                  <a:lnTo>
                    <a:pt x="254" y="48"/>
                  </a:lnTo>
                  <a:lnTo>
                    <a:pt x="249" y="53"/>
                  </a:lnTo>
                  <a:lnTo>
                    <a:pt x="243" y="59"/>
                  </a:lnTo>
                  <a:lnTo>
                    <a:pt x="238" y="59"/>
                  </a:lnTo>
                  <a:lnTo>
                    <a:pt x="233" y="59"/>
                  </a:lnTo>
                  <a:lnTo>
                    <a:pt x="227" y="59"/>
                  </a:lnTo>
                  <a:lnTo>
                    <a:pt x="227" y="64"/>
                  </a:lnTo>
                  <a:lnTo>
                    <a:pt x="222" y="64"/>
                  </a:lnTo>
                  <a:lnTo>
                    <a:pt x="217" y="64"/>
                  </a:lnTo>
                  <a:lnTo>
                    <a:pt x="212" y="69"/>
                  </a:lnTo>
                  <a:lnTo>
                    <a:pt x="206" y="69"/>
                  </a:lnTo>
                  <a:lnTo>
                    <a:pt x="206" y="69"/>
                  </a:lnTo>
                  <a:lnTo>
                    <a:pt x="201" y="64"/>
                  </a:lnTo>
                  <a:lnTo>
                    <a:pt x="196" y="69"/>
                  </a:lnTo>
                  <a:lnTo>
                    <a:pt x="190" y="69"/>
                  </a:lnTo>
                  <a:lnTo>
                    <a:pt x="185" y="69"/>
                  </a:lnTo>
                  <a:lnTo>
                    <a:pt x="180" y="69"/>
                  </a:lnTo>
                  <a:lnTo>
                    <a:pt x="175" y="75"/>
                  </a:lnTo>
                  <a:lnTo>
                    <a:pt x="169" y="69"/>
                  </a:lnTo>
                  <a:lnTo>
                    <a:pt x="169" y="75"/>
                  </a:lnTo>
                  <a:lnTo>
                    <a:pt x="164" y="75"/>
                  </a:lnTo>
                  <a:lnTo>
                    <a:pt x="159" y="80"/>
                  </a:lnTo>
                  <a:lnTo>
                    <a:pt x="153" y="80"/>
                  </a:lnTo>
                  <a:lnTo>
                    <a:pt x="153" y="75"/>
                  </a:lnTo>
                  <a:lnTo>
                    <a:pt x="153" y="69"/>
                  </a:lnTo>
                  <a:lnTo>
                    <a:pt x="153" y="69"/>
                  </a:lnTo>
                  <a:lnTo>
                    <a:pt x="148" y="69"/>
                  </a:lnTo>
                  <a:lnTo>
                    <a:pt x="143" y="69"/>
                  </a:lnTo>
                  <a:lnTo>
                    <a:pt x="143" y="75"/>
                  </a:lnTo>
                  <a:lnTo>
                    <a:pt x="143" y="75"/>
                  </a:lnTo>
                  <a:lnTo>
                    <a:pt x="137" y="80"/>
                  </a:lnTo>
                  <a:lnTo>
                    <a:pt x="137" y="80"/>
                  </a:lnTo>
                  <a:lnTo>
                    <a:pt x="132" y="85"/>
                  </a:lnTo>
                  <a:lnTo>
                    <a:pt x="127" y="80"/>
                  </a:lnTo>
                  <a:lnTo>
                    <a:pt x="127" y="80"/>
                  </a:lnTo>
                  <a:lnTo>
                    <a:pt x="122" y="80"/>
                  </a:lnTo>
                  <a:lnTo>
                    <a:pt x="116" y="80"/>
                  </a:lnTo>
                  <a:lnTo>
                    <a:pt x="111" y="80"/>
                  </a:lnTo>
                  <a:lnTo>
                    <a:pt x="106" y="85"/>
                  </a:lnTo>
                  <a:lnTo>
                    <a:pt x="106" y="85"/>
                  </a:lnTo>
                  <a:lnTo>
                    <a:pt x="100" y="85"/>
                  </a:lnTo>
                  <a:lnTo>
                    <a:pt x="100" y="80"/>
                  </a:lnTo>
                  <a:lnTo>
                    <a:pt x="106" y="80"/>
                  </a:lnTo>
                  <a:lnTo>
                    <a:pt x="111" y="75"/>
                  </a:lnTo>
                  <a:lnTo>
                    <a:pt x="111" y="75"/>
                  </a:lnTo>
                  <a:lnTo>
                    <a:pt x="116" y="69"/>
                  </a:lnTo>
                  <a:lnTo>
                    <a:pt x="116" y="69"/>
                  </a:lnTo>
                  <a:lnTo>
                    <a:pt x="116" y="64"/>
                  </a:lnTo>
                  <a:lnTo>
                    <a:pt x="111" y="64"/>
                  </a:lnTo>
                  <a:lnTo>
                    <a:pt x="111" y="64"/>
                  </a:lnTo>
                  <a:lnTo>
                    <a:pt x="106" y="69"/>
                  </a:lnTo>
                  <a:lnTo>
                    <a:pt x="100" y="64"/>
                  </a:lnTo>
                  <a:lnTo>
                    <a:pt x="95" y="69"/>
                  </a:lnTo>
                  <a:lnTo>
                    <a:pt x="90" y="69"/>
                  </a:lnTo>
                  <a:lnTo>
                    <a:pt x="90" y="69"/>
                  </a:lnTo>
                  <a:lnTo>
                    <a:pt x="85" y="69"/>
                  </a:lnTo>
                  <a:lnTo>
                    <a:pt x="79" y="75"/>
                  </a:lnTo>
                  <a:lnTo>
                    <a:pt x="79" y="75"/>
                  </a:lnTo>
                  <a:lnTo>
                    <a:pt x="74" y="75"/>
                  </a:lnTo>
                  <a:lnTo>
                    <a:pt x="69" y="80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47" name=""/>
          <p:cNvGrpSpPr/>
          <p:nvPr/>
        </p:nvGrpSpPr>
        <p:grpSpPr>
          <a:xfrm>
            <a:off x="5011560" y="1863720"/>
            <a:ext cx="33480" cy="41400"/>
            <a:chOff x="5011560" y="1863720"/>
            <a:chExt cx="33480" cy="41400"/>
          </a:xfrm>
        </p:grpSpPr>
        <p:grpSp>
          <p:nvGrpSpPr>
            <p:cNvPr id="1148" name=""/>
            <p:cNvGrpSpPr/>
            <p:nvPr/>
          </p:nvGrpSpPr>
          <p:grpSpPr>
            <a:xfrm>
              <a:off x="5021280" y="1863720"/>
              <a:ext cx="15840" cy="41400"/>
              <a:chOff x="5021280" y="1863720"/>
              <a:chExt cx="15840" cy="41400"/>
            </a:xfrm>
          </p:grpSpPr>
          <p:sp>
            <p:nvSpPr>
              <p:cNvPr id="1149" name=""/>
              <p:cNvSpPr/>
              <p:nvPr/>
            </p:nvSpPr>
            <p:spPr>
              <a:xfrm>
                <a:off x="5021280" y="1863720"/>
                <a:ext cx="15840" cy="41400"/>
              </a:xfrm>
              <a:custGeom>
                <a:avLst/>
                <a:gdLst/>
                <a:ahLst/>
                <a:rect l="l" t="t" r="r" b="b"/>
                <a:pathLst>
                  <a:path w="10" h="26">
                    <a:moveTo>
                      <a:pt x="0" y="26"/>
                    </a:moveTo>
                    <a:lnTo>
                      <a:pt x="0" y="26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00d9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0" name=""/>
              <p:cNvSpPr/>
              <p:nvPr/>
            </p:nvSpPr>
            <p:spPr>
              <a:xfrm>
                <a:off x="5021280" y="1863720"/>
                <a:ext cx="15840" cy="41400"/>
              </a:xfrm>
              <a:custGeom>
                <a:avLst/>
                <a:gdLst/>
                <a:ahLst/>
                <a:rect l="l" t="t" r="r" b="b"/>
                <a:pathLst>
                  <a:path w="10" h="26">
                    <a:moveTo>
                      <a:pt x="0" y="26"/>
                    </a:moveTo>
                    <a:lnTo>
                      <a:pt x="0" y="26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5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5400" bIns="-54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51" name=""/>
            <p:cNvGrpSpPr/>
            <p:nvPr/>
          </p:nvGrpSpPr>
          <p:grpSpPr>
            <a:xfrm>
              <a:off x="5011560" y="1871640"/>
              <a:ext cx="33480" cy="33480"/>
              <a:chOff x="5011560" y="1871640"/>
              <a:chExt cx="33480" cy="33480"/>
            </a:xfrm>
          </p:grpSpPr>
          <p:sp>
            <p:nvSpPr>
              <p:cNvPr id="1152" name=""/>
              <p:cNvSpPr/>
              <p:nvPr/>
            </p:nvSpPr>
            <p:spPr>
              <a:xfrm>
                <a:off x="5011560" y="187164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6" y="16"/>
                    </a:moveTo>
                    <a:lnTo>
                      <a:pt x="0" y="16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6" y="21"/>
                    </a:lnTo>
                    <a:lnTo>
                      <a:pt x="6" y="21"/>
                    </a:lnTo>
                    <a:lnTo>
                      <a:pt x="6" y="21"/>
                    </a:lnTo>
                    <a:lnTo>
                      <a:pt x="11" y="21"/>
                    </a:lnTo>
                    <a:lnTo>
                      <a:pt x="11" y="21"/>
                    </a:lnTo>
                    <a:lnTo>
                      <a:pt x="16" y="21"/>
                    </a:lnTo>
                    <a:lnTo>
                      <a:pt x="16" y="21"/>
                    </a:lnTo>
                    <a:lnTo>
                      <a:pt x="21" y="21"/>
                    </a:lnTo>
                    <a:lnTo>
                      <a:pt x="21" y="21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6" y="16"/>
                    </a:lnTo>
                    <a:close/>
                  </a:path>
                </a:pathLst>
              </a:custGeom>
              <a:solidFill>
                <a:srgbClr val="00d9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3" name=""/>
              <p:cNvSpPr/>
              <p:nvPr/>
            </p:nvSpPr>
            <p:spPr>
              <a:xfrm>
                <a:off x="5011560" y="187164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6" y="16"/>
                    </a:moveTo>
                    <a:lnTo>
                      <a:pt x="0" y="16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0" y="21"/>
                    </a:lnTo>
                    <a:lnTo>
                      <a:pt x="6" y="21"/>
                    </a:lnTo>
                    <a:lnTo>
                      <a:pt x="6" y="21"/>
                    </a:lnTo>
                    <a:lnTo>
                      <a:pt x="6" y="21"/>
                    </a:lnTo>
                    <a:lnTo>
                      <a:pt x="11" y="21"/>
                    </a:lnTo>
                    <a:lnTo>
                      <a:pt x="11" y="21"/>
                    </a:lnTo>
                    <a:lnTo>
                      <a:pt x="16" y="21"/>
                    </a:lnTo>
                    <a:lnTo>
                      <a:pt x="16" y="21"/>
                    </a:lnTo>
                    <a:lnTo>
                      <a:pt x="21" y="21"/>
                    </a:lnTo>
                    <a:lnTo>
                      <a:pt x="21" y="21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6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11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5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21" y="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154" name=""/>
          <p:cNvGrpSpPr/>
          <p:nvPr/>
        </p:nvGrpSpPr>
        <p:grpSpPr>
          <a:xfrm>
            <a:off x="5054760" y="1938240"/>
            <a:ext cx="25200" cy="34920"/>
            <a:chOff x="5054760" y="1938240"/>
            <a:chExt cx="25200" cy="34920"/>
          </a:xfrm>
        </p:grpSpPr>
        <p:grpSp>
          <p:nvGrpSpPr>
            <p:cNvPr id="1155" name=""/>
            <p:cNvGrpSpPr/>
            <p:nvPr/>
          </p:nvGrpSpPr>
          <p:grpSpPr>
            <a:xfrm>
              <a:off x="5062680" y="1938240"/>
              <a:ext cx="17280" cy="34920"/>
              <a:chOff x="5062680" y="1938240"/>
              <a:chExt cx="17280" cy="34920"/>
            </a:xfrm>
          </p:grpSpPr>
          <p:sp>
            <p:nvSpPr>
              <p:cNvPr id="1156" name=""/>
              <p:cNvSpPr/>
              <p:nvPr/>
            </p:nvSpPr>
            <p:spPr>
              <a:xfrm>
                <a:off x="5062680" y="1938240"/>
                <a:ext cx="17280" cy="34920"/>
              </a:xfrm>
              <a:custGeom>
                <a:avLst/>
                <a:gdLst/>
                <a:ahLst/>
                <a:rect l="l" t="t" r="r" b="b"/>
                <a:pathLst>
                  <a:path w="11" h="22">
                    <a:moveTo>
                      <a:pt x="0" y="22"/>
                    </a:moveTo>
                    <a:lnTo>
                      <a:pt x="0" y="22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11" y="6"/>
                    </a:lnTo>
                    <a:lnTo>
                      <a:pt x="11" y="6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00d9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7" name=""/>
              <p:cNvSpPr/>
              <p:nvPr/>
            </p:nvSpPr>
            <p:spPr>
              <a:xfrm>
                <a:off x="5062680" y="1938240"/>
                <a:ext cx="17280" cy="34920"/>
              </a:xfrm>
              <a:custGeom>
                <a:avLst/>
                <a:gdLst/>
                <a:ahLst/>
                <a:rect l="l" t="t" r="r" b="b"/>
                <a:pathLst>
                  <a:path w="11" h="22">
                    <a:moveTo>
                      <a:pt x="0" y="22"/>
                    </a:moveTo>
                    <a:lnTo>
                      <a:pt x="0" y="22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6"/>
                    </a:lnTo>
                    <a:lnTo>
                      <a:pt x="5" y="6"/>
                    </a:lnTo>
                    <a:lnTo>
                      <a:pt x="11" y="6"/>
                    </a:lnTo>
                    <a:lnTo>
                      <a:pt x="11" y="6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1880" bIns="-118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158" name=""/>
            <p:cNvGrpSpPr/>
            <p:nvPr/>
          </p:nvGrpSpPr>
          <p:grpSpPr>
            <a:xfrm>
              <a:off x="5054760" y="1947960"/>
              <a:ext cx="25200" cy="25200"/>
              <a:chOff x="5054760" y="1947960"/>
              <a:chExt cx="25200" cy="25200"/>
            </a:xfrm>
          </p:grpSpPr>
          <p:sp>
            <p:nvSpPr>
              <p:cNvPr id="1159" name=""/>
              <p:cNvSpPr/>
              <p:nvPr/>
            </p:nvSpPr>
            <p:spPr>
              <a:xfrm>
                <a:off x="5054760" y="1947960"/>
                <a:ext cx="25200" cy="25200"/>
              </a:xfrm>
              <a:custGeom>
                <a:avLst/>
                <a:gdLst/>
                <a:ahLst/>
                <a:rect l="l" t="t" r="r" b="b"/>
                <a:pathLst>
                  <a:path w="16" h="16">
                    <a:moveTo>
                      <a:pt x="5" y="10"/>
                    </a:moveTo>
                    <a:lnTo>
                      <a:pt x="5" y="10"/>
                    </a:lnTo>
                    <a:lnTo>
                      <a:pt x="5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5" y="10"/>
                    </a:lnTo>
                    <a:close/>
                  </a:path>
                </a:pathLst>
              </a:custGeom>
              <a:solidFill>
                <a:srgbClr val="00d92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0" name=""/>
              <p:cNvSpPr/>
              <p:nvPr/>
            </p:nvSpPr>
            <p:spPr>
              <a:xfrm>
                <a:off x="5054760" y="1947960"/>
                <a:ext cx="25200" cy="25200"/>
              </a:xfrm>
              <a:custGeom>
                <a:avLst/>
                <a:gdLst/>
                <a:ahLst/>
                <a:rect l="l" t="t" r="r" b="b"/>
                <a:pathLst>
                  <a:path w="16" h="16">
                    <a:moveTo>
                      <a:pt x="5" y="10"/>
                    </a:moveTo>
                    <a:lnTo>
                      <a:pt x="5" y="10"/>
                    </a:lnTo>
                    <a:lnTo>
                      <a:pt x="5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0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6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10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5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0"/>
                    </a:lnTo>
                    <a:lnTo>
                      <a:pt x="16" y="0"/>
                    </a:lnTo>
                  </a:path>
                </a:pathLst>
              </a:custGeom>
              <a:noFill/>
              <a:ln cap="rnd" w="9360">
                <a:solidFill>
                  <a:srgbClr val="676767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0" bIns="-216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1161" name=""/>
          <p:cNvGrpSpPr/>
          <p:nvPr/>
        </p:nvGrpSpPr>
        <p:grpSpPr>
          <a:xfrm>
            <a:off x="4541760" y="1577880"/>
            <a:ext cx="92160" cy="41400"/>
            <a:chOff x="4541760" y="1577880"/>
            <a:chExt cx="92160" cy="41400"/>
          </a:xfrm>
        </p:grpSpPr>
        <p:sp>
          <p:nvSpPr>
            <p:cNvPr id="1162" name=""/>
            <p:cNvSpPr/>
            <p:nvPr/>
          </p:nvSpPr>
          <p:spPr>
            <a:xfrm>
              <a:off x="4541760" y="1577880"/>
              <a:ext cx="92160" cy="41400"/>
            </a:xfrm>
            <a:custGeom>
              <a:avLst/>
              <a:gdLst/>
              <a:ahLst/>
              <a:rect l="l" t="t" r="r" b="b"/>
              <a:pathLst>
                <a:path w="58" h="26">
                  <a:moveTo>
                    <a:pt x="5" y="26"/>
                  </a:moveTo>
                  <a:lnTo>
                    <a:pt x="0" y="21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0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48" y="0"/>
                  </a:lnTo>
                  <a:lnTo>
                    <a:pt x="58" y="5"/>
                  </a:lnTo>
                  <a:lnTo>
                    <a:pt x="58" y="11"/>
                  </a:lnTo>
                  <a:lnTo>
                    <a:pt x="58" y="16"/>
                  </a:lnTo>
                  <a:lnTo>
                    <a:pt x="58" y="26"/>
                  </a:lnTo>
                  <a:lnTo>
                    <a:pt x="37" y="26"/>
                  </a:lnTo>
                  <a:lnTo>
                    <a:pt x="21" y="26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5" y="26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4541760" y="1577880"/>
              <a:ext cx="92160" cy="41400"/>
            </a:xfrm>
            <a:custGeom>
              <a:avLst/>
              <a:gdLst/>
              <a:ahLst/>
              <a:rect l="l" t="t" r="r" b="b"/>
              <a:pathLst>
                <a:path w="58" h="26">
                  <a:moveTo>
                    <a:pt x="5" y="26"/>
                  </a:moveTo>
                  <a:lnTo>
                    <a:pt x="0" y="21"/>
                  </a:lnTo>
                  <a:lnTo>
                    <a:pt x="0" y="5"/>
                  </a:lnTo>
                  <a:lnTo>
                    <a:pt x="5" y="0"/>
                  </a:lnTo>
                  <a:lnTo>
                    <a:pt x="11" y="0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48" y="0"/>
                  </a:lnTo>
                  <a:lnTo>
                    <a:pt x="58" y="5"/>
                  </a:lnTo>
                  <a:lnTo>
                    <a:pt x="58" y="11"/>
                  </a:lnTo>
                  <a:lnTo>
                    <a:pt x="58" y="16"/>
                  </a:lnTo>
                  <a:lnTo>
                    <a:pt x="58" y="26"/>
                  </a:lnTo>
                  <a:lnTo>
                    <a:pt x="37" y="26"/>
                  </a:lnTo>
                  <a:lnTo>
                    <a:pt x="21" y="26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5" y="26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4" name=""/>
          <p:cNvGrpSpPr/>
          <p:nvPr/>
        </p:nvGrpSpPr>
        <p:grpSpPr>
          <a:xfrm>
            <a:off x="4105440" y="1619280"/>
            <a:ext cx="58680" cy="25200"/>
            <a:chOff x="4105440" y="1619280"/>
            <a:chExt cx="58680" cy="25200"/>
          </a:xfrm>
        </p:grpSpPr>
        <p:sp>
          <p:nvSpPr>
            <p:cNvPr id="1165" name=""/>
            <p:cNvSpPr/>
            <p:nvPr/>
          </p:nvSpPr>
          <p:spPr>
            <a:xfrm>
              <a:off x="4105440" y="1619280"/>
              <a:ext cx="58680" cy="25200"/>
            </a:xfrm>
            <a:custGeom>
              <a:avLst/>
              <a:gdLst/>
              <a:ahLst/>
              <a:rect l="l" t="t" r="r" b="b"/>
              <a:pathLst>
                <a:path w="37" h="16">
                  <a:moveTo>
                    <a:pt x="5" y="16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37" y="6"/>
                  </a:lnTo>
                  <a:lnTo>
                    <a:pt x="37" y="6"/>
                  </a:lnTo>
                  <a:lnTo>
                    <a:pt x="37" y="16"/>
                  </a:lnTo>
                  <a:lnTo>
                    <a:pt x="21" y="16"/>
                  </a:lnTo>
                  <a:lnTo>
                    <a:pt x="16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4105440" y="1619280"/>
              <a:ext cx="58680" cy="25200"/>
            </a:xfrm>
            <a:custGeom>
              <a:avLst/>
              <a:gdLst/>
              <a:ahLst/>
              <a:rect l="l" t="t" r="r" b="b"/>
              <a:pathLst>
                <a:path w="37" h="16">
                  <a:moveTo>
                    <a:pt x="5" y="16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16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32" y="0"/>
                  </a:lnTo>
                  <a:lnTo>
                    <a:pt x="37" y="0"/>
                  </a:lnTo>
                  <a:lnTo>
                    <a:pt x="37" y="6"/>
                  </a:lnTo>
                  <a:lnTo>
                    <a:pt x="37" y="6"/>
                  </a:lnTo>
                  <a:lnTo>
                    <a:pt x="37" y="16"/>
                  </a:lnTo>
                  <a:lnTo>
                    <a:pt x="21" y="16"/>
                  </a:lnTo>
                  <a:lnTo>
                    <a:pt x="16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7" name=""/>
          <p:cNvGrpSpPr/>
          <p:nvPr/>
        </p:nvGrpSpPr>
        <p:grpSpPr>
          <a:xfrm>
            <a:off x="4248000" y="1535040"/>
            <a:ext cx="227160" cy="101520"/>
            <a:chOff x="4248000" y="1535040"/>
            <a:chExt cx="227160" cy="101520"/>
          </a:xfrm>
        </p:grpSpPr>
        <p:sp>
          <p:nvSpPr>
            <p:cNvPr id="1168" name=""/>
            <p:cNvSpPr/>
            <p:nvPr/>
          </p:nvSpPr>
          <p:spPr>
            <a:xfrm>
              <a:off x="4248000" y="1535040"/>
              <a:ext cx="227160" cy="101520"/>
            </a:xfrm>
            <a:custGeom>
              <a:avLst/>
              <a:gdLst/>
              <a:ahLst/>
              <a:rect l="l" t="t" r="r" b="b"/>
              <a:pathLst>
                <a:path w="143" h="64">
                  <a:moveTo>
                    <a:pt x="16" y="43"/>
                  </a:moveTo>
                  <a:lnTo>
                    <a:pt x="16" y="16"/>
                  </a:lnTo>
                  <a:lnTo>
                    <a:pt x="0" y="16"/>
                  </a:lnTo>
                  <a:lnTo>
                    <a:pt x="0" y="6"/>
                  </a:lnTo>
                  <a:lnTo>
                    <a:pt x="32" y="0"/>
                  </a:lnTo>
                  <a:lnTo>
                    <a:pt x="53" y="0"/>
                  </a:lnTo>
                  <a:lnTo>
                    <a:pt x="63" y="6"/>
                  </a:lnTo>
                  <a:lnTo>
                    <a:pt x="85" y="0"/>
                  </a:lnTo>
                  <a:lnTo>
                    <a:pt x="106" y="6"/>
                  </a:lnTo>
                  <a:lnTo>
                    <a:pt x="127" y="11"/>
                  </a:lnTo>
                  <a:lnTo>
                    <a:pt x="143" y="32"/>
                  </a:lnTo>
                  <a:lnTo>
                    <a:pt x="143" y="38"/>
                  </a:lnTo>
                  <a:lnTo>
                    <a:pt x="111" y="38"/>
                  </a:lnTo>
                  <a:lnTo>
                    <a:pt x="74" y="64"/>
                  </a:lnTo>
                  <a:lnTo>
                    <a:pt x="47" y="53"/>
                  </a:lnTo>
                  <a:lnTo>
                    <a:pt x="0" y="59"/>
                  </a:lnTo>
                  <a:lnTo>
                    <a:pt x="0" y="53"/>
                  </a:lnTo>
                  <a:lnTo>
                    <a:pt x="16" y="43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4248000" y="1535040"/>
              <a:ext cx="227160" cy="101520"/>
            </a:xfrm>
            <a:custGeom>
              <a:avLst/>
              <a:gdLst/>
              <a:ahLst/>
              <a:rect l="l" t="t" r="r" b="b"/>
              <a:pathLst>
                <a:path w="143" h="64">
                  <a:moveTo>
                    <a:pt x="16" y="43"/>
                  </a:moveTo>
                  <a:lnTo>
                    <a:pt x="16" y="16"/>
                  </a:lnTo>
                  <a:lnTo>
                    <a:pt x="0" y="16"/>
                  </a:lnTo>
                  <a:lnTo>
                    <a:pt x="0" y="6"/>
                  </a:lnTo>
                  <a:lnTo>
                    <a:pt x="32" y="0"/>
                  </a:lnTo>
                  <a:lnTo>
                    <a:pt x="53" y="0"/>
                  </a:lnTo>
                  <a:lnTo>
                    <a:pt x="63" y="6"/>
                  </a:lnTo>
                  <a:lnTo>
                    <a:pt x="85" y="0"/>
                  </a:lnTo>
                  <a:lnTo>
                    <a:pt x="106" y="6"/>
                  </a:lnTo>
                  <a:lnTo>
                    <a:pt x="127" y="11"/>
                  </a:lnTo>
                  <a:lnTo>
                    <a:pt x="143" y="32"/>
                  </a:lnTo>
                  <a:lnTo>
                    <a:pt x="143" y="38"/>
                  </a:lnTo>
                  <a:lnTo>
                    <a:pt x="111" y="38"/>
                  </a:lnTo>
                  <a:lnTo>
                    <a:pt x="74" y="64"/>
                  </a:lnTo>
                  <a:lnTo>
                    <a:pt x="47" y="53"/>
                  </a:lnTo>
                  <a:lnTo>
                    <a:pt x="0" y="59"/>
                  </a:lnTo>
                  <a:lnTo>
                    <a:pt x="0" y="53"/>
                  </a:lnTo>
                  <a:lnTo>
                    <a:pt x="16" y="43"/>
                  </a:lnTo>
                </a:path>
              </a:pathLst>
            </a:custGeom>
            <a:noFill/>
            <a:ln cap="rnd" w="9360">
              <a:solidFill>
                <a:srgbClr val="67676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70" name=""/>
          <p:cNvSpPr/>
          <p:nvPr/>
        </p:nvSpPr>
        <p:spPr>
          <a:xfrm>
            <a:off x="4702320" y="1619280"/>
            <a:ext cx="33120" cy="9360"/>
          </a:xfrm>
          <a:prstGeom prst="line">
            <a:avLst/>
          </a:prstGeom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1" name=""/>
          <p:cNvSpPr/>
          <p:nvPr/>
        </p:nvSpPr>
        <p:spPr>
          <a:xfrm>
            <a:off x="4794120" y="1662120"/>
            <a:ext cx="1800" cy="1440"/>
          </a:xfrm>
          <a:prstGeom prst="line">
            <a:avLst/>
          </a:prstGeom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2" name=""/>
          <p:cNvSpPr/>
          <p:nvPr/>
        </p:nvSpPr>
        <p:spPr>
          <a:xfrm>
            <a:off x="4878360" y="1677960"/>
            <a:ext cx="1440" cy="1440"/>
          </a:xfrm>
          <a:prstGeom prst="line">
            <a:avLst/>
          </a:prstGeom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3" name=""/>
          <p:cNvSpPr/>
          <p:nvPr/>
        </p:nvSpPr>
        <p:spPr>
          <a:xfrm>
            <a:off x="4927680" y="1695600"/>
            <a:ext cx="1440" cy="1440"/>
          </a:xfrm>
          <a:prstGeom prst="line">
            <a:avLst/>
          </a:prstGeom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4" name=""/>
          <p:cNvSpPr/>
          <p:nvPr/>
        </p:nvSpPr>
        <p:spPr>
          <a:xfrm flipH="1">
            <a:off x="5003640" y="1830240"/>
            <a:ext cx="7920" cy="1800"/>
          </a:xfrm>
          <a:prstGeom prst="line">
            <a:avLst/>
          </a:prstGeom>
          <a:ln w="9360">
            <a:solidFill>
              <a:srgbClr val="676767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5" name=""/>
          <p:cNvSpPr/>
          <p:nvPr/>
        </p:nvSpPr>
        <p:spPr>
          <a:xfrm>
            <a:off x="2030400" y="1276200"/>
            <a:ext cx="739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6" name=""/>
          <p:cNvSpPr/>
          <p:nvPr/>
        </p:nvSpPr>
        <p:spPr>
          <a:xfrm>
            <a:off x="2130120" y="1317600"/>
            <a:ext cx="6498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Mexico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7" name=""/>
          <p:cNvSpPr/>
          <p:nvPr/>
        </p:nvSpPr>
        <p:spPr>
          <a:xfrm>
            <a:off x="5121360" y="3224160"/>
            <a:ext cx="62208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8" name=""/>
          <p:cNvSpPr/>
          <p:nvPr/>
        </p:nvSpPr>
        <p:spPr>
          <a:xfrm>
            <a:off x="5217120" y="3267000"/>
            <a:ext cx="5400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Brazil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9" name=""/>
          <p:cNvSpPr/>
          <p:nvPr/>
        </p:nvSpPr>
        <p:spPr>
          <a:xfrm>
            <a:off x="4784760" y="4835520"/>
            <a:ext cx="949320" cy="27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0" name=""/>
          <p:cNvSpPr/>
          <p:nvPr/>
        </p:nvSpPr>
        <p:spPr>
          <a:xfrm>
            <a:off x="4892760" y="4878360"/>
            <a:ext cx="8600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Argentina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1" name=""/>
          <p:cNvSpPr/>
          <p:nvPr/>
        </p:nvSpPr>
        <p:spPr>
          <a:xfrm>
            <a:off x="3911760" y="5105520"/>
            <a:ext cx="57924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2" name=""/>
          <p:cNvSpPr/>
          <p:nvPr/>
        </p:nvSpPr>
        <p:spPr>
          <a:xfrm>
            <a:off x="4005000" y="5146560"/>
            <a:ext cx="4942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Chile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4516560" y="1343160"/>
            <a:ext cx="1108080" cy="276120"/>
          </a:xfrm>
          <a:prstGeom prst="rect">
            <a:avLst/>
          </a:prstGeom>
          <a:solidFill>
            <a:srgbClr val="99ff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>
            <a:off x="4602960" y="1386000"/>
            <a:ext cx="1015560" cy="198720"/>
          </a:xfrm>
          <a:prstGeom prst="rect">
            <a:avLst/>
          </a:prstGeom>
          <a:solidFill>
            <a:srgbClr val="66ff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Puerto Rico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3177000" y="0"/>
            <a:ext cx="2923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c99ff"/>
                </a:solidFill>
                <a:effectLst/>
                <a:uFillTx/>
                <a:latin typeface="Frutiger 55 Roman"/>
              </a:rPr>
              <a:t> 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Latin America</a:t>
            </a:r>
            <a:r>
              <a:rPr b="1" lang="en-US" sz="2800" strike="noStrike" u="none">
                <a:solidFill>
                  <a:srgbClr val="cc99ff"/>
                </a:solidFill>
                <a:effectLst/>
                <a:uFillTx/>
                <a:latin typeface="Frutiger 55 Roman"/>
              </a:rPr>
              <a:t>  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" name="PlaceHolder 1"/>
          <p:cNvSpPr>
            <a:spLocks noGrp="1"/>
          </p:cNvSpPr>
          <p:nvPr>
            <p:ph type="title"/>
          </p:nvPr>
        </p:nvSpPr>
        <p:spPr>
          <a:xfrm>
            <a:off x="838080" y="-3052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Latin American 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1143000" y="1447920"/>
            <a:ext cx="8794800" cy="498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Current development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Puerto Rico</a:t>
            </a:r>
            <a:r>
              <a:rPr b="1" lang="en-US" sz="14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- </a:t>
            </a: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fiber optic local ring network build - dark fiber sales and  </a:t>
            </a:r>
            <a:br>
              <a:rPr sz="1600"/>
            </a:b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  Media Cast service being considered  (Relationship with San Juan Gas)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Planned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 Mexico</a:t>
            </a:r>
            <a:r>
              <a:rPr b="1" lang="en-US" sz="14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- </a:t>
            </a: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Thin Network Capacity and co-location with TELMEX,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                explore other business opportunities including VBN &amp; pooling pts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</a:t>
            </a:r>
            <a:r>
              <a:rPr b="0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Colombia</a:t>
            </a:r>
            <a:r>
              <a:rPr b="1" lang="en-US" sz="14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- </a:t>
            </a: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fiber optic local ring network build - dark fiber sales  </a:t>
            </a:r>
            <a:br>
              <a:rPr sz="1600"/>
            </a:b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               (Relationship with PromiGas)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76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Brazil</a:t>
            </a:r>
            <a:r>
              <a:rPr b="1" lang="en-US" sz="14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- </a:t>
            </a: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fiber optic local ring network build and IP Media Cast </a:t>
            </a:r>
            <a:br>
              <a:rPr sz="1600"/>
            </a:b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            network connectivity to EIN via satellite (Relationship with Electro</a:t>
            </a:r>
            <a:r>
              <a:rPr b="1" lang="en-US" sz="14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Argentina</a:t>
            </a:r>
            <a:r>
              <a:rPr b="1" lang="en-US" sz="14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- </a:t>
            </a: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IP Media Cast network connectivity to EIN via satellite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Chile</a:t>
            </a: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- IP Media Cast network connectivity to EIN via satellite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" name="PlaceHolder 1"/>
          <p:cNvSpPr>
            <a:spLocks noGrp="1"/>
          </p:cNvSpPr>
          <p:nvPr>
            <p:ph type="title"/>
          </p:nvPr>
        </p:nvSpPr>
        <p:spPr>
          <a:xfrm>
            <a:off x="60948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Canada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pSp>
        <p:nvGrpSpPr>
          <p:cNvPr id="1189" name=""/>
          <p:cNvGrpSpPr/>
          <p:nvPr/>
        </p:nvGrpSpPr>
        <p:grpSpPr>
          <a:xfrm>
            <a:off x="1905120" y="1905120"/>
            <a:ext cx="6324120" cy="3840120"/>
            <a:chOff x="1905120" y="1905120"/>
            <a:chExt cx="6324120" cy="3840120"/>
          </a:xfrm>
        </p:grpSpPr>
        <p:sp>
          <p:nvSpPr>
            <p:cNvPr id="1190" name=""/>
            <p:cNvSpPr/>
            <p:nvPr/>
          </p:nvSpPr>
          <p:spPr>
            <a:xfrm>
              <a:off x="3510000" y="1905120"/>
              <a:ext cx="3369600" cy="1744560"/>
            </a:xfrm>
            <a:custGeom>
              <a:avLst/>
              <a:gdLst/>
              <a:ahLst/>
              <a:rect l="l" t="t" r="r" b="b"/>
              <a:pathLst>
                <a:path w="2123" h="1099">
                  <a:moveTo>
                    <a:pt x="750" y="167"/>
                  </a:moveTo>
                  <a:lnTo>
                    <a:pt x="782" y="184"/>
                  </a:lnTo>
                  <a:lnTo>
                    <a:pt x="750" y="191"/>
                  </a:lnTo>
                  <a:lnTo>
                    <a:pt x="819" y="222"/>
                  </a:lnTo>
                  <a:lnTo>
                    <a:pt x="834" y="218"/>
                  </a:lnTo>
                  <a:lnTo>
                    <a:pt x="848" y="220"/>
                  </a:lnTo>
                  <a:lnTo>
                    <a:pt x="887" y="211"/>
                  </a:lnTo>
                  <a:lnTo>
                    <a:pt x="878" y="183"/>
                  </a:lnTo>
                  <a:lnTo>
                    <a:pt x="844" y="163"/>
                  </a:lnTo>
                  <a:lnTo>
                    <a:pt x="798" y="154"/>
                  </a:lnTo>
                  <a:lnTo>
                    <a:pt x="756" y="154"/>
                  </a:lnTo>
                  <a:lnTo>
                    <a:pt x="750" y="167"/>
                  </a:lnTo>
                  <a:close/>
                  <a:moveTo>
                    <a:pt x="1011" y="223"/>
                  </a:moveTo>
                  <a:lnTo>
                    <a:pt x="965" y="222"/>
                  </a:lnTo>
                  <a:lnTo>
                    <a:pt x="949" y="229"/>
                  </a:lnTo>
                  <a:lnTo>
                    <a:pt x="956" y="234"/>
                  </a:lnTo>
                  <a:lnTo>
                    <a:pt x="977" y="238"/>
                  </a:lnTo>
                  <a:lnTo>
                    <a:pt x="1012" y="238"/>
                  </a:lnTo>
                  <a:lnTo>
                    <a:pt x="1021" y="229"/>
                  </a:lnTo>
                  <a:lnTo>
                    <a:pt x="1011" y="223"/>
                  </a:lnTo>
                  <a:close/>
                  <a:moveTo>
                    <a:pt x="908" y="120"/>
                  </a:moveTo>
                  <a:lnTo>
                    <a:pt x="899" y="124"/>
                  </a:lnTo>
                  <a:lnTo>
                    <a:pt x="896" y="131"/>
                  </a:lnTo>
                  <a:lnTo>
                    <a:pt x="917" y="140"/>
                  </a:lnTo>
                  <a:lnTo>
                    <a:pt x="922" y="133"/>
                  </a:lnTo>
                  <a:lnTo>
                    <a:pt x="922" y="124"/>
                  </a:lnTo>
                  <a:lnTo>
                    <a:pt x="908" y="120"/>
                  </a:lnTo>
                  <a:close/>
                  <a:moveTo>
                    <a:pt x="649" y="188"/>
                  </a:moveTo>
                  <a:lnTo>
                    <a:pt x="625" y="179"/>
                  </a:lnTo>
                  <a:lnTo>
                    <a:pt x="568" y="191"/>
                  </a:lnTo>
                  <a:lnTo>
                    <a:pt x="564" y="200"/>
                  </a:lnTo>
                  <a:lnTo>
                    <a:pt x="641" y="199"/>
                  </a:lnTo>
                  <a:lnTo>
                    <a:pt x="649" y="188"/>
                  </a:lnTo>
                  <a:close/>
                  <a:moveTo>
                    <a:pt x="506" y="215"/>
                  </a:moveTo>
                  <a:lnTo>
                    <a:pt x="515" y="225"/>
                  </a:lnTo>
                  <a:lnTo>
                    <a:pt x="531" y="222"/>
                  </a:lnTo>
                  <a:lnTo>
                    <a:pt x="522" y="209"/>
                  </a:lnTo>
                  <a:lnTo>
                    <a:pt x="506" y="215"/>
                  </a:lnTo>
                  <a:close/>
                  <a:moveTo>
                    <a:pt x="577" y="209"/>
                  </a:moveTo>
                  <a:lnTo>
                    <a:pt x="538" y="222"/>
                  </a:lnTo>
                  <a:lnTo>
                    <a:pt x="534" y="232"/>
                  </a:lnTo>
                  <a:lnTo>
                    <a:pt x="554" y="241"/>
                  </a:lnTo>
                  <a:lnTo>
                    <a:pt x="603" y="234"/>
                  </a:lnTo>
                  <a:lnTo>
                    <a:pt x="632" y="209"/>
                  </a:lnTo>
                  <a:lnTo>
                    <a:pt x="621" y="207"/>
                  </a:lnTo>
                  <a:lnTo>
                    <a:pt x="577" y="209"/>
                  </a:lnTo>
                  <a:close/>
                  <a:moveTo>
                    <a:pt x="722" y="330"/>
                  </a:moveTo>
                  <a:lnTo>
                    <a:pt x="708" y="332"/>
                  </a:lnTo>
                  <a:lnTo>
                    <a:pt x="696" y="342"/>
                  </a:lnTo>
                  <a:lnTo>
                    <a:pt x="711" y="349"/>
                  </a:lnTo>
                  <a:lnTo>
                    <a:pt x="726" y="348"/>
                  </a:lnTo>
                  <a:lnTo>
                    <a:pt x="729" y="342"/>
                  </a:lnTo>
                  <a:lnTo>
                    <a:pt x="722" y="330"/>
                  </a:lnTo>
                  <a:close/>
                  <a:moveTo>
                    <a:pt x="747" y="243"/>
                  </a:moveTo>
                  <a:lnTo>
                    <a:pt x="726" y="222"/>
                  </a:lnTo>
                  <a:lnTo>
                    <a:pt x="715" y="223"/>
                  </a:lnTo>
                  <a:lnTo>
                    <a:pt x="726" y="250"/>
                  </a:lnTo>
                  <a:lnTo>
                    <a:pt x="747" y="248"/>
                  </a:lnTo>
                  <a:lnTo>
                    <a:pt x="747" y="243"/>
                  </a:lnTo>
                  <a:close/>
                  <a:moveTo>
                    <a:pt x="979" y="215"/>
                  </a:moveTo>
                  <a:lnTo>
                    <a:pt x="986" y="211"/>
                  </a:lnTo>
                  <a:lnTo>
                    <a:pt x="986" y="195"/>
                  </a:lnTo>
                  <a:lnTo>
                    <a:pt x="959" y="181"/>
                  </a:lnTo>
                  <a:lnTo>
                    <a:pt x="920" y="170"/>
                  </a:lnTo>
                  <a:lnTo>
                    <a:pt x="912" y="174"/>
                  </a:lnTo>
                  <a:lnTo>
                    <a:pt x="906" y="186"/>
                  </a:lnTo>
                  <a:lnTo>
                    <a:pt x="915" y="207"/>
                  </a:lnTo>
                  <a:lnTo>
                    <a:pt x="936" y="222"/>
                  </a:lnTo>
                  <a:lnTo>
                    <a:pt x="945" y="215"/>
                  </a:lnTo>
                  <a:lnTo>
                    <a:pt x="979" y="215"/>
                  </a:lnTo>
                  <a:close/>
                  <a:moveTo>
                    <a:pt x="352" y="339"/>
                  </a:moveTo>
                  <a:lnTo>
                    <a:pt x="432" y="374"/>
                  </a:lnTo>
                  <a:lnTo>
                    <a:pt x="467" y="378"/>
                  </a:lnTo>
                  <a:lnTo>
                    <a:pt x="564" y="355"/>
                  </a:lnTo>
                  <a:lnTo>
                    <a:pt x="662" y="348"/>
                  </a:lnTo>
                  <a:lnTo>
                    <a:pt x="690" y="321"/>
                  </a:lnTo>
                  <a:lnTo>
                    <a:pt x="688" y="307"/>
                  </a:lnTo>
                  <a:lnTo>
                    <a:pt x="665" y="300"/>
                  </a:lnTo>
                  <a:lnTo>
                    <a:pt x="653" y="318"/>
                  </a:lnTo>
                  <a:lnTo>
                    <a:pt x="641" y="303"/>
                  </a:lnTo>
                  <a:lnTo>
                    <a:pt x="616" y="300"/>
                  </a:lnTo>
                  <a:lnTo>
                    <a:pt x="634" y="289"/>
                  </a:lnTo>
                  <a:lnTo>
                    <a:pt x="632" y="270"/>
                  </a:lnTo>
                  <a:lnTo>
                    <a:pt x="612" y="264"/>
                  </a:lnTo>
                  <a:lnTo>
                    <a:pt x="598" y="278"/>
                  </a:lnTo>
                  <a:lnTo>
                    <a:pt x="577" y="282"/>
                  </a:lnTo>
                  <a:lnTo>
                    <a:pt x="577" y="307"/>
                  </a:lnTo>
                  <a:lnTo>
                    <a:pt x="598" y="318"/>
                  </a:lnTo>
                  <a:lnTo>
                    <a:pt x="531" y="325"/>
                  </a:lnTo>
                  <a:lnTo>
                    <a:pt x="533" y="310"/>
                  </a:lnTo>
                  <a:lnTo>
                    <a:pt x="508" y="291"/>
                  </a:lnTo>
                  <a:lnTo>
                    <a:pt x="479" y="282"/>
                  </a:lnTo>
                  <a:lnTo>
                    <a:pt x="446" y="280"/>
                  </a:lnTo>
                  <a:lnTo>
                    <a:pt x="428" y="273"/>
                  </a:lnTo>
                  <a:lnTo>
                    <a:pt x="444" y="250"/>
                  </a:lnTo>
                  <a:lnTo>
                    <a:pt x="471" y="243"/>
                  </a:lnTo>
                  <a:lnTo>
                    <a:pt x="455" y="230"/>
                  </a:lnTo>
                  <a:lnTo>
                    <a:pt x="394" y="241"/>
                  </a:lnTo>
                  <a:lnTo>
                    <a:pt x="338" y="264"/>
                  </a:lnTo>
                  <a:lnTo>
                    <a:pt x="290" y="284"/>
                  </a:lnTo>
                  <a:lnTo>
                    <a:pt x="248" y="294"/>
                  </a:lnTo>
                  <a:lnTo>
                    <a:pt x="322" y="319"/>
                  </a:lnTo>
                  <a:lnTo>
                    <a:pt x="341" y="326"/>
                  </a:lnTo>
                  <a:lnTo>
                    <a:pt x="352" y="339"/>
                  </a:lnTo>
                  <a:close/>
                  <a:moveTo>
                    <a:pt x="726" y="468"/>
                  </a:moveTo>
                  <a:lnTo>
                    <a:pt x="750" y="495"/>
                  </a:lnTo>
                  <a:lnTo>
                    <a:pt x="788" y="500"/>
                  </a:lnTo>
                  <a:lnTo>
                    <a:pt x="814" y="538"/>
                  </a:lnTo>
                  <a:lnTo>
                    <a:pt x="830" y="541"/>
                  </a:lnTo>
                  <a:lnTo>
                    <a:pt x="850" y="529"/>
                  </a:lnTo>
                  <a:lnTo>
                    <a:pt x="896" y="511"/>
                  </a:lnTo>
                  <a:lnTo>
                    <a:pt x="904" y="477"/>
                  </a:lnTo>
                  <a:lnTo>
                    <a:pt x="901" y="449"/>
                  </a:lnTo>
                  <a:lnTo>
                    <a:pt x="892" y="417"/>
                  </a:lnTo>
                  <a:lnTo>
                    <a:pt x="874" y="397"/>
                  </a:lnTo>
                  <a:lnTo>
                    <a:pt x="777" y="413"/>
                  </a:lnTo>
                  <a:lnTo>
                    <a:pt x="768" y="429"/>
                  </a:lnTo>
                  <a:lnTo>
                    <a:pt x="791" y="440"/>
                  </a:lnTo>
                  <a:lnTo>
                    <a:pt x="791" y="467"/>
                  </a:lnTo>
                  <a:lnTo>
                    <a:pt x="773" y="472"/>
                  </a:lnTo>
                  <a:lnTo>
                    <a:pt x="766" y="460"/>
                  </a:lnTo>
                  <a:lnTo>
                    <a:pt x="734" y="452"/>
                  </a:lnTo>
                  <a:lnTo>
                    <a:pt x="726" y="468"/>
                  </a:lnTo>
                  <a:close/>
                  <a:moveTo>
                    <a:pt x="851" y="271"/>
                  </a:moveTo>
                  <a:lnTo>
                    <a:pt x="807" y="282"/>
                  </a:lnTo>
                  <a:lnTo>
                    <a:pt x="775" y="293"/>
                  </a:lnTo>
                  <a:lnTo>
                    <a:pt x="740" y="271"/>
                  </a:lnTo>
                  <a:lnTo>
                    <a:pt x="726" y="277"/>
                  </a:lnTo>
                  <a:lnTo>
                    <a:pt x="733" y="309"/>
                  </a:lnTo>
                  <a:lnTo>
                    <a:pt x="766" y="326"/>
                  </a:lnTo>
                  <a:lnTo>
                    <a:pt x="811" y="328"/>
                  </a:lnTo>
                  <a:lnTo>
                    <a:pt x="819" y="351"/>
                  </a:lnTo>
                  <a:lnTo>
                    <a:pt x="876" y="349"/>
                  </a:lnTo>
                  <a:lnTo>
                    <a:pt x="897" y="330"/>
                  </a:lnTo>
                  <a:lnTo>
                    <a:pt x="901" y="314"/>
                  </a:lnTo>
                  <a:lnTo>
                    <a:pt x="901" y="280"/>
                  </a:lnTo>
                  <a:lnTo>
                    <a:pt x="874" y="271"/>
                  </a:lnTo>
                  <a:lnTo>
                    <a:pt x="851" y="271"/>
                  </a:lnTo>
                  <a:close/>
                  <a:moveTo>
                    <a:pt x="1014" y="287"/>
                  </a:moveTo>
                  <a:lnTo>
                    <a:pt x="1037" y="323"/>
                  </a:lnTo>
                  <a:lnTo>
                    <a:pt x="1028" y="333"/>
                  </a:lnTo>
                  <a:lnTo>
                    <a:pt x="1036" y="362"/>
                  </a:lnTo>
                  <a:lnTo>
                    <a:pt x="1050" y="371"/>
                  </a:lnTo>
                  <a:lnTo>
                    <a:pt x="1064" y="365"/>
                  </a:lnTo>
                  <a:lnTo>
                    <a:pt x="1204" y="378"/>
                  </a:lnTo>
                  <a:lnTo>
                    <a:pt x="1367" y="373"/>
                  </a:lnTo>
                  <a:lnTo>
                    <a:pt x="1377" y="349"/>
                  </a:lnTo>
                  <a:lnTo>
                    <a:pt x="1351" y="321"/>
                  </a:lnTo>
                  <a:lnTo>
                    <a:pt x="1294" y="310"/>
                  </a:lnTo>
                  <a:lnTo>
                    <a:pt x="1184" y="333"/>
                  </a:lnTo>
                  <a:lnTo>
                    <a:pt x="1083" y="305"/>
                  </a:lnTo>
                  <a:lnTo>
                    <a:pt x="1129" y="278"/>
                  </a:lnTo>
                  <a:lnTo>
                    <a:pt x="1179" y="287"/>
                  </a:lnTo>
                  <a:lnTo>
                    <a:pt x="1232" y="291"/>
                  </a:lnTo>
                  <a:lnTo>
                    <a:pt x="1278" y="287"/>
                  </a:lnTo>
                  <a:lnTo>
                    <a:pt x="1326" y="298"/>
                  </a:lnTo>
                  <a:lnTo>
                    <a:pt x="1377" y="286"/>
                  </a:lnTo>
                  <a:lnTo>
                    <a:pt x="1388" y="261"/>
                  </a:lnTo>
                  <a:lnTo>
                    <a:pt x="1381" y="241"/>
                  </a:lnTo>
                  <a:lnTo>
                    <a:pt x="1390" y="230"/>
                  </a:lnTo>
                  <a:lnTo>
                    <a:pt x="1425" y="216"/>
                  </a:lnTo>
                  <a:lnTo>
                    <a:pt x="1445" y="186"/>
                  </a:lnTo>
                  <a:lnTo>
                    <a:pt x="1437" y="163"/>
                  </a:lnTo>
                  <a:lnTo>
                    <a:pt x="1450" y="147"/>
                  </a:lnTo>
                  <a:lnTo>
                    <a:pt x="1492" y="133"/>
                  </a:lnTo>
                  <a:lnTo>
                    <a:pt x="1494" y="111"/>
                  </a:lnTo>
                  <a:lnTo>
                    <a:pt x="1577" y="65"/>
                  </a:lnTo>
                  <a:lnTo>
                    <a:pt x="1576" y="53"/>
                  </a:lnTo>
                  <a:lnTo>
                    <a:pt x="1604" y="26"/>
                  </a:lnTo>
                  <a:lnTo>
                    <a:pt x="1514" y="8"/>
                  </a:lnTo>
                  <a:lnTo>
                    <a:pt x="1414" y="0"/>
                  </a:lnTo>
                  <a:lnTo>
                    <a:pt x="1365" y="1"/>
                  </a:lnTo>
                  <a:lnTo>
                    <a:pt x="1248" y="7"/>
                  </a:lnTo>
                  <a:lnTo>
                    <a:pt x="1206" y="37"/>
                  </a:lnTo>
                  <a:lnTo>
                    <a:pt x="1156" y="26"/>
                  </a:lnTo>
                  <a:lnTo>
                    <a:pt x="1064" y="53"/>
                  </a:lnTo>
                  <a:lnTo>
                    <a:pt x="1110" y="88"/>
                  </a:lnTo>
                  <a:lnTo>
                    <a:pt x="1156" y="101"/>
                  </a:lnTo>
                  <a:lnTo>
                    <a:pt x="1147" y="117"/>
                  </a:lnTo>
                  <a:lnTo>
                    <a:pt x="1087" y="101"/>
                  </a:lnTo>
                  <a:lnTo>
                    <a:pt x="1067" y="78"/>
                  </a:lnTo>
                  <a:lnTo>
                    <a:pt x="1011" y="69"/>
                  </a:lnTo>
                  <a:lnTo>
                    <a:pt x="970" y="129"/>
                  </a:lnTo>
                  <a:lnTo>
                    <a:pt x="998" y="158"/>
                  </a:lnTo>
                  <a:lnTo>
                    <a:pt x="1050" y="202"/>
                  </a:lnTo>
                  <a:lnTo>
                    <a:pt x="1198" y="209"/>
                  </a:lnTo>
                  <a:lnTo>
                    <a:pt x="1230" y="243"/>
                  </a:lnTo>
                  <a:lnTo>
                    <a:pt x="1197" y="238"/>
                  </a:lnTo>
                  <a:lnTo>
                    <a:pt x="1177" y="220"/>
                  </a:lnTo>
                  <a:lnTo>
                    <a:pt x="1133" y="222"/>
                  </a:lnTo>
                  <a:lnTo>
                    <a:pt x="1149" y="241"/>
                  </a:lnTo>
                  <a:lnTo>
                    <a:pt x="1105" y="268"/>
                  </a:lnTo>
                  <a:lnTo>
                    <a:pt x="1083" y="284"/>
                  </a:lnTo>
                  <a:lnTo>
                    <a:pt x="1057" y="271"/>
                  </a:lnTo>
                  <a:lnTo>
                    <a:pt x="1018" y="277"/>
                  </a:lnTo>
                  <a:lnTo>
                    <a:pt x="1004" y="259"/>
                  </a:lnTo>
                  <a:lnTo>
                    <a:pt x="936" y="255"/>
                  </a:lnTo>
                  <a:lnTo>
                    <a:pt x="922" y="270"/>
                  </a:lnTo>
                  <a:lnTo>
                    <a:pt x="968" y="293"/>
                  </a:lnTo>
                  <a:lnTo>
                    <a:pt x="997" y="293"/>
                  </a:lnTo>
                  <a:lnTo>
                    <a:pt x="1014" y="287"/>
                  </a:lnTo>
                  <a:close/>
                  <a:moveTo>
                    <a:pt x="1259" y="834"/>
                  </a:moveTo>
                  <a:lnTo>
                    <a:pt x="1237" y="859"/>
                  </a:lnTo>
                  <a:lnTo>
                    <a:pt x="1232" y="911"/>
                  </a:lnTo>
                  <a:lnTo>
                    <a:pt x="1237" y="934"/>
                  </a:lnTo>
                  <a:lnTo>
                    <a:pt x="1211" y="950"/>
                  </a:lnTo>
                  <a:lnTo>
                    <a:pt x="1209" y="969"/>
                  </a:lnTo>
                  <a:lnTo>
                    <a:pt x="1257" y="960"/>
                  </a:lnTo>
                  <a:lnTo>
                    <a:pt x="1282" y="992"/>
                  </a:lnTo>
                  <a:lnTo>
                    <a:pt x="1340" y="957"/>
                  </a:lnTo>
                  <a:lnTo>
                    <a:pt x="1338" y="937"/>
                  </a:lnTo>
                  <a:lnTo>
                    <a:pt x="1388" y="960"/>
                  </a:lnTo>
                  <a:lnTo>
                    <a:pt x="1439" y="975"/>
                  </a:lnTo>
                  <a:lnTo>
                    <a:pt x="1471" y="957"/>
                  </a:lnTo>
                  <a:lnTo>
                    <a:pt x="1397" y="905"/>
                  </a:lnTo>
                  <a:lnTo>
                    <a:pt x="1367" y="898"/>
                  </a:lnTo>
                  <a:lnTo>
                    <a:pt x="1340" y="879"/>
                  </a:lnTo>
                  <a:lnTo>
                    <a:pt x="1312" y="872"/>
                  </a:lnTo>
                  <a:lnTo>
                    <a:pt x="1314" y="865"/>
                  </a:lnTo>
                  <a:lnTo>
                    <a:pt x="1259" y="834"/>
                  </a:lnTo>
                  <a:close/>
                  <a:moveTo>
                    <a:pt x="1388" y="1007"/>
                  </a:moveTo>
                  <a:lnTo>
                    <a:pt x="1360" y="1019"/>
                  </a:lnTo>
                  <a:lnTo>
                    <a:pt x="1340" y="1055"/>
                  </a:lnTo>
                  <a:lnTo>
                    <a:pt x="1367" y="1051"/>
                  </a:lnTo>
                  <a:lnTo>
                    <a:pt x="1381" y="1042"/>
                  </a:lnTo>
                  <a:lnTo>
                    <a:pt x="1383" y="1031"/>
                  </a:lnTo>
                  <a:lnTo>
                    <a:pt x="1406" y="1021"/>
                  </a:lnTo>
                  <a:lnTo>
                    <a:pt x="1407" y="1008"/>
                  </a:lnTo>
                  <a:lnTo>
                    <a:pt x="1388" y="1007"/>
                  </a:lnTo>
                  <a:close/>
                  <a:moveTo>
                    <a:pt x="1491" y="1040"/>
                  </a:moveTo>
                  <a:lnTo>
                    <a:pt x="1484" y="1047"/>
                  </a:lnTo>
                  <a:lnTo>
                    <a:pt x="1484" y="1076"/>
                  </a:lnTo>
                  <a:lnTo>
                    <a:pt x="1505" y="1088"/>
                  </a:lnTo>
                  <a:lnTo>
                    <a:pt x="1517" y="1046"/>
                  </a:lnTo>
                  <a:lnTo>
                    <a:pt x="1491" y="1040"/>
                  </a:lnTo>
                  <a:close/>
                  <a:moveTo>
                    <a:pt x="1542" y="978"/>
                  </a:moveTo>
                  <a:lnTo>
                    <a:pt x="1570" y="998"/>
                  </a:lnTo>
                  <a:lnTo>
                    <a:pt x="1579" y="991"/>
                  </a:lnTo>
                  <a:lnTo>
                    <a:pt x="1570" y="976"/>
                  </a:lnTo>
                  <a:lnTo>
                    <a:pt x="1542" y="978"/>
                  </a:lnTo>
                  <a:close/>
                  <a:moveTo>
                    <a:pt x="1450" y="667"/>
                  </a:moveTo>
                  <a:lnTo>
                    <a:pt x="1471" y="662"/>
                  </a:lnTo>
                  <a:lnTo>
                    <a:pt x="1478" y="650"/>
                  </a:lnTo>
                  <a:lnTo>
                    <a:pt x="1484" y="650"/>
                  </a:lnTo>
                  <a:lnTo>
                    <a:pt x="1484" y="643"/>
                  </a:lnTo>
                  <a:lnTo>
                    <a:pt x="1473" y="641"/>
                  </a:lnTo>
                  <a:lnTo>
                    <a:pt x="1471" y="648"/>
                  </a:lnTo>
                  <a:lnTo>
                    <a:pt x="1457" y="657"/>
                  </a:lnTo>
                  <a:lnTo>
                    <a:pt x="1450" y="667"/>
                  </a:lnTo>
                  <a:close/>
                  <a:moveTo>
                    <a:pt x="929" y="321"/>
                  </a:moveTo>
                  <a:lnTo>
                    <a:pt x="940" y="335"/>
                  </a:lnTo>
                  <a:lnTo>
                    <a:pt x="922" y="341"/>
                  </a:lnTo>
                  <a:lnTo>
                    <a:pt x="922" y="349"/>
                  </a:lnTo>
                  <a:lnTo>
                    <a:pt x="936" y="358"/>
                  </a:lnTo>
                  <a:lnTo>
                    <a:pt x="952" y="360"/>
                  </a:lnTo>
                  <a:lnTo>
                    <a:pt x="966" y="369"/>
                  </a:lnTo>
                  <a:lnTo>
                    <a:pt x="1000" y="365"/>
                  </a:lnTo>
                  <a:lnTo>
                    <a:pt x="1000" y="342"/>
                  </a:lnTo>
                  <a:lnTo>
                    <a:pt x="1000" y="341"/>
                  </a:lnTo>
                  <a:lnTo>
                    <a:pt x="965" y="319"/>
                  </a:lnTo>
                  <a:lnTo>
                    <a:pt x="943" y="325"/>
                  </a:lnTo>
                  <a:lnTo>
                    <a:pt x="928" y="318"/>
                  </a:lnTo>
                  <a:lnTo>
                    <a:pt x="908" y="326"/>
                  </a:lnTo>
                  <a:lnTo>
                    <a:pt x="910" y="330"/>
                  </a:lnTo>
                  <a:lnTo>
                    <a:pt x="917" y="332"/>
                  </a:lnTo>
                  <a:lnTo>
                    <a:pt x="929" y="321"/>
                  </a:lnTo>
                  <a:close/>
                  <a:moveTo>
                    <a:pt x="508" y="698"/>
                  </a:moveTo>
                  <a:lnTo>
                    <a:pt x="554" y="666"/>
                  </a:lnTo>
                  <a:lnTo>
                    <a:pt x="527" y="651"/>
                  </a:lnTo>
                  <a:lnTo>
                    <a:pt x="531" y="641"/>
                  </a:lnTo>
                  <a:lnTo>
                    <a:pt x="556" y="637"/>
                  </a:lnTo>
                  <a:lnTo>
                    <a:pt x="552" y="650"/>
                  </a:lnTo>
                  <a:lnTo>
                    <a:pt x="584" y="662"/>
                  </a:lnTo>
                  <a:lnTo>
                    <a:pt x="598" y="664"/>
                  </a:lnTo>
                  <a:lnTo>
                    <a:pt x="660" y="673"/>
                  </a:lnTo>
                  <a:lnTo>
                    <a:pt x="699" y="662"/>
                  </a:lnTo>
                  <a:lnTo>
                    <a:pt x="711" y="653"/>
                  </a:lnTo>
                  <a:lnTo>
                    <a:pt x="703" y="635"/>
                  </a:lnTo>
                  <a:lnTo>
                    <a:pt x="683" y="634"/>
                  </a:lnTo>
                  <a:lnTo>
                    <a:pt x="683" y="621"/>
                  </a:lnTo>
                  <a:lnTo>
                    <a:pt x="704" y="611"/>
                  </a:lnTo>
                  <a:lnTo>
                    <a:pt x="708" y="623"/>
                  </a:lnTo>
                  <a:lnTo>
                    <a:pt x="736" y="625"/>
                  </a:lnTo>
                  <a:lnTo>
                    <a:pt x="743" y="600"/>
                  </a:lnTo>
                  <a:lnTo>
                    <a:pt x="690" y="571"/>
                  </a:lnTo>
                  <a:lnTo>
                    <a:pt x="669" y="573"/>
                  </a:lnTo>
                  <a:lnTo>
                    <a:pt x="639" y="545"/>
                  </a:lnTo>
                  <a:lnTo>
                    <a:pt x="651" y="524"/>
                  </a:lnTo>
                  <a:lnTo>
                    <a:pt x="639" y="502"/>
                  </a:lnTo>
                  <a:lnTo>
                    <a:pt x="641" y="472"/>
                  </a:lnTo>
                  <a:lnTo>
                    <a:pt x="637" y="467"/>
                  </a:lnTo>
                  <a:lnTo>
                    <a:pt x="678" y="424"/>
                  </a:lnTo>
                  <a:lnTo>
                    <a:pt x="626" y="415"/>
                  </a:lnTo>
                  <a:lnTo>
                    <a:pt x="602" y="438"/>
                  </a:lnTo>
                  <a:lnTo>
                    <a:pt x="570" y="435"/>
                  </a:lnTo>
                  <a:lnTo>
                    <a:pt x="563" y="479"/>
                  </a:lnTo>
                  <a:lnTo>
                    <a:pt x="564" y="508"/>
                  </a:lnTo>
                  <a:lnTo>
                    <a:pt x="538" y="520"/>
                  </a:lnTo>
                  <a:lnTo>
                    <a:pt x="540" y="504"/>
                  </a:lnTo>
                  <a:lnTo>
                    <a:pt x="536" y="474"/>
                  </a:lnTo>
                  <a:lnTo>
                    <a:pt x="518" y="456"/>
                  </a:lnTo>
                  <a:lnTo>
                    <a:pt x="494" y="452"/>
                  </a:lnTo>
                  <a:lnTo>
                    <a:pt x="495" y="467"/>
                  </a:lnTo>
                  <a:lnTo>
                    <a:pt x="458" y="486"/>
                  </a:lnTo>
                  <a:lnTo>
                    <a:pt x="462" y="467"/>
                  </a:lnTo>
                  <a:lnTo>
                    <a:pt x="419" y="449"/>
                  </a:lnTo>
                  <a:lnTo>
                    <a:pt x="394" y="460"/>
                  </a:lnTo>
                  <a:lnTo>
                    <a:pt x="393" y="467"/>
                  </a:lnTo>
                  <a:lnTo>
                    <a:pt x="359" y="468"/>
                  </a:lnTo>
                  <a:lnTo>
                    <a:pt x="384" y="460"/>
                  </a:lnTo>
                  <a:lnTo>
                    <a:pt x="389" y="437"/>
                  </a:lnTo>
                  <a:lnTo>
                    <a:pt x="324" y="389"/>
                  </a:lnTo>
                  <a:lnTo>
                    <a:pt x="258" y="394"/>
                  </a:lnTo>
                  <a:lnTo>
                    <a:pt x="226" y="371"/>
                  </a:lnTo>
                  <a:lnTo>
                    <a:pt x="131" y="381"/>
                  </a:lnTo>
                  <a:lnTo>
                    <a:pt x="132" y="408"/>
                  </a:lnTo>
                  <a:lnTo>
                    <a:pt x="72" y="445"/>
                  </a:lnTo>
                  <a:lnTo>
                    <a:pt x="49" y="472"/>
                  </a:lnTo>
                  <a:lnTo>
                    <a:pt x="0" y="502"/>
                  </a:lnTo>
                  <a:lnTo>
                    <a:pt x="46" y="516"/>
                  </a:lnTo>
                  <a:lnTo>
                    <a:pt x="53" y="550"/>
                  </a:lnTo>
                  <a:lnTo>
                    <a:pt x="111" y="527"/>
                  </a:lnTo>
                  <a:lnTo>
                    <a:pt x="147" y="525"/>
                  </a:lnTo>
                  <a:lnTo>
                    <a:pt x="164" y="502"/>
                  </a:lnTo>
                  <a:lnTo>
                    <a:pt x="212" y="484"/>
                  </a:lnTo>
                  <a:lnTo>
                    <a:pt x="232" y="467"/>
                  </a:lnTo>
                  <a:lnTo>
                    <a:pt x="248" y="484"/>
                  </a:lnTo>
                  <a:lnTo>
                    <a:pt x="207" y="509"/>
                  </a:lnTo>
                  <a:lnTo>
                    <a:pt x="203" y="522"/>
                  </a:lnTo>
                  <a:lnTo>
                    <a:pt x="239" y="520"/>
                  </a:lnTo>
                  <a:lnTo>
                    <a:pt x="219" y="531"/>
                  </a:lnTo>
                  <a:lnTo>
                    <a:pt x="233" y="543"/>
                  </a:lnTo>
                  <a:lnTo>
                    <a:pt x="205" y="552"/>
                  </a:lnTo>
                  <a:lnTo>
                    <a:pt x="219" y="573"/>
                  </a:lnTo>
                  <a:lnTo>
                    <a:pt x="260" y="571"/>
                  </a:lnTo>
                  <a:lnTo>
                    <a:pt x="281" y="579"/>
                  </a:lnTo>
                  <a:lnTo>
                    <a:pt x="334" y="571"/>
                  </a:lnTo>
                  <a:lnTo>
                    <a:pt x="377" y="586"/>
                  </a:lnTo>
                  <a:lnTo>
                    <a:pt x="310" y="589"/>
                  </a:lnTo>
                  <a:lnTo>
                    <a:pt x="205" y="607"/>
                  </a:lnTo>
                  <a:lnTo>
                    <a:pt x="210" y="628"/>
                  </a:lnTo>
                  <a:lnTo>
                    <a:pt x="235" y="644"/>
                  </a:lnTo>
                  <a:lnTo>
                    <a:pt x="297" y="646"/>
                  </a:lnTo>
                  <a:lnTo>
                    <a:pt x="304" y="689"/>
                  </a:lnTo>
                  <a:lnTo>
                    <a:pt x="435" y="680"/>
                  </a:lnTo>
                  <a:lnTo>
                    <a:pt x="451" y="699"/>
                  </a:lnTo>
                  <a:lnTo>
                    <a:pt x="508" y="698"/>
                  </a:lnTo>
                  <a:close/>
                  <a:moveTo>
                    <a:pt x="1354" y="627"/>
                  </a:moveTo>
                  <a:lnTo>
                    <a:pt x="1388" y="621"/>
                  </a:lnTo>
                  <a:lnTo>
                    <a:pt x="1365" y="600"/>
                  </a:lnTo>
                  <a:lnTo>
                    <a:pt x="1422" y="609"/>
                  </a:lnTo>
                  <a:lnTo>
                    <a:pt x="1407" y="619"/>
                  </a:lnTo>
                  <a:lnTo>
                    <a:pt x="1425" y="635"/>
                  </a:lnTo>
                  <a:lnTo>
                    <a:pt x="1457" y="614"/>
                  </a:lnTo>
                  <a:lnTo>
                    <a:pt x="1453" y="586"/>
                  </a:lnTo>
                  <a:lnTo>
                    <a:pt x="1492" y="596"/>
                  </a:lnTo>
                  <a:lnTo>
                    <a:pt x="1499" y="618"/>
                  </a:lnTo>
                  <a:lnTo>
                    <a:pt x="1569" y="648"/>
                  </a:lnTo>
                  <a:lnTo>
                    <a:pt x="1542" y="660"/>
                  </a:lnTo>
                  <a:lnTo>
                    <a:pt x="1549" y="680"/>
                  </a:lnTo>
                  <a:lnTo>
                    <a:pt x="1604" y="671"/>
                  </a:lnTo>
                  <a:lnTo>
                    <a:pt x="1638" y="687"/>
                  </a:lnTo>
                  <a:lnTo>
                    <a:pt x="1602" y="705"/>
                  </a:lnTo>
                  <a:lnTo>
                    <a:pt x="1549" y="698"/>
                  </a:lnTo>
                  <a:lnTo>
                    <a:pt x="1538" y="733"/>
                  </a:lnTo>
                  <a:lnTo>
                    <a:pt x="1560" y="760"/>
                  </a:lnTo>
                  <a:lnTo>
                    <a:pt x="1600" y="756"/>
                  </a:lnTo>
                  <a:lnTo>
                    <a:pt x="1625" y="728"/>
                  </a:lnTo>
                  <a:lnTo>
                    <a:pt x="1666" y="728"/>
                  </a:lnTo>
                  <a:lnTo>
                    <a:pt x="1675" y="708"/>
                  </a:lnTo>
                  <a:lnTo>
                    <a:pt x="1717" y="756"/>
                  </a:lnTo>
                  <a:lnTo>
                    <a:pt x="1661" y="818"/>
                  </a:lnTo>
                  <a:lnTo>
                    <a:pt x="1700" y="859"/>
                  </a:lnTo>
                  <a:lnTo>
                    <a:pt x="1639" y="872"/>
                  </a:lnTo>
                  <a:lnTo>
                    <a:pt x="1561" y="859"/>
                  </a:lnTo>
                  <a:lnTo>
                    <a:pt x="1542" y="905"/>
                  </a:lnTo>
                  <a:lnTo>
                    <a:pt x="1599" y="932"/>
                  </a:lnTo>
                  <a:lnTo>
                    <a:pt x="1675" y="920"/>
                  </a:lnTo>
                  <a:lnTo>
                    <a:pt x="1675" y="904"/>
                  </a:lnTo>
                  <a:lnTo>
                    <a:pt x="1717" y="907"/>
                  </a:lnTo>
                  <a:lnTo>
                    <a:pt x="1747" y="946"/>
                  </a:lnTo>
                  <a:lnTo>
                    <a:pt x="1859" y="1028"/>
                  </a:lnTo>
                  <a:lnTo>
                    <a:pt x="1884" y="1016"/>
                  </a:lnTo>
                  <a:lnTo>
                    <a:pt x="1926" y="1037"/>
                  </a:lnTo>
                  <a:lnTo>
                    <a:pt x="2001" y="1060"/>
                  </a:lnTo>
                  <a:lnTo>
                    <a:pt x="2018" y="1055"/>
                  </a:lnTo>
                  <a:lnTo>
                    <a:pt x="2116" y="1099"/>
                  </a:lnTo>
                  <a:lnTo>
                    <a:pt x="2112" y="1087"/>
                  </a:lnTo>
                  <a:lnTo>
                    <a:pt x="2082" y="1083"/>
                  </a:lnTo>
                  <a:lnTo>
                    <a:pt x="2041" y="1042"/>
                  </a:lnTo>
                  <a:lnTo>
                    <a:pt x="1960" y="998"/>
                  </a:lnTo>
                  <a:lnTo>
                    <a:pt x="1909" y="959"/>
                  </a:lnTo>
                  <a:lnTo>
                    <a:pt x="1958" y="969"/>
                  </a:lnTo>
                  <a:lnTo>
                    <a:pt x="2006" y="1000"/>
                  </a:lnTo>
                  <a:lnTo>
                    <a:pt x="2091" y="1028"/>
                  </a:lnTo>
                  <a:lnTo>
                    <a:pt x="2098" y="1012"/>
                  </a:lnTo>
                  <a:lnTo>
                    <a:pt x="2064" y="943"/>
                  </a:lnTo>
                  <a:lnTo>
                    <a:pt x="2022" y="902"/>
                  </a:lnTo>
                  <a:lnTo>
                    <a:pt x="1970" y="889"/>
                  </a:lnTo>
                  <a:lnTo>
                    <a:pt x="1884" y="806"/>
                  </a:lnTo>
                  <a:lnTo>
                    <a:pt x="1912" y="802"/>
                  </a:lnTo>
                  <a:lnTo>
                    <a:pt x="1994" y="836"/>
                  </a:lnTo>
                  <a:lnTo>
                    <a:pt x="2084" y="891"/>
                  </a:lnTo>
                  <a:lnTo>
                    <a:pt x="2070" y="843"/>
                  </a:lnTo>
                  <a:lnTo>
                    <a:pt x="2100" y="852"/>
                  </a:lnTo>
                  <a:lnTo>
                    <a:pt x="2123" y="793"/>
                  </a:lnTo>
                  <a:lnTo>
                    <a:pt x="2084" y="774"/>
                  </a:lnTo>
                  <a:lnTo>
                    <a:pt x="2047" y="779"/>
                  </a:lnTo>
                  <a:lnTo>
                    <a:pt x="2047" y="756"/>
                  </a:lnTo>
                  <a:lnTo>
                    <a:pt x="2004" y="756"/>
                  </a:lnTo>
                  <a:lnTo>
                    <a:pt x="1960" y="714"/>
                  </a:lnTo>
                  <a:lnTo>
                    <a:pt x="1930" y="722"/>
                  </a:lnTo>
                  <a:lnTo>
                    <a:pt x="1845" y="683"/>
                  </a:lnTo>
                  <a:lnTo>
                    <a:pt x="1831" y="650"/>
                  </a:lnTo>
                  <a:lnTo>
                    <a:pt x="1880" y="653"/>
                  </a:lnTo>
                  <a:lnTo>
                    <a:pt x="1802" y="593"/>
                  </a:lnTo>
                  <a:lnTo>
                    <a:pt x="1792" y="611"/>
                  </a:lnTo>
                  <a:lnTo>
                    <a:pt x="1754" y="600"/>
                  </a:lnTo>
                  <a:lnTo>
                    <a:pt x="1785" y="577"/>
                  </a:lnTo>
                  <a:lnTo>
                    <a:pt x="1634" y="518"/>
                  </a:lnTo>
                  <a:lnTo>
                    <a:pt x="1592" y="531"/>
                  </a:lnTo>
                  <a:lnTo>
                    <a:pt x="1600" y="513"/>
                  </a:lnTo>
                  <a:lnTo>
                    <a:pt x="1434" y="419"/>
                  </a:lnTo>
                  <a:lnTo>
                    <a:pt x="1368" y="415"/>
                  </a:lnTo>
                  <a:lnTo>
                    <a:pt x="1344" y="438"/>
                  </a:lnTo>
                  <a:lnTo>
                    <a:pt x="1337" y="415"/>
                  </a:lnTo>
                  <a:lnTo>
                    <a:pt x="1239" y="435"/>
                  </a:lnTo>
                  <a:lnTo>
                    <a:pt x="1204" y="509"/>
                  </a:lnTo>
                  <a:lnTo>
                    <a:pt x="1191" y="470"/>
                  </a:lnTo>
                  <a:lnTo>
                    <a:pt x="1239" y="417"/>
                  </a:lnTo>
                  <a:lnTo>
                    <a:pt x="1168" y="415"/>
                  </a:lnTo>
                  <a:lnTo>
                    <a:pt x="1117" y="442"/>
                  </a:lnTo>
                  <a:lnTo>
                    <a:pt x="1096" y="483"/>
                  </a:lnTo>
                  <a:lnTo>
                    <a:pt x="1094" y="532"/>
                  </a:lnTo>
                  <a:lnTo>
                    <a:pt x="1152" y="591"/>
                  </a:lnTo>
                  <a:lnTo>
                    <a:pt x="1200" y="591"/>
                  </a:lnTo>
                  <a:lnTo>
                    <a:pt x="1234" y="609"/>
                  </a:lnTo>
                  <a:lnTo>
                    <a:pt x="1354" y="627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2649600" y="2527560"/>
              <a:ext cx="3082320" cy="1257120"/>
            </a:xfrm>
            <a:custGeom>
              <a:avLst/>
              <a:gdLst/>
              <a:ahLst/>
              <a:rect l="l" t="t" r="r" b="b"/>
              <a:pathLst>
                <a:path w="1942" h="792">
                  <a:moveTo>
                    <a:pt x="1450" y="792"/>
                  </a:moveTo>
                  <a:lnTo>
                    <a:pt x="1470" y="719"/>
                  </a:lnTo>
                  <a:lnTo>
                    <a:pt x="1535" y="666"/>
                  </a:lnTo>
                  <a:lnTo>
                    <a:pt x="1544" y="620"/>
                  </a:lnTo>
                  <a:lnTo>
                    <a:pt x="1609" y="616"/>
                  </a:lnTo>
                  <a:lnTo>
                    <a:pt x="1643" y="542"/>
                  </a:lnTo>
                  <a:lnTo>
                    <a:pt x="1689" y="551"/>
                  </a:lnTo>
                  <a:lnTo>
                    <a:pt x="1753" y="480"/>
                  </a:lnTo>
                  <a:lnTo>
                    <a:pt x="1673" y="473"/>
                  </a:lnTo>
                  <a:lnTo>
                    <a:pt x="1636" y="441"/>
                  </a:lnTo>
                  <a:lnTo>
                    <a:pt x="1655" y="442"/>
                  </a:lnTo>
                  <a:lnTo>
                    <a:pt x="1712" y="473"/>
                  </a:lnTo>
                  <a:lnTo>
                    <a:pt x="1746" y="471"/>
                  </a:lnTo>
                  <a:lnTo>
                    <a:pt x="1781" y="432"/>
                  </a:lnTo>
                  <a:lnTo>
                    <a:pt x="1755" y="410"/>
                  </a:lnTo>
                  <a:lnTo>
                    <a:pt x="1804" y="403"/>
                  </a:lnTo>
                  <a:lnTo>
                    <a:pt x="1813" y="419"/>
                  </a:lnTo>
                  <a:lnTo>
                    <a:pt x="1854" y="448"/>
                  </a:lnTo>
                  <a:lnTo>
                    <a:pt x="1882" y="458"/>
                  </a:lnTo>
                  <a:lnTo>
                    <a:pt x="1840" y="414"/>
                  </a:lnTo>
                  <a:lnTo>
                    <a:pt x="1882" y="414"/>
                  </a:lnTo>
                  <a:lnTo>
                    <a:pt x="1942" y="354"/>
                  </a:lnTo>
                  <a:lnTo>
                    <a:pt x="1893" y="295"/>
                  </a:lnTo>
                  <a:lnTo>
                    <a:pt x="1916" y="302"/>
                  </a:lnTo>
                  <a:lnTo>
                    <a:pt x="1933" y="290"/>
                  </a:lnTo>
                  <a:lnTo>
                    <a:pt x="1928" y="263"/>
                  </a:lnTo>
                  <a:lnTo>
                    <a:pt x="1894" y="256"/>
                  </a:lnTo>
                  <a:lnTo>
                    <a:pt x="1886" y="242"/>
                  </a:lnTo>
                  <a:lnTo>
                    <a:pt x="1792" y="231"/>
                  </a:lnTo>
                  <a:lnTo>
                    <a:pt x="1788" y="252"/>
                  </a:lnTo>
                  <a:lnTo>
                    <a:pt x="1808" y="270"/>
                  </a:lnTo>
                  <a:lnTo>
                    <a:pt x="1753" y="309"/>
                  </a:lnTo>
                  <a:lnTo>
                    <a:pt x="1742" y="313"/>
                  </a:lnTo>
                  <a:lnTo>
                    <a:pt x="1742" y="332"/>
                  </a:lnTo>
                  <a:lnTo>
                    <a:pt x="1758" y="339"/>
                  </a:lnTo>
                  <a:lnTo>
                    <a:pt x="1732" y="366"/>
                  </a:lnTo>
                  <a:lnTo>
                    <a:pt x="1691" y="327"/>
                  </a:lnTo>
                  <a:lnTo>
                    <a:pt x="1710" y="307"/>
                  </a:lnTo>
                  <a:lnTo>
                    <a:pt x="1698" y="275"/>
                  </a:lnTo>
                  <a:lnTo>
                    <a:pt x="1670" y="254"/>
                  </a:lnTo>
                  <a:lnTo>
                    <a:pt x="1624" y="279"/>
                  </a:lnTo>
                  <a:lnTo>
                    <a:pt x="1609" y="242"/>
                  </a:lnTo>
                  <a:lnTo>
                    <a:pt x="1576" y="242"/>
                  </a:lnTo>
                  <a:lnTo>
                    <a:pt x="1549" y="229"/>
                  </a:lnTo>
                  <a:lnTo>
                    <a:pt x="1590" y="208"/>
                  </a:lnTo>
                  <a:lnTo>
                    <a:pt x="1544" y="172"/>
                  </a:lnTo>
                  <a:lnTo>
                    <a:pt x="1544" y="146"/>
                  </a:lnTo>
                  <a:lnTo>
                    <a:pt x="1524" y="123"/>
                  </a:lnTo>
                  <a:lnTo>
                    <a:pt x="1510" y="121"/>
                  </a:lnTo>
                  <a:lnTo>
                    <a:pt x="1508" y="107"/>
                  </a:lnTo>
                  <a:lnTo>
                    <a:pt x="1535" y="87"/>
                  </a:lnTo>
                  <a:lnTo>
                    <a:pt x="1508" y="73"/>
                  </a:lnTo>
                  <a:lnTo>
                    <a:pt x="1574" y="75"/>
                  </a:lnTo>
                  <a:lnTo>
                    <a:pt x="1631" y="13"/>
                  </a:lnTo>
                  <a:lnTo>
                    <a:pt x="1542" y="0"/>
                  </a:lnTo>
                  <a:lnTo>
                    <a:pt x="1487" y="7"/>
                  </a:lnTo>
                  <a:lnTo>
                    <a:pt x="1471" y="75"/>
                  </a:lnTo>
                  <a:lnTo>
                    <a:pt x="1487" y="101"/>
                  </a:lnTo>
                  <a:lnTo>
                    <a:pt x="1441" y="148"/>
                  </a:lnTo>
                  <a:lnTo>
                    <a:pt x="1425" y="211"/>
                  </a:lnTo>
                  <a:lnTo>
                    <a:pt x="1441" y="226"/>
                  </a:lnTo>
                  <a:lnTo>
                    <a:pt x="1464" y="227"/>
                  </a:lnTo>
                  <a:lnTo>
                    <a:pt x="1493" y="245"/>
                  </a:lnTo>
                  <a:lnTo>
                    <a:pt x="1478" y="283"/>
                  </a:lnTo>
                  <a:lnTo>
                    <a:pt x="1500" y="277"/>
                  </a:lnTo>
                  <a:lnTo>
                    <a:pt x="1512" y="290"/>
                  </a:lnTo>
                  <a:lnTo>
                    <a:pt x="1477" y="320"/>
                  </a:lnTo>
                  <a:lnTo>
                    <a:pt x="1445" y="318"/>
                  </a:lnTo>
                  <a:lnTo>
                    <a:pt x="1443" y="338"/>
                  </a:lnTo>
                  <a:lnTo>
                    <a:pt x="1454" y="346"/>
                  </a:lnTo>
                  <a:lnTo>
                    <a:pt x="1450" y="366"/>
                  </a:lnTo>
                  <a:lnTo>
                    <a:pt x="1429" y="341"/>
                  </a:lnTo>
                  <a:lnTo>
                    <a:pt x="1432" y="309"/>
                  </a:lnTo>
                  <a:lnTo>
                    <a:pt x="1425" y="298"/>
                  </a:lnTo>
                  <a:lnTo>
                    <a:pt x="1464" y="277"/>
                  </a:lnTo>
                  <a:lnTo>
                    <a:pt x="1379" y="222"/>
                  </a:lnTo>
                  <a:lnTo>
                    <a:pt x="1323" y="263"/>
                  </a:lnTo>
                  <a:lnTo>
                    <a:pt x="1319" y="274"/>
                  </a:lnTo>
                  <a:lnTo>
                    <a:pt x="1372" y="288"/>
                  </a:lnTo>
                  <a:lnTo>
                    <a:pt x="1376" y="302"/>
                  </a:lnTo>
                  <a:lnTo>
                    <a:pt x="1342" y="300"/>
                  </a:lnTo>
                  <a:lnTo>
                    <a:pt x="1363" y="332"/>
                  </a:lnTo>
                  <a:lnTo>
                    <a:pt x="1390" y="327"/>
                  </a:lnTo>
                  <a:lnTo>
                    <a:pt x="1383" y="343"/>
                  </a:lnTo>
                  <a:lnTo>
                    <a:pt x="1282" y="330"/>
                  </a:lnTo>
                  <a:lnTo>
                    <a:pt x="1211" y="341"/>
                  </a:lnTo>
                  <a:lnTo>
                    <a:pt x="1183" y="314"/>
                  </a:lnTo>
                  <a:lnTo>
                    <a:pt x="1158" y="320"/>
                  </a:lnTo>
                  <a:lnTo>
                    <a:pt x="1121" y="302"/>
                  </a:lnTo>
                  <a:lnTo>
                    <a:pt x="1099" y="284"/>
                  </a:lnTo>
                  <a:lnTo>
                    <a:pt x="1075" y="309"/>
                  </a:lnTo>
                  <a:lnTo>
                    <a:pt x="1023" y="325"/>
                  </a:lnTo>
                  <a:lnTo>
                    <a:pt x="1009" y="336"/>
                  </a:lnTo>
                  <a:lnTo>
                    <a:pt x="1029" y="371"/>
                  </a:lnTo>
                  <a:lnTo>
                    <a:pt x="1002" y="391"/>
                  </a:lnTo>
                  <a:lnTo>
                    <a:pt x="986" y="373"/>
                  </a:lnTo>
                  <a:lnTo>
                    <a:pt x="1007" y="370"/>
                  </a:lnTo>
                  <a:lnTo>
                    <a:pt x="979" y="336"/>
                  </a:lnTo>
                  <a:lnTo>
                    <a:pt x="945" y="320"/>
                  </a:lnTo>
                  <a:lnTo>
                    <a:pt x="908" y="329"/>
                  </a:lnTo>
                  <a:lnTo>
                    <a:pt x="880" y="338"/>
                  </a:lnTo>
                  <a:lnTo>
                    <a:pt x="781" y="336"/>
                  </a:lnTo>
                  <a:lnTo>
                    <a:pt x="767" y="322"/>
                  </a:lnTo>
                  <a:lnTo>
                    <a:pt x="782" y="307"/>
                  </a:lnTo>
                  <a:lnTo>
                    <a:pt x="816" y="307"/>
                  </a:lnTo>
                  <a:lnTo>
                    <a:pt x="820" y="297"/>
                  </a:lnTo>
                  <a:lnTo>
                    <a:pt x="791" y="270"/>
                  </a:lnTo>
                  <a:lnTo>
                    <a:pt x="712" y="270"/>
                  </a:lnTo>
                  <a:lnTo>
                    <a:pt x="630" y="245"/>
                  </a:lnTo>
                  <a:lnTo>
                    <a:pt x="598" y="226"/>
                  </a:lnTo>
                  <a:lnTo>
                    <a:pt x="556" y="226"/>
                  </a:lnTo>
                  <a:lnTo>
                    <a:pt x="529" y="247"/>
                  </a:lnTo>
                  <a:lnTo>
                    <a:pt x="494" y="249"/>
                  </a:lnTo>
                  <a:lnTo>
                    <a:pt x="520" y="229"/>
                  </a:lnTo>
                  <a:lnTo>
                    <a:pt x="520" y="208"/>
                  </a:lnTo>
                  <a:lnTo>
                    <a:pt x="494" y="215"/>
                  </a:lnTo>
                  <a:lnTo>
                    <a:pt x="450" y="249"/>
                  </a:lnTo>
                  <a:lnTo>
                    <a:pt x="432" y="236"/>
                  </a:lnTo>
                  <a:lnTo>
                    <a:pt x="435" y="199"/>
                  </a:lnTo>
                  <a:lnTo>
                    <a:pt x="421" y="187"/>
                  </a:lnTo>
                  <a:lnTo>
                    <a:pt x="388" y="217"/>
                  </a:lnTo>
                  <a:lnTo>
                    <a:pt x="356" y="201"/>
                  </a:lnTo>
                  <a:lnTo>
                    <a:pt x="287" y="217"/>
                  </a:lnTo>
                  <a:lnTo>
                    <a:pt x="191" y="238"/>
                  </a:lnTo>
                  <a:lnTo>
                    <a:pt x="179" y="229"/>
                  </a:lnTo>
                  <a:lnTo>
                    <a:pt x="136" y="245"/>
                  </a:lnTo>
                  <a:lnTo>
                    <a:pt x="129" y="265"/>
                  </a:lnTo>
                  <a:lnTo>
                    <a:pt x="113" y="251"/>
                  </a:lnTo>
                  <a:lnTo>
                    <a:pt x="104" y="263"/>
                  </a:lnTo>
                  <a:lnTo>
                    <a:pt x="110" y="286"/>
                  </a:lnTo>
                  <a:lnTo>
                    <a:pt x="76" y="272"/>
                  </a:lnTo>
                  <a:lnTo>
                    <a:pt x="74" y="275"/>
                  </a:lnTo>
                  <a:lnTo>
                    <a:pt x="21" y="339"/>
                  </a:lnTo>
                  <a:lnTo>
                    <a:pt x="23" y="350"/>
                  </a:lnTo>
                  <a:lnTo>
                    <a:pt x="0" y="378"/>
                  </a:lnTo>
                  <a:lnTo>
                    <a:pt x="83" y="378"/>
                  </a:lnTo>
                  <a:lnTo>
                    <a:pt x="71" y="394"/>
                  </a:lnTo>
                  <a:lnTo>
                    <a:pt x="74" y="403"/>
                  </a:lnTo>
                  <a:lnTo>
                    <a:pt x="56" y="417"/>
                  </a:lnTo>
                  <a:lnTo>
                    <a:pt x="53" y="432"/>
                  </a:lnTo>
                  <a:lnTo>
                    <a:pt x="76" y="433"/>
                  </a:lnTo>
                  <a:lnTo>
                    <a:pt x="95" y="437"/>
                  </a:lnTo>
                  <a:lnTo>
                    <a:pt x="87" y="460"/>
                  </a:lnTo>
                  <a:lnTo>
                    <a:pt x="49" y="480"/>
                  </a:lnTo>
                  <a:lnTo>
                    <a:pt x="60" y="489"/>
                  </a:lnTo>
                  <a:lnTo>
                    <a:pt x="42" y="503"/>
                  </a:lnTo>
                  <a:lnTo>
                    <a:pt x="85" y="540"/>
                  </a:lnTo>
                  <a:lnTo>
                    <a:pt x="78" y="549"/>
                  </a:lnTo>
                  <a:lnTo>
                    <a:pt x="99" y="563"/>
                  </a:lnTo>
                  <a:lnTo>
                    <a:pt x="99" y="581"/>
                  </a:lnTo>
                  <a:lnTo>
                    <a:pt x="78" y="593"/>
                  </a:lnTo>
                  <a:lnTo>
                    <a:pt x="92" y="606"/>
                  </a:lnTo>
                  <a:lnTo>
                    <a:pt x="79" y="618"/>
                  </a:lnTo>
                  <a:lnTo>
                    <a:pt x="78" y="634"/>
                  </a:lnTo>
                  <a:lnTo>
                    <a:pt x="90" y="641"/>
                  </a:lnTo>
                  <a:lnTo>
                    <a:pt x="74" y="661"/>
                  </a:lnTo>
                  <a:lnTo>
                    <a:pt x="104" y="663"/>
                  </a:lnTo>
                  <a:lnTo>
                    <a:pt x="108" y="679"/>
                  </a:lnTo>
                  <a:lnTo>
                    <a:pt x="140" y="702"/>
                  </a:lnTo>
                  <a:lnTo>
                    <a:pt x="129" y="744"/>
                  </a:lnTo>
                  <a:lnTo>
                    <a:pt x="173" y="735"/>
                  </a:lnTo>
                  <a:lnTo>
                    <a:pt x="191" y="743"/>
                  </a:lnTo>
                  <a:lnTo>
                    <a:pt x="219" y="732"/>
                  </a:lnTo>
                  <a:lnTo>
                    <a:pt x="219" y="750"/>
                  </a:lnTo>
                  <a:lnTo>
                    <a:pt x="228" y="762"/>
                  </a:lnTo>
                  <a:lnTo>
                    <a:pt x="232" y="790"/>
                  </a:lnTo>
                  <a:lnTo>
                    <a:pt x="391" y="790"/>
                  </a:lnTo>
                  <a:lnTo>
                    <a:pt x="807" y="790"/>
                  </a:lnTo>
                  <a:lnTo>
                    <a:pt x="1140" y="790"/>
                  </a:lnTo>
                  <a:lnTo>
                    <a:pt x="1450" y="792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1905120" y="2890800"/>
              <a:ext cx="1112760" cy="890640"/>
            </a:xfrm>
            <a:custGeom>
              <a:avLst/>
              <a:gdLst/>
              <a:ahLst/>
              <a:rect l="l" t="t" r="r" b="b"/>
              <a:pathLst>
                <a:path w="701" h="561">
                  <a:moveTo>
                    <a:pt x="543" y="46"/>
                  </a:moveTo>
                  <a:lnTo>
                    <a:pt x="545" y="43"/>
                  </a:lnTo>
                  <a:lnTo>
                    <a:pt x="511" y="41"/>
                  </a:lnTo>
                  <a:lnTo>
                    <a:pt x="497" y="25"/>
                  </a:lnTo>
                  <a:lnTo>
                    <a:pt x="488" y="27"/>
                  </a:lnTo>
                  <a:lnTo>
                    <a:pt x="481" y="7"/>
                  </a:lnTo>
                  <a:lnTo>
                    <a:pt x="433" y="0"/>
                  </a:lnTo>
                  <a:lnTo>
                    <a:pt x="0" y="544"/>
                  </a:lnTo>
                  <a:lnTo>
                    <a:pt x="77" y="544"/>
                  </a:lnTo>
                  <a:lnTo>
                    <a:pt x="67" y="561"/>
                  </a:lnTo>
                  <a:lnTo>
                    <a:pt x="69" y="561"/>
                  </a:lnTo>
                  <a:lnTo>
                    <a:pt x="701" y="561"/>
                  </a:lnTo>
                  <a:lnTo>
                    <a:pt x="697" y="533"/>
                  </a:lnTo>
                  <a:lnTo>
                    <a:pt x="688" y="521"/>
                  </a:lnTo>
                  <a:lnTo>
                    <a:pt x="688" y="503"/>
                  </a:lnTo>
                  <a:lnTo>
                    <a:pt x="660" y="514"/>
                  </a:lnTo>
                  <a:lnTo>
                    <a:pt x="642" y="506"/>
                  </a:lnTo>
                  <a:lnTo>
                    <a:pt x="598" y="515"/>
                  </a:lnTo>
                  <a:lnTo>
                    <a:pt x="609" y="473"/>
                  </a:lnTo>
                  <a:lnTo>
                    <a:pt x="577" y="450"/>
                  </a:lnTo>
                  <a:lnTo>
                    <a:pt x="573" y="434"/>
                  </a:lnTo>
                  <a:lnTo>
                    <a:pt x="543" y="432"/>
                  </a:lnTo>
                  <a:lnTo>
                    <a:pt x="559" y="412"/>
                  </a:lnTo>
                  <a:lnTo>
                    <a:pt x="547" y="405"/>
                  </a:lnTo>
                  <a:lnTo>
                    <a:pt x="548" y="389"/>
                  </a:lnTo>
                  <a:lnTo>
                    <a:pt x="561" y="377"/>
                  </a:lnTo>
                  <a:lnTo>
                    <a:pt x="547" y="364"/>
                  </a:lnTo>
                  <a:lnTo>
                    <a:pt x="568" y="352"/>
                  </a:lnTo>
                  <a:lnTo>
                    <a:pt x="568" y="334"/>
                  </a:lnTo>
                  <a:lnTo>
                    <a:pt x="547" y="320"/>
                  </a:lnTo>
                  <a:lnTo>
                    <a:pt x="554" y="311"/>
                  </a:lnTo>
                  <a:lnTo>
                    <a:pt x="511" y="274"/>
                  </a:lnTo>
                  <a:lnTo>
                    <a:pt x="529" y="260"/>
                  </a:lnTo>
                  <a:lnTo>
                    <a:pt x="518" y="251"/>
                  </a:lnTo>
                  <a:lnTo>
                    <a:pt x="556" y="231"/>
                  </a:lnTo>
                  <a:lnTo>
                    <a:pt x="564" y="208"/>
                  </a:lnTo>
                  <a:lnTo>
                    <a:pt x="545" y="204"/>
                  </a:lnTo>
                  <a:lnTo>
                    <a:pt x="522" y="203"/>
                  </a:lnTo>
                  <a:lnTo>
                    <a:pt x="525" y="188"/>
                  </a:lnTo>
                  <a:lnTo>
                    <a:pt x="543" y="174"/>
                  </a:lnTo>
                  <a:lnTo>
                    <a:pt x="540" y="165"/>
                  </a:lnTo>
                  <a:lnTo>
                    <a:pt x="552" y="149"/>
                  </a:lnTo>
                  <a:lnTo>
                    <a:pt x="469" y="149"/>
                  </a:lnTo>
                  <a:lnTo>
                    <a:pt x="492" y="121"/>
                  </a:lnTo>
                  <a:lnTo>
                    <a:pt x="490" y="110"/>
                  </a:lnTo>
                  <a:lnTo>
                    <a:pt x="543" y="46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3047760" y="3781440"/>
              <a:ext cx="882360" cy="1131840"/>
            </a:xfrm>
            <a:custGeom>
              <a:avLst/>
              <a:gdLst/>
              <a:ahLst/>
              <a:rect l="l" t="t" r="r" b="b"/>
              <a:pathLst>
                <a:path w="556" h="713">
                  <a:moveTo>
                    <a:pt x="556" y="0"/>
                  </a:moveTo>
                  <a:lnTo>
                    <a:pt x="140" y="0"/>
                  </a:lnTo>
                  <a:lnTo>
                    <a:pt x="2" y="391"/>
                  </a:lnTo>
                  <a:lnTo>
                    <a:pt x="9" y="404"/>
                  </a:lnTo>
                  <a:lnTo>
                    <a:pt x="0" y="405"/>
                  </a:lnTo>
                  <a:lnTo>
                    <a:pt x="9" y="421"/>
                  </a:lnTo>
                  <a:lnTo>
                    <a:pt x="20" y="421"/>
                  </a:lnTo>
                  <a:lnTo>
                    <a:pt x="23" y="432"/>
                  </a:lnTo>
                  <a:lnTo>
                    <a:pt x="32" y="436"/>
                  </a:lnTo>
                  <a:lnTo>
                    <a:pt x="37" y="430"/>
                  </a:lnTo>
                  <a:lnTo>
                    <a:pt x="44" y="437"/>
                  </a:lnTo>
                  <a:lnTo>
                    <a:pt x="46" y="453"/>
                  </a:lnTo>
                  <a:lnTo>
                    <a:pt x="52" y="452"/>
                  </a:lnTo>
                  <a:lnTo>
                    <a:pt x="57" y="462"/>
                  </a:lnTo>
                  <a:lnTo>
                    <a:pt x="55" y="487"/>
                  </a:lnTo>
                  <a:lnTo>
                    <a:pt x="68" y="480"/>
                  </a:lnTo>
                  <a:lnTo>
                    <a:pt x="78" y="485"/>
                  </a:lnTo>
                  <a:lnTo>
                    <a:pt x="73" y="492"/>
                  </a:lnTo>
                  <a:lnTo>
                    <a:pt x="80" y="501"/>
                  </a:lnTo>
                  <a:lnTo>
                    <a:pt x="94" y="500"/>
                  </a:lnTo>
                  <a:lnTo>
                    <a:pt x="105" y="530"/>
                  </a:lnTo>
                  <a:lnTo>
                    <a:pt x="117" y="523"/>
                  </a:lnTo>
                  <a:lnTo>
                    <a:pt x="129" y="547"/>
                  </a:lnTo>
                  <a:lnTo>
                    <a:pt x="129" y="556"/>
                  </a:lnTo>
                  <a:lnTo>
                    <a:pt x="154" y="578"/>
                  </a:lnTo>
                  <a:lnTo>
                    <a:pt x="151" y="587"/>
                  </a:lnTo>
                  <a:lnTo>
                    <a:pt x="163" y="595"/>
                  </a:lnTo>
                  <a:lnTo>
                    <a:pt x="167" y="606"/>
                  </a:lnTo>
                  <a:lnTo>
                    <a:pt x="177" y="606"/>
                  </a:lnTo>
                  <a:lnTo>
                    <a:pt x="186" y="620"/>
                  </a:lnTo>
                  <a:lnTo>
                    <a:pt x="181" y="663"/>
                  </a:lnTo>
                  <a:lnTo>
                    <a:pt x="174" y="672"/>
                  </a:lnTo>
                  <a:lnTo>
                    <a:pt x="181" y="674"/>
                  </a:lnTo>
                  <a:lnTo>
                    <a:pt x="179" y="684"/>
                  </a:lnTo>
                  <a:lnTo>
                    <a:pt x="199" y="713"/>
                  </a:lnTo>
                  <a:lnTo>
                    <a:pt x="399" y="713"/>
                  </a:lnTo>
                  <a:lnTo>
                    <a:pt x="411" y="650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3681360" y="3781440"/>
              <a:ext cx="777600" cy="1133640"/>
            </a:xfrm>
            <a:custGeom>
              <a:avLst/>
              <a:gdLst/>
              <a:ahLst/>
              <a:rect l="l" t="t" r="r" b="b"/>
              <a:pathLst>
                <a:path w="490" h="714">
                  <a:moveTo>
                    <a:pt x="426" y="714"/>
                  </a:moveTo>
                  <a:lnTo>
                    <a:pt x="451" y="263"/>
                  </a:lnTo>
                  <a:lnTo>
                    <a:pt x="490" y="0"/>
                  </a:lnTo>
                  <a:lnTo>
                    <a:pt x="157" y="0"/>
                  </a:lnTo>
                  <a:lnTo>
                    <a:pt x="12" y="650"/>
                  </a:lnTo>
                  <a:lnTo>
                    <a:pt x="0" y="713"/>
                  </a:lnTo>
                  <a:lnTo>
                    <a:pt x="294" y="714"/>
                  </a:lnTo>
                  <a:lnTo>
                    <a:pt x="426" y="714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2011320" y="3781440"/>
              <a:ext cx="1352160" cy="1197000"/>
            </a:xfrm>
            <a:custGeom>
              <a:avLst/>
              <a:gdLst/>
              <a:ahLst/>
              <a:rect l="l" t="t" r="r" b="b"/>
              <a:pathLst>
                <a:path w="852" h="754">
                  <a:moveTo>
                    <a:pt x="62" y="368"/>
                  </a:moveTo>
                  <a:lnTo>
                    <a:pt x="55" y="382"/>
                  </a:lnTo>
                  <a:lnTo>
                    <a:pt x="56" y="404"/>
                  </a:lnTo>
                  <a:lnTo>
                    <a:pt x="71" y="413"/>
                  </a:lnTo>
                  <a:lnTo>
                    <a:pt x="64" y="420"/>
                  </a:lnTo>
                  <a:lnTo>
                    <a:pt x="60" y="439"/>
                  </a:lnTo>
                  <a:lnTo>
                    <a:pt x="64" y="462"/>
                  </a:lnTo>
                  <a:lnTo>
                    <a:pt x="88" y="501"/>
                  </a:lnTo>
                  <a:lnTo>
                    <a:pt x="87" y="480"/>
                  </a:lnTo>
                  <a:lnTo>
                    <a:pt x="72" y="464"/>
                  </a:lnTo>
                  <a:lnTo>
                    <a:pt x="78" y="452"/>
                  </a:lnTo>
                  <a:lnTo>
                    <a:pt x="92" y="448"/>
                  </a:lnTo>
                  <a:lnTo>
                    <a:pt x="95" y="439"/>
                  </a:lnTo>
                  <a:lnTo>
                    <a:pt x="92" y="427"/>
                  </a:lnTo>
                  <a:lnTo>
                    <a:pt x="81" y="430"/>
                  </a:lnTo>
                  <a:lnTo>
                    <a:pt x="120" y="381"/>
                  </a:lnTo>
                  <a:lnTo>
                    <a:pt x="120" y="370"/>
                  </a:lnTo>
                  <a:lnTo>
                    <a:pt x="106" y="375"/>
                  </a:lnTo>
                  <a:lnTo>
                    <a:pt x="90" y="389"/>
                  </a:lnTo>
                  <a:lnTo>
                    <a:pt x="94" y="372"/>
                  </a:lnTo>
                  <a:lnTo>
                    <a:pt x="62" y="368"/>
                  </a:lnTo>
                  <a:close/>
                  <a:moveTo>
                    <a:pt x="191" y="395"/>
                  </a:moveTo>
                  <a:lnTo>
                    <a:pt x="164" y="402"/>
                  </a:lnTo>
                  <a:lnTo>
                    <a:pt x="184" y="432"/>
                  </a:lnTo>
                  <a:lnTo>
                    <a:pt x="198" y="432"/>
                  </a:lnTo>
                  <a:lnTo>
                    <a:pt x="216" y="416"/>
                  </a:lnTo>
                  <a:lnTo>
                    <a:pt x="226" y="414"/>
                  </a:lnTo>
                  <a:lnTo>
                    <a:pt x="212" y="444"/>
                  </a:lnTo>
                  <a:lnTo>
                    <a:pt x="200" y="460"/>
                  </a:lnTo>
                  <a:lnTo>
                    <a:pt x="205" y="473"/>
                  </a:lnTo>
                  <a:lnTo>
                    <a:pt x="234" y="487"/>
                  </a:lnTo>
                  <a:lnTo>
                    <a:pt x="255" y="480"/>
                  </a:lnTo>
                  <a:lnTo>
                    <a:pt x="239" y="537"/>
                  </a:lnTo>
                  <a:lnTo>
                    <a:pt x="255" y="542"/>
                  </a:lnTo>
                  <a:lnTo>
                    <a:pt x="235" y="553"/>
                  </a:lnTo>
                  <a:lnTo>
                    <a:pt x="234" y="569"/>
                  </a:lnTo>
                  <a:lnTo>
                    <a:pt x="253" y="585"/>
                  </a:lnTo>
                  <a:lnTo>
                    <a:pt x="276" y="581"/>
                  </a:lnTo>
                  <a:lnTo>
                    <a:pt x="297" y="597"/>
                  </a:lnTo>
                  <a:lnTo>
                    <a:pt x="278" y="606"/>
                  </a:lnTo>
                  <a:lnTo>
                    <a:pt x="211" y="585"/>
                  </a:lnTo>
                  <a:lnTo>
                    <a:pt x="195" y="590"/>
                  </a:lnTo>
                  <a:lnTo>
                    <a:pt x="191" y="599"/>
                  </a:lnTo>
                  <a:lnTo>
                    <a:pt x="198" y="606"/>
                  </a:lnTo>
                  <a:lnTo>
                    <a:pt x="207" y="595"/>
                  </a:lnTo>
                  <a:lnTo>
                    <a:pt x="228" y="601"/>
                  </a:lnTo>
                  <a:lnTo>
                    <a:pt x="223" y="615"/>
                  </a:lnTo>
                  <a:lnTo>
                    <a:pt x="207" y="620"/>
                  </a:lnTo>
                  <a:lnTo>
                    <a:pt x="203" y="635"/>
                  </a:lnTo>
                  <a:lnTo>
                    <a:pt x="225" y="640"/>
                  </a:lnTo>
                  <a:lnTo>
                    <a:pt x="234" y="650"/>
                  </a:lnTo>
                  <a:lnTo>
                    <a:pt x="242" y="647"/>
                  </a:lnTo>
                  <a:lnTo>
                    <a:pt x="280" y="666"/>
                  </a:lnTo>
                  <a:lnTo>
                    <a:pt x="253" y="672"/>
                  </a:lnTo>
                  <a:lnTo>
                    <a:pt x="253" y="682"/>
                  </a:lnTo>
                  <a:lnTo>
                    <a:pt x="285" y="690"/>
                  </a:lnTo>
                  <a:lnTo>
                    <a:pt x="280" y="706"/>
                  </a:lnTo>
                  <a:lnTo>
                    <a:pt x="287" y="713"/>
                  </a:lnTo>
                  <a:lnTo>
                    <a:pt x="308" y="720"/>
                  </a:lnTo>
                  <a:lnTo>
                    <a:pt x="319" y="734"/>
                  </a:lnTo>
                  <a:lnTo>
                    <a:pt x="366" y="754"/>
                  </a:lnTo>
                  <a:lnTo>
                    <a:pt x="388" y="745"/>
                  </a:lnTo>
                  <a:lnTo>
                    <a:pt x="375" y="704"/>
                  </a:lnTo>
                  <a:lnTo>
                    <a:pt x="334" y="675"/>
                  </a:lnTo>
                  <a:lnTo>
                    <a:pt x="334" y="661"/>
                  </a:lnTo>
                  <a:lnTo>
                    <a:pt x="313" y="620"/>
                  </a:lnTo>
                  <a:lnTo>
                    <a:pt x="317" y="606"/>
                  </a:lnTo>
                  <a:lnTo>
                    <a:pt x="333" y="613"/>
                  </a:lnTo>
                  <a:lnTo>
                    <a:pt x="347" y="606"/>
                  </a:lnTo>
                  <a:lnTo>
                    <a:pt x="363" y="615"/>
                  </a:lnTo>
                  <a:lnTo>
                    <a:pt x="349" y="642"/>
                  </a:lnTo>
                  <a:lnTo>
                    <a:pt x="359" y="656"/>
                  </a:lnTo>
                  <a:lnTo>
                    <a:pt x="372" y="656"/>
                  </a:lnTo>
                  <a:lnTo>
                    <a:pt x="388" y="642"/>
                  </a:lnTo>
                  <a:lnTo>
                    <a:pt x="391" y="663"/>
                  </a:lnTo>
                  <a:lnTo>
                    <a:pt x="391" y="681"/>
                  </a:lnTo>
                  <a:lnTo>
                    <a:pt x="419" y="663"/>
                  </a:lnTo>
                  <a:lnTo>
                    <a:pt x="409" y="693"/>
                  </a:lnTo>
                  <a:lnTo>
                    <a:pt x="425" y="700"/>
                  </a:lnTo>
                  <a:lnTo>
                    <a:pt x="414" y="707"/>
                  </a:lnTo>
                  <a:lnTo>
                    <a:pt x="423" y="713"/>
                  </a:lnTo>
                  <a:lnTo>
                    <a:pt x="852" y="713"/>
                  </a:lnTo>
                  <a:lnTo>
                    <a:pt x="832" y="684"/>
                  </a:lnTo>
                  <a:lnTo>
                    <a:pt x="834" y="674"/>
                  </a:lnTo>
                  <a:lnTo>
                    <a:pt x="827" y="672"/>
                  </a:lnTo>
                  <a:lnTo>
                    <a:pt x="834" y="663"/>
                  </a:lnTo>
                  <a:lnTo>
                    <a:pt x="839" y="620"/>
                  </a:lnTo>
                  <a:lnTo>
                    <a:pt x="830" y="606"/>
                  </a:lnTo>
                  <a:lnTo>
                    <a:pt x="820" y="606"/>
                  </a:lnTo>
                  <a:lnTo>
                    <a:pt x="816" y="595"/>
                  </a:lnTo>
                  <a:lnTo>
                    <a:pt x="804" y="587"/>
                  </a:lnTo>
                  <a:lnTo>
                    <a:pt x="807" y="578"/>
                  </a:lnTo>
                  <a:lnTo>
                    <a:pt x="782" y="556"/>
                  </a:lnTo>
                  <a:lnTo>
                    <a:pt x="782" y="547"/>
                  </a:lnTo>
                  <a:lnTo>
                    <a:pt x="770" y="523"/>
                  </a:lnTo>
                  <a:lnTo>
                    <a:pt x="758" y="530"/>
                  </a:lnTo>
                  <a:lnTo>
                    <a:pt x="747" y="500"/>
                  </a:lnTo>
                  <a:lnTo>
                    <a:pt x="733" y="501"/>
                  </a:lnTo>
                  <a:lnTo>
                    <a:pt x="726" y="492"/>
                  </a:lnTo>
                  <a:lnTo>
                    <a:pt x="731" y="485"/>
                  </a:lnTo>
                  <a:lnTo>
                    <a:pt x="721" y="480"/>
                  </a:lnTo>
                  <a:lnTo>
                    <a:pt x="708" y="487"/>
                  </a:lnTo>
                  <a:lnTo>
                    <a:pt x="710" y="462"/>
                  </a:lnTo>
                  <a:lnTo>
                    <a:pt x="705" y="452"/>
                  </a:lnTo>
                  <a:lnTo>
                    <a:pt x="699" y="453"/>
                  </a:lnTo>
                  <a:lnTo>
                    <a:pt x="697" y="437"/>
                  </a:lnTo>
                  <a:lnTo>
                    <a:pt x="690" y="430"/>
                  </a:lnTo>
                  <a:lnTo>
                    <a:pt x="685" y="436"/>
                  </a:lnTo>
                  <a:lnTo>
                    <a:pt x="676" y="432"/>
                  </a:lnTo>
                  <a:lnTo>
                    <a:pt x="673" y="421"/>
                  </a:lnTo>
                  <a:lnTo>
                    <a:pt x="662" y="421"/>
                  </a:lnTo>
                  <a:lnTo>
                    <a:pt x="653" y="405"/>
                  </a:lnTo>
                  <a:lnTo>
                    <a:pt x="662" y="404"/>
                  </a:lnTo>
                  <a:lnTo>
                    <a:pt x="655" y="391"/>
                  </a:lnTo>
                  <a:lnTo>
                    <a:pt x="793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25" y="47"/>
                  </a:lnTo>
                  <a:lnTo>
                    <a:pt x="25" y="68"/>
                  </a:lnTo>
                  <a:lnTo>
                    <a:pt x="69" y="54"/>
                  </a:lnTo>
                  <a:lnTo>
                    <a:pt x="99" y="27"/>
                  </a:lnTo>
                  <a:lnTo>
                    <a:pt x="143" y="15"/>
                  </a:lnTo>
                  <a:lnTo>
                    <a:pt x="157" y="57"/>
                  </a:lnTo>
                  <a:lnTo>
                    <a:pt x="156" y="71"/>
                  </a:lnTo>
                  <a:lnTo>
                    <a:pt x="173" y="84"/>
                  </a:lnTo>
                  <a:lnTo>
                    <a:pt x="188" y="175"/>
                  </a:lnTo>
                  <a:lnTo>
                    <a:pt x="184" y="183"/>
                  </a:lnTo>
                  <a:lnTo>
                    <a:pt x="189" y="189"/>
                  </a:lnTo>
                  <a:lnTo>
                    <a:pt x="188" y="212"/>
                  </a:lnTo>
                  <a:lnTo>
                    <a:pt x="223" y="228"/>
                  </a:lnTo>
                  <a:lnTo>
                    <a:pt x="255" y="254"/>
                  </a:lnTo>
                  <a:lnTo>
                    <a:pt x="244" y="269"/>
                  </a:lnTo>
                  <a:lnTo>
                    <a:pt x="234" y="299"/>
                  </a:lnTo>
                  <a:lnTo>
                    <a:pt x="225" y="318"/>
                  </a:lnTo>
                  <a:lnTo>
                    <a:pt x="214" y="327"/>
                  </a:lnTo>
                  <a:lnTo>
                    <a:pt x="214" y="334"/>
                  </a:lnTo>
                  <a:lnTo>
                    <a:pt x="203" y="334"/>
                  </a:lnTo>
                  <a:lnTo>
                    <a:pt x="189" y="354"/>
                  </a:lnTo>
                  <a:lnTo>
                    <a:pt x="193" y="365"/>
                  </a:lnTo>
                  <a:lnTo>
                    <a:pt x="209" y="365"/>
                  </a:lnTo>
                  <a:lnTo>
                    <a:pt x="198" y="375"/>
                  </a:lnTo>
                  <a:lnTo>
                    <a:pt x="180" y="373"/>
                  </a:lnTo>
                  <a:lnTo>
                    <a:pt x="168" y="382"/>
                  </a:lnTo>
                  <a:lnTo>
                    <a:pt x="191" y="395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6870600" y="3754440"/>
              <a:ext cx="1358640" cy="1414440"/>
            </a:xfrm>
            <a:custGeom>
              <a:avLst/>
              <a:gdLst/>
              <a:ahLst/>
              <a:rect l="l" t="t" r="r" b="b"/>
              <a:pathLst>
                <a:path w="856" h="891">
                  <a:moveTo>
                    <a:pt x="778" y="710"/>
                  </a:moveTo>
                  <a:lnTo>
                    <a:pt x="725" y="694"/>
                  </a:lnTo>
                  <a:lnTo>
                    <a:pt x="686" y="710"/>
                  </a:lnTo>
                  <a:lnTo>
                    <a:pt x="688" y="691"/>
                  </a:lnTo>
                  <a:lnTo>
                    <a:pt x="654" y="694"/>
                  </a:lnTo>
                  <a:lnTo>
                    <a:pt x="650" y="685"/>
                  </a:lnTo>
                  <a:lnTo>
                    <a:pt x="664" y="666"/>
                  </a:lnTo>
                  <a:lnTo>
                    <a:pt x="626" y="652"/>
                  </a:lnTo>
                  <a:lnTo>
                    <a:pt x="608" y="687"/>
                  </a:lnTo>
                  <a:lnTo>
                    <a:pt x="601" y="657"/>
                  </a:lnTo>
                  <a:lnTo>
                    <a:pt x="622" y="602"/>
                  </a:lnTo>
                  <a:lnTo>
                    <a:pt x="622" y="552"/>
                  </a:lnTo>
                  <a:lnTo>
                    <a:pt x="576" y="570"/>
                  </a:lnTo>
                  <a:lnTo>
                    <a:pt x="555" y="614"/>
                  </a:lnTo>
                  <a:lnTo>
                    <a:pt x="551" y="680"/>
                  </a:lnTo>
                  <a:lnTo>
                    <a:pt x="558" y="694"/>
                  </a:lnTo>
                  <a:lnTo>
                    <a:pt x="544" y="701"/>
                  </a:lnTo>
                  <a:lnTo>
                    <a:pt x="537" y="751"/>
                  </a:lnTo>
                  <a:lnTo>
                    <a:pt x="525" y="749"/>
                  </a:lnTo>
                  <a:lnTo>
                    <a:pt x="512" y="760"/>
                  </a:lnTo>
                  <a:lnTo>
                    <a:pt x="549" y="769"/>
                  </a:lnTo>
                  <a:lnTo>
                    <a:pt x="516" y="804"/>
                  </a:lnTo>
                  <a:lnTo>
                    <a:pt x="537" y="826"/>
                  </a:lnTo>
                  <a:lnTo>
                    <a:pt x="583" y="818"/>
                  </a:lnTo>
                  <a:lnTo>
                    <a:pt x="650" y="826"/>
                  </a:lnTo>
                  <a:lnTo>
                    <a:pt x="679" y="820"/>
                  </a:lnTo>
                  <a:lnTo>
                    <a:pt x="695" y="808"/>
                  </a:lnTo>
                  <a:lnTo>
                    <a:pt x="698" y="822"/>
                  </a:lnTo>
                  <a:lnTo>
                    <a:pt x="686" y="833"/>
                  </a:lnTo>
                  <a:lnTo>
                    <a:pt x="716" y="833"/>
                  </a:lnTo>
                  <a:lnTo>
                    <a:pt x="721" y="818"/>
                  </a:lnTo>
                  <a:lnTo>
                    <a:pt x="748" y="826"/>
                  </a:lnTo>
                  <a:lnTo>
                    <a:pt x="732" y="840"/>
                  </a:lnTo>
                  <a:lnTo>
                    <a:pt x="707" y="863"/>
                  </a:lnTo>
                  <a:lnTo>
                    <a:pt x="719" y="874"/>
                  </a:lnTo>
                  <a:lnTo>
                    <a:pt x="741" y="868"/>
                  </a:lnTo>
                  <a:lnTo>
                    <a:pt x="753" y="840"/>
                  </a:lnTo>
                  <a:lnTo>
                    <a:pt x="769" y="836"/>
                  </a:lnTo>
                  <a:lnTo>
                    <a:pt x="771" y="802"/>
                  </a:lnTo>
                  <a:lnTo>
                    <a:pt x="780" y="802"/>
                  </a:lnTo>
                  <a:lnTo>
                    <a:pt x="797" y="840"/>
                  </a:lnTo>
                  <a:lnTo>
                    <a:pt x="799" y="875"/>
                  </a:lnTo>
                  <a:lnTo>
                    <a:pt x="824" y="858"/>
                  </a:lnTo>
                  <a:lnTo>
                    <a:pt x="827" y="882"/>
                  </a:lnTo>
                  <a:lnTo>
                    <a:pt x="836" y="891"/>
                  </a:lnTo>
                  <a:lnTo>
                    <a:pt x="856" y="886"/>
                  </a:lnTo>
                  <a:lnTo>
                    <a:pt x="856" y="834"/>
                  </a:lnTo>
                  <a:lnTo>
                    <a:pt x="845" y="813"/>
                  </a:lnTo>
                  <a:lnTo>
                    <a:pt x="827" y="817"/>
                  </a:lnTo>
                  <a:lnTo>
                    <a:pt x="831" y="785"/>
                  </a:lnTo>
                  <a:lnTo>
                    <a:pt x="806" y="820"/>
                  </a:lnTo>
                  <a:lnTo>
                    <a:pt x="796" y="795"/>
                  </a:lnTo>
                  <a:lnTo>
                    <a:pt x="781" y="783"/>
                  </a:lnTo>
                  <a:lnTo>
                    <a:pt x="810" y="765"/>
                  </a:lnTo>
                  <a:lnTo>
                    <a:pt x="810" y="751"/>
                  </a:lnTo>
                  <a:lnTo>
                    <a:pt x="767" y="763"/>
                  </a:lnTo>
                  <a:lnTo>
                    <a:pt x="774" y="746"/>
                  </a:lnTo>
                  <a:lnTo>
                    <a:pt x="764" y="740"/>
                  </a:lnTo>
                  <a:lnTo>
                    <a:pt x="778" y="710"/>
                  </a:lnTo>
                  <a:close/>
                  <a:moveTo>
                    <a:pt x="31" y="0"/>
                  </a:moveTo>
                  <a:lnTo>
                    <a:pt x="18" y="5"/>
                  </a:lnTo>
                  <a:lnTo>
                    <a:pt x="22" y="17"/>
                  </a:lnTo>
                  <a:lnTo>
                    <a:pt x="34" y="49"/>
                  </a:lnTo>
                  <a:lnTo>
                    <a:pt x="68" y="81"/>
                  </a:lnTo>
                  <a:lnTo>
                    <a:pt x="48" y="78"/>
                  </a:lnTo>
                  <a:lnTo>
                    <a:pt x="45" y="85"/>
                  </a:lnTo>
                  <a:lnTo>
                    <a:pt x="78" y="97"/>
                  </a:lnTo>
                  <a:lnTo>
                    <a:pt x="94" y="90"/>
                  </a:lnTo>
                  <a:lnTo>
                    <a:pt x="107" y="97"/>
                  </a:lnTo>
                  <a:lnTo>
                    <a:pt x="85" y="103"/>
                  </a:lnTo>
                  <a:lnTo>
                    <a:pt x="85" y="110"/>
                  </a:lnTo>
                  <a:lnTo>
                    <a:pt x="98" y="115"/>
                  </a:lnTo>
                  <a:lnTo>
                    <a:pt x="80" y="138"/>
                  </a:lnTo>
                  <a:lnTo>
                    <a:pt x="101" y="158"/>
                  </a:lnTo>
                  <a:lnTo>
                    <a:pt x="119" y="165"/>
                  </a:lnTo>
                  <a:lnTo>
                    <a:pt x="128" y="215"/>
                  </a:lnTo>
                  <a:lnTo>
                    <a:pt x="119" y="225"/>
                  </a:lnTo>
                  <a:lnTo>
                    <a:pt x="123" y="243"/>
                  </a:lnTo>
                  <a:lnTo>
                    <a:pt x="140" y="255"/>
                  </a:lnTo>
                  <a:lnTo>
                    <a:pt x="170" y="295"/>
                  </a:lnTo>
                  <a:lnTo>
                    <a:pt x="185" y="300"/>
                  </a:lnTo>
                  <a:lnTo>
                    <a:pt x="192" y="312"/>
                  </a:lnTo>
                  <a:lnTo>
                    <a:pt x="176" y="321"/>
                  </a:lnTo>
                  <a:lnTo>
                    <a:pt x="183" y="335"/>
                  </a:lnTo>
                  <a:lnTo>
                    <a:pt x="178" y="358"/>
                  </a:lnTo>
                  <a:lnTo>
                    <a:pt x="146" y="350"/>
                  </a:lnTo>
                  <a:lnTo>
                    <a:pt x="85" y="351"/>
                  </a:lnTo>
                  <a:lnTo>
                    <a:pt x="73" y="339"/>
                  </a:lnTo>
                  <a:lnTo>
                    <a:pt x="23" y="312"/>
                  </a:lnTo>
                  <a:lnTo>
                    <a:pt x="34" y="337"/>
                  </a:lnTo>
                  <a:lnTo>
                    <a:pt x="27" y="346"/>
                  </a:lnTo>
                  <a:lnTo>
                    <a:pt x="0" y="330"/>
                  </a:lnTo>
                  <a:lnTo>
                    <a:pt x="16" y="355"/>
                  </a:lnTo>
                  <a:lnTo>
                    <a:pt x="0" y="362"/>
                  </a:lnTo>
                  <a:lnTo>
                    <a:pt x="11" y="383"/>
                  </a:lnTo>
                  <a:lnTo>
                    <a:pt x="0" y="394"/>
                  </a:lnTo>
                  <a:lnTo>
                    <a:pt x="22" y="412"/>
                  </a:lnTo>
                  <a:lnTo>
                    <a:pt x="22" y="422"/>
                  </a:lnTo>
                  <a:lnTo>
                    <a:pt x="52" y="442"/>
                  </a:lnTo>
                  <a:lnTo>
                    <a:pt x="54" y="483"/>
                  </a:lnTo>
                  <a:lnTo>
                    <a:pt x="73" y="481"/>
                  </a:lnTo>
                  <a:lnTo>
                    <a:pt x="77" y="460"/>
                  </a:lnTo>
                  <a:lnTo>
                    <a:pt x="89" y="470"/>
                  </a:lnTo>
                  <a:lnTo>
                    <a:pt x="93" y="501"/>
                  </a:lnTo>
                  <a:lnTo>
                    <a:pt x="110" y="520"/>
                  </a:lnTo>
                  <a:lnTo>
                    <a:pt x="156" y="517"/>
                  </a:lnTo>
                  <a:lnTo>
                    <a:pt x="185" y="540"/>
                  </a:lnTo>
                  <a:lnTo>
                    <a:pt x="192" y="557"/>
                  </a:lnTo>
                  <a:lnTo>
                    <a:pt x="202" y="545"/>
                  </a:lnTo>
                  <a:lnTo>
                    <a:pt x="195" y="531"/>
                  </a:lnTo>
                  <a:lnTo>
                    <a:pt x="202" y="518"/>
                  </a:lnTo>
                  <a:lnTo>
                    <a:pt x="192" y="492"/>
                  </a:lnTo>
                  <a:lnTo>
                    <a:pt x="188" y="472"/>
                  </a:lnTo>
                  <a:lnTo>
                    <a:pt x="202" y="456"/>
                  </a:lnTo>
                  <a:lnTo>
                    <a:pt x="229" y="485"/>
                  </a:lnTo>
                  <a:lnTo>
                    <a:pt x="199" y="497"/>
                  </a:lnTo>
                  <a:lnTo>
                    <a:pt x="216" y="506"/>
                  </a:lnTo>
                  <a:lnTo>
                    <a:pt x="227" y="525"/>
                  </a:lnTo>
                  <a:lnTo>
                    <a:pt x="537" y="527"/>
                  </a:lnTo>
                  <a:lnTo>
                    <a:pt x="551" y="563"/>
                  </a:lnTo>
                  <a:lnTo>
                    <a:pt x="574" y="559"/>
                  </a:lnTo>
                  <a:lnTo>
                    <a:pt x="608" y="517"/>
                  </a:lnTo>
                  <a:lnTo>
                    <a:pt x="583" y="501"/>
                  </a:lnTo>
                  <a:lnTo>
                    <a:pt x="603" y="504"/>
                  </a:lnTo>
                  <a:lnTo>
                    <a:pt x="579" y="470"/>
                  </a:lnTo>
                  <a:lnTo>
                    <a:pt x="562" y="426"/>
                  </a:lnTo>
                  <a:lnTo>
                    <a:pt x="510" y="412"/>
                  </a:lnTo>
                  <a:lnTo>
                    <a:pt x="500" y="435"/>
                  </a:lnTo>
                  <a:lnTo>
                    <a:pt x="482" y="383"/>
                  </a:lnTo>
                  <a:lnTo>
                    <a:pt x="424" y="396"/>
                  </a:lnTo>
                  <a:lnTo>
                    <a:pt x="362" y="444"/>
                  </a:lnTo>
                  <a:lnTo>
                    <a:pt x="360" y="428"/>
                  </a:lnTo>
                  <a:lnTo>
                    <a:pt x="319" y="415"/>
                  </a:lnTo>
                  <a:lnTo>
                    <a:pt x="362" y="421"/>
                  </a:lnTo>
                  <a:lnTo>
                    <a:pt x="388" y="392"/>
                  </a:lnTo>
                  <a:lnTo>
                    <a:pt x="424" y="383"/>
                  </a:lnTo>
                  <a:lnTo>
                    <a:pt x="466" y="369"/>
                  </a:lnTo>
                  <a:lnTo>
                    <a:pt x="468" y="358"/>
                  </a:lnTo>
                  <a:lnTo>
                    <a:pt x="438" y="346"/>
                  </a:lnTo>
                  <a:lnTo>
                    <a:pt x="431" y="335"/>
                  </a:lnTo>
                  <a:lnTo>
                    <a:pt x="422" y="346"/>
                  </a:lnTo>
                  <a:lnTo>
                    <a:pt x="383" y="323"/>
                  </a:lnTo>
                  <a:lnTo>
                    <a:pt x="348" y="311"/>
                  </a:lnTo>
                  <a:lnTo>
                    <a:pt x="339" y="316"/>
                  </a:lnTo>
                  <a:lnTo>
                    <a:pt x="312" y="295"/>
                  </a:lnTo>
                  <a:lnTo>
                    <a:pt x="310" y="282"/>
                  </a:lnTo>
                  <a:lnTo>
                    <a:pt x="266" y="271"/>
                  </a:lnTo>
                  <a:lnTo>
                    <a:pt x="255" y="254"/>
                  </a:lnTo>
                  <a:lnTo>
                    <a:pt x="227" y="231"/>
                  </a:lnTo>
                  <a:lnTo>
                    <a:pt x="222" y="216"/>
                  </a:lnTo>
                  <a:lnTo>
                    <a:pt x="234" y="204"/>
                  </a:lnTo>
                  <a:lnTo>
                    <a:pt x="229" y="193"/>
                  </a:lnTo>
                  <a:lnTo>
                    <a:pt x="209" y="190"/>
                  </a:lnTo>
                  <a:lnTo>
                    <a:pt x="201" y="165"/>
                  </a:lnTo>
                  <a:lnTo>
                    <a:pt x="179" y="147"/>
                  </a:lnTo>
                  <a:lnTo>
                    <a:pt x="155" y="126"/>
                  </a:lnTo>
                  <a:lnTo>
                    <a:pt x="151" y="112"/>
                  </a:lnTo>
                  <a:lnTo>
                    <a:pt x="137" y="101"/>
                  </a:lnTo>
                  <a:lnTo>
                    <a:pt x="117" y="92"/>
                  </a:lnTo>
                  <a:lnTo>
                    <a:pt x="114" y="74"/>
                  </a:lnTo>
                  <a:lnTo>
                    <a:pt x="80" y="46"/>
                  </a:lnTo>
                  <a:lnTo>
                    <a:pt x="57" y="39"/>
                  </a:lnTo>
                  <a:lnTo>
                    <a:pt x="54" y="26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4357440" y="3781440"/>
              <a:ext cx="947520" cy="1133640"/>
            </a:xfrm>
            <a:custGeom>
              <a:avLst/>
              <a:gdLst/>
              <a:ahLst/>
              <a:rect l="l" t="t" r="r" b="b"/>
              <a:pathLst>
                <a:path w="597" h="714">
                  <a:moveTo>
                    <a:pt x="597" y="205"/>
                  </a:moveTo>
                  <a:lnTo>
                    <a:pt x="512" y="171"/>
                  </a:lnTo>
                  <a:lnTo>
                    <a:pt x="512" y="171"/>
                  </a:lnTo>
                  <a:lnTo>
                    <a:pt x="512" y="171"/>
                  </a:lnTo>
                  <a:lnTo>
                    <a:pt x="461" y="192"/>
                  </a:lnTo>
                  <a:lnTo>
                    <a:pt x="425" y="79"/>
                  </a:lnTo>
                  <a:lnTo>
                    <a:pt x="372" y="77"/>
                  </a:lnTo>
                  <a:lnTo>
                    <a:pt x="360" y="61"/>
                  </a:lnTo>
                  <a:lnTo>
                    <a:pt x="374" y="2"/>
                  </a:lnTo>
                  <a:lnTo>
                    <a:pt x="64" y="0"/>
                  </a:lnTo>
                  <a:lnTo>
                    <a:pt x="25" y="263"/>
                  </a:lnTo>
                  <a:lnTo>
                    <a:pt x="0" y="714"/>
                  </a:lnTo>
                  <a:lnTo>
                    <a:pt x="309" y="714"/>
                  </a:lnTo>
                  <a:lnTo>
                    <a:pt x="310" y="684"/>
                  </a:lnTo>
                  <a:lnTo>
                    <a:pt x="321" y="457"/>
                  </a:lnTo>
                  <a:lnTo>
                    <a:pt x="597" y="205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4849560" y="4100760"/>
              <a:ext cx="1680840" cy="1587240"/>
            </a:xfrm>
            <a:custGeom>
              <a:avLst/>
              <a:gdLst/>
              <a:ahLst/>
              <a:rect l="l" t="t" r="r" b="b"/>
              <a:pathLst>
                <a:path w="1059" h="1000">
                  <a:moveTo>
                    <a:pt x="655" y="725"/>
                  </a:moveTo>
                  <a:lnTo>
                    <a:pt x="604" y="725"/>
                  </a:lnTo>
                  <a:lnTo>
                    <a:pt x="634" y="741"/>
                  </a:lnTo>
                  <a:lnTo>
                    <a:pt x="670" y="748"/>
                  </a:lnTo>
                  <a:lnTo>
                    <a:pt x="677" y="741"/>
                  </a:lnTo>
                  <a:lnTo>
                    <a:pt x="680" y="727"/>
                  </a:lnTo>
                  <a:lnTo>
                    <a:pt x="668" y="719"/>
                  </a:lnTo>
                  <a:lnTo>
                    <a:pt x="655" y="725"/>
                  </a:lnTo>
                  <a:close/>
                  <a:moveTo>
                    <a:pt x="748" y="346"/>
                  </a:moveTo>
                  <a:lnTo>
                    <a:pt x="744" y="373"/>
                  </a:lnTo>
                  <a:lnTo>
                    <a:pt x="712" y="355"/>
                  </a:lnTo>
                  <a:lnTo>
                    <a:pt x="694" y="327"/>
                  </a:lnTo>
                  <a:lnTo>
                    <a:pt x="661" y="300"/>
                  </a:lnTo>
                  <a:lnTo>
                    <a:pt x="611" y="245"/>
                  </a:lnTo>
                  <a:lnTo>
                    <a:pt x="611" y="245"/>
                  </a:lnTo>
                  <a:lnTo>
                    <a:pt x="648" y="252"/>
                  </a:lnTo>
                  <a:lnTo>
                    <a:pt x="686" y="265"/>
                  </a:lnTo>
                  <a:lnTo>
                    <a:pt x="668" y="238"/>
                  </a:lnTo>
                  <a:lnTo>
                    <a:pt x="647" y="233"/>
                  </a:lnTo>
                  <a:lnTo>
                    <a:pt x="613" y="236"/>
                  </a:lnTo>
                  <a:lnTo>
                    <a:pt x="608" y="188"/>
                  </a:lnTo>
                  <a:lnTo>
                    <a:pt x="599" y="172"/>
                  </a:lnTo>
                  <a:lnTo>
                    <a:pt x="602" y="123"/>
                  </a:lnTo>
                  <a:lnTo>
                    <a:pt x="560" y="98"/>
                  </a:lnTo>
                  <a:lnTo>
                    <a:pt x="464" y="98"/>
                  </a:lnTo>
                  <a:lnTo>
                    <a:pt x="388" y="57"/>
                  </a:lnTo>
                  <a:lnTo>
                    <a:pt x="356" y="50"/>
                  </a:lnTo>
                  <a:lnTo>
                    <a:pt x="333" y="21"/>
                  </a:lnTo>
                  <a:lnTo>
                    <a:pt x="291" y="0"/>
                  </a:lnTo>
                  <a:lnTo>
                    <a:pt x="11" y="256"/>
                  </a:lnTo>
                  <a:lnTo>
                    <a:pt x="0" y="483"/>
                  </a:lnTo>
                  <a:lnTo>
                    <a:pt x="9" y="485"/>
                  </a:lnTo>
                  <a:lnTo>
                    <a:pt x="29" y="529"/>
                  </a:lnTo>
                  <a:lnTo>
                    <a:pt x="50" y="529"/>
                  </a:lnTo>
                  <a:lnTo>
                    <a:pt x="73" y="538"/>
                  </a:lnTo>
                  <a:lnTo>
                    <a:pt x="114" y="537"/>
                  </a:lnTo>
                  <a:lnTo>
                    <a:pt x="184" y="576"/>
                  </a:lnTo>
                  <a:lnTo>
                    <a:pt x="209" y="568"/>
                  </a:lnTo>
                  <a:lnTo>
                    <a:pt x="264" y="581"/>
                  </a:lnTo>
                  <a:lnTo>
                    <a:pt x="284" y="572"/>
                  </a:lnTo>
                  <a:lnTo>
                    <a:pt x="307" y="538"/>
                  </a:lnTo>
                  <a:lnTo>
                    <a:pt x="330" y="524"/>
                  </a:lnTo>
                  <a:lnTo>
                    <a:pt x="330" y="547"/>
                  </a:lnTo>
                  <a:lnTo>
                    <a:pt x="342" y="531"/>
                  </a:lnTo>
                  <a:lnTo>
                    <a:pt x="346" y="510"/>
                  </a:lnTo>
                  <a:lnTo>
                    <a:pt x="379" y="521"/>
                  </a:lnTo>
                  <a:lnTo>
                    <a:pt x="397" y="558"/>
                  </a:lnTo>
                  <a:lnTo>
                    <a:pt x="395" y="524"/>
                  </a:lnTo>
                  <a:lnTo>
                    <a:pt x="429" y="529"/>
                  </a:lnTo>
                  <a:lnTo>
                    <a:pt x="454" y="576"/>
                  </a:lnTo>
                  <a:lnTo>
                    <a:pt x="507" y="579"/>
                  </a:lnTo>
                  <a:lnTo>
                    <a:pt x="501" y="602"/>
                  </a:lnTo>
                  <a:lnTo>
                    <a:pt x="521" y="624"/>
                  </a:lnTo>
                  <a:lnTo>
                    <a:pt x="521" y="650"/>
                  </a:lnTo>
                  <a:lnTo>
                    <a:pt x="533" y="657"/>
                  </a:lnTo>
                  <a:lnTo>
                    <a:pt x="530" y="682"/>
                  </a:lnTo>
                  <a:lnTo>
                    <a:pt x="539" y="682"/>
                  </a:lnTo>
                  <a:lnTo>
                    <a:pt x="539" y="675"/>
                  </a:lnTo>
                  <a:lnTo>
                    <a:pt x="551" y="696"/>
                  </a:lnTo>
                  <a:lnTo>
                    <a:pt x="569" y="693"/>
                  </a:lnTo>
                  <a:lnTo>
                    <a:pt x="606" y="705"/>
                  </a:lnTo>
                  <a:lnTo>
                    <a:pt x="620" y="702"/>
                  </a:lnTo>
                  <a:lnTo>
                    <a:pt x="680" y="711"/>
                  </a:lnTo>
                  <a:lnTo>
                    <a:pt x="684" y="719"/>
                  </a:lnTo>
                  <a:lnTo>
                    <a:pt x="732" y="727"/>
                  </a:lnTo>
                  <a:lnTo>
                    <a:pt x="753" y="755"/>
                  </a:lnTo>
                  <a:lnTo>
                    <a:pt x="765" y="760"/>
                  </a:lnTo>
                  <a:lnTo>
                    <a:pt x="765" y="776"/>
                  </a:lnTo>
                  <a:lnTo>
                    <a:pt x="786" y="798"/>
                  </a:lnTo>
                  <a:lnTo>
                    <a:pt x="767" y="796"/>
                  </a:lnTo>
                  <a:lnTo>
                    <a:pt x="769" y="817"/>
                  </a:lnTo>
                  <a:lnTo>
                    <a:pt x="732" y="805"/>
                  </a:lnTo>
                  <a:lnTo>
                    <a:pt x="723" y="812"/>
                  </a:lnTo>
                  <a:lnTo>
                    <a:pt x="717" y="787"/>
                  </a:lnTo>
                  <a:lnTo>
                    <a:pt x="709" y="792"/>
                  </a:lnTo>
                  <a:lnTo>
                    <a:pt x="698" y="769"/>
                  </a:lnTo>
                  <a:lnTo>
                    <a:pt x="682" y="769"/>
                  </a:lnTo>
                  <a:lnTo>
                    <a:pt x="694" y="787"/>
                  </a:lnTo>
                  <a:lnTo>
                    <a:pt x="698" y="805"/>
                  </a:lnTo>
                  <a:lnTo>
                    <a:pt x="680" y="846"/>
                  </a:lnTo>
                  <a:lnTo>
                    <a:pt x="686" y="885"/>
                  </a:lnTo>
                  <a:lnTo>
                    <a:pt x="684" y="901"/>
                  </a:lnTo>
                  <a:lnTo>
                    <a:pt x="661" y="920"/>
                  </a:lnTo>
                  <a:lnTo>
                    <a:pt x="652" y="920"/>
                  </a:lnTo>
                  <a:lnTo>
                    <a:pt x="647" y="952"/>
                  </a:lnTo>
                  <a:lnTo>
                    <a:pt x="654" y="965"/>
                  </a:lnTo>
                  <a:lnTo>
                    <a:pt x="652" y="972"/>
                  </a:lnTo>
                  <a:lnTo>
                    <a:pt x="641" y="975"/>
                  </a:lnTo>
                  <a:lnTo>
                    <a:pt x="627" y="970"/>
                  </a:lnTo>
                  <a:lnTo>
                    <a:pt x="618" y="986"/>
                  </a:lnTo>
                  <a:lnTo>
                    <a:pt x="618" y="997"/>
                  </a:lnTo>
                  <a:lnTo>
                    <a:pt x="655" y="1000"/>
                  </a:lnTo>
                  <a:lnTo>
                    <a:pt x="675" y="979"/>
                  </a:lnTo>
                  <a:lnTo>
                    <a:pt x="689" y="975"/>
                  </a:lnTo>
                  <a:lnTo>
                    <a:pt x="700" y="957"/>
                  </a:lnTo>
                  <a:lnTo>
                    <a:pt x="723" y="949"/>
                  </a:lnTo>
                  <a:lnTo>
                    <a:pt x="755" y="956"/>
                  </a:lnTo>
                  <a:lnTo>
                    <a:pt x="769" y="943"/>
                  </a:lnTo>
                  <a:lnTo>
                    <a:pt x="822" y="934"/>
                  </a:lnTo>
                  <a:lnTo>
                    <a:pt x="843" y="938"/>
                  </a:lnTo>
                  <a:lnTo>
                    <a:pt x="829" y="909"/>
                  </a:lnTo>
                  <a:lnTo>
                    <a:pt x="811" y="913"/>
                  </a:lnTo>
                  <a:lnTo>
                    <a:pt x="790" y="906"/>
                  </a:lnTo>
                  <a:lnTo>
                    <a:pt x="820" y="872"/>
                  </a:lnTo>
                  <a:lnTo>
                    <a:pt x="873" y="856"/>
                  </a:lnTo>
                  <a:lnTo>
                    <a:pt x="903" y="858"/>
                  </a:lnTo>
                  <a:lnTo>
                    <a:pt x="932" y="862"/>
                  </a:lnTo>
                  <a:lnTo>
                    <a:pt x="919" y="846"/>
                  </a:lnTo>
                  <a:lnTo>
                    <a:pt x="932" y="844"/>
                  </a:lnTo>
                  <a:lnTo>
                    <a:pt x="935" y="849"/>
                  </a:lnTo>
                  <a:lnTo>
                    <a:pt x="983" y="830"/>
                  </a:lnTo>
                  <a:lnTo>
                    <a:pt x="997" y="812"/>
                  </a:lnTo>
                  <a:lnTo>
                    <a:pt x="1027" y="787"/>
                  </a:lnTo>
                  <a:lnTo>
                    <a:pt x="1041" y="787"/>
                  </a:lnTo>
                  <a:lnTo>
                    <a:pt x="1059" y="771"/>
                  </a:lnTo>
                  <a:lnTo>
                    <a:pt x="1050" y="762"/>
                  </a:lnTo>
                  <a:lnTo>
                    <a:pt x="1052" y="746"/>
                  </a:lnTo>
                  <a:lnTo>
                    <a:pt x="1040" y="741"/>
                  </a:lnTo>
                  <a:lnTo>
                    <a:pt x="1008" y="744"/>
                  </a:lnTo>
                  <a:lnTo>
                    <a:pt x="980" y="759"/>
                  </a:lnTo>
                  <a:lnTo>
                    <a:pt x="967" y="748"/>
                  </a:lnTo>
                  <a:lnTo>
                    <a:pt x="953" y="753"/>
                  </a:lnTo>
                  <a:lnTo>
                    <a:pt x="937" y="746"/>
                  </a:lnTo>
                  <a:lnTo>
                    <a:pt x="926" y="725"/>
                  </a:lnTo>
                  <a:lnTo>
                    <a:pt x="886" y="705"/>
                  </a:lnTo>
                  <a:lnTo>
                    <a:pt x="825" y="693"/>
                  </a:lnTo>
                  <a:lnTo>
                    <a:pt x="776" y="616"/>
                  </a:lnTo>
                  <a:lnTo>
                    <a:pt x="748" y="346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5991120" y="3533760"/>
              <a:ext cx="1753920" cy="1816200"/>
            </a:xfrm>
            <a:custGeom>
              <a:avLst/>
              <a:gdLst/>
              <a:ahLst/>
              <a:rect l="l" t="t" r="r" b="b"/>
              <a:pathLst>
                <a:path w="1105" h="1144">
                  <a:moveTo>
                    <a:pt x="572" y="144"/>
                  </a:moveTo>
                  <a:lnTo>
                    <a:pt x="585" y="139"/>
                  </a:lnTo>
                  <a:lnTo>
                    <a:pt x="570" y="139"/>
                  </a:lnTo>
                  <a:lnTo>
                    <a:pt x="553" y="172"/>
                  </a:lnTo>
                  <a:lnTo>
                    <a:pt x="574" y="188"/>
                  </a:lnTo>
                  <a:lnTo>
                    <a:pt x="556" y="201"/>
                  </a:lnTo>
                  <a:lnTo>
                    <a:pt x="556" y="220"/>
                  </a:lnTo>
                  <a:lnTo>
                    <a:pt x="535" y="227"/>
                  </a:lnTo>
                  <a:lnTo>
                    <a:pt x="530" y="249"/>
                  </a:lnTo>
                  <a:lnTo>
                    <a:pt x="492" y="265"/>
                  </a:lnTo>
                  <a:lnTo>
                    <a:pt x="475" y="242"/>
                  </a:lnTo>
                  <a:lnTo>
                    <a:pt x="464" y="252"/>
                  </a:lnTo>
                  <a:lnTo>
                    <a:pt x="448" y="226"/>
                  </a:lnTo>
                  <a:lnTo>
                    <a:pt x="411" y="227"/>
                  </a:lnTo>
                  <a:lnTo>
                    <a:pt x="395" y="240"/>
                  </a:lnTo>
                  <a:lnTo>
                    <a:pt x="388" y="231"/>
                  </a:lnTo>
                  <a:lnTo>
                    <a:pt x="388" y="217"/>
                  </a:lnTo>
                  <a:lnTo>
                    <a:pt x="395" y="227"/>
                  </a:lnTo>
                  <a:lnTo>
                    <a:pt x="413" y="217"/>
                  </a:lnTo>
                  <a:lnTo>
                    <a:pt x="407" y="199"/>
                  </a:lnTo>
                  <a:lnTo>
                    <a:pt x="367" y="116"/>
                  </a:lnTo>
                  <a:lnTo>
                    <a:pt x="374" y="105"/>
                  </a:lnTo>
                  <a:lnTo>
                    <a:pt x="361" y="91"/>
                  </a:lnTo>
                  <a:lnTo>
                    <a:pt x="346" y="103"/>
                  </a:lnTo>
                  <a:lnTo>
                    <a:pt x="301" y="85"/>
                  </a:lnTo>
                  <a:lnTo>
                    <a:pt x="280" y="87"/>
                  </a:lnTo>
                  <a:lnTo>
                    <a:pt x="268" y="77"/>
                  </a:lnTo>
                  <a:lnTo>
                    <a:pt x="275" y="61"/>
                  </a:lnTo>
                  <a:lnTo>
                    <a:pt x="252" y="57"/>
                  </a:lnTo>
                  <a:lnTo>
                    <a:pt x="241" y="41"/>
                  </a:lnTo>
                  <a:lnTo>
                    <a:pt x="230" y="37"/>
                  </a:lnTo>
                  <a:lnTo>
                    <a:pt x="223" y="27"/>
                  </a:lnTo>
                  <a:lnTo>
                    <a:pt x="170" y="7"/>
                  </a:lnTo>
                  <a:lnTo>
                    <a:pt x="140" y="20"/>
                  </a:lnTo>
                  <a:lnTo>
                    <a:pt x="103" y="16"/>
                  </a:lnTo>
                  <a:lnTo>
                    <a:pt x="73" y="7"/>
                  </a:lnTo>
                  <a:lnTo>
                    <a:pt x="23" y="0"/>
                  </a:lnTo>
                  <a:lnTo>
                    <a:pt x="0" y="21"/>
                  </a:lnTo>
                  <a:lnTo>
                    <a:pt x="9" y="48"/>
                  </a:lnTo>
                  <a:lnTo>
                    <a:pt x="36" y="61"/>
                  </a:lnTo>
                  <a:lnTo>
                    <a:pt x="27" y="71"/>
                  </a:lnTo>
                  <a:lnTo>
                    <a:pt x="29" y="78"/>
                  </a:lnTo>
                  <a:lnTo>
                    <a:pt x="14" y="100"/>
                  </a:lnTo>
                  <a:lnTo>
                    <a:pt x="32" y="116"/>
                  </a:lnTo>
                  <a:lnTo>
                    <a:pt x="43" y="158"/>
                  </a:lnTo>
                  <a:lnTo>
                    <a:pt x="64" y="158"/>
                  </a:lnTo>
                  <a:lnTo>
                    <a:pt x="57" y="165"/>
                  </a:lnTo>
                  <a:lnTo>
                    <a:pt x="57" y="174"/>
                  </a:lnTo>
                  <a:lnTo>
                    <a:pt x="46" y="180"/>
                  </a:lnTo>
                  <a:lnTo>
                    <a:pt x="43" y="187"/>
                  </a:lnTo>
                  <a:lnTo>
                    <a:pt x="50" y="203"/>
                  </a:lnTo>
                  <a:lnTo>
                    <a:pt x="7" y="213"/>
                  </a:lnTo>
                  <a:lnTo>
                    <a:pt x="7" y="231"/>
                  </a:lnTo>
                  <a:lnTo>
                    <a:pt x="44" y="258"/>
                  </a:lnTo>
                  <a:lnTo>
                    <a:pt x="69" y="263"/>
                  </a:lnTo>
                  <a:lnTo>
                    <a:pt x="121" y="387"/>
                  </a:lnTo>
                  <a:lnTo>
                    <a:pt x="131" y="371"/>
                  </a:lnTo>
                  <a:lnTo>
                    <a:pt x="137" y="400"/>
                  </a:lnTo>
                  <a:lnTo>
                    <a:pt x="119" y="398"/>
                  </a:lnTo>
                  <a:lnTo>
                    <a:pt x="80" y="458"/>
                  </a:lnTo>
                  <a:lnTo>
                    <a:pt x="2" y="499"/>
                  </a:lnTo>
                  <a:lnTo>
                    <a:pt x="18" y="508"/>
                  </a:lnTo>
                  <a:lnTo>
                    <a:pt x="41" y="540"/>
                  </a:lnTo>
                  <a:lnTo>
                    <a:pt x="57" y="611"/>
                  </a:lnTo>
                  <a:lnTo>
                    <a:pt x="64" y="634"/>
                  </a:lnTo>
                  <a:lnTo>
                    <a:pt x="83" y="650"/>
                  </a:lnTo>
                  <a:lnTo>
                    <a:pt x="55" y="679"/>
                  </a:lnTo>
                  <a:lnTo>
                    <a:pt x="75" y="700"/>
                  </a:lnTo>
                  <a:lnTo>
                    <a:pt x="60" y="718"/>
                  </a:lnTo>
                  <a:lnTo>
                    <a:pt x="44" y="693"/>
                  </a:lnTo>
                  <a:lnTo>
                    <a:pt x="32" y="693"/>
                  </a:lnTo>
                  <a:lnTo>
                    <a:pt x="29" y="703"/>
                  </a:lnTo>
                  <a:lnTo>
                    <a:pt x="57" y="973"/>
                  </a:lnTo>
                  <a:lnTo>
                    <a:pt x="106" y="1050"/>
                  </a:lnTo>
                  <a:lnTo>
                    <a:pt x="167" y="1062"/>
                  </a:lnTo>
                  <a:lnTo>
                    <a:pt x="207" y="1082"/>
                  </a:lnTo>
                  <a:lnTo>
                    <a:pt x="218" y="1103"/>
                  </a:lnTo>
                  <a:lnTo>
                    <a:pt x="234" y="1110"/>
                  </a:lnTo>
                  <a:lnTo>
                    <a:pt x="248" y="1105"/>
                  </a:lnTo>
                  <a:lnTo>
                    <a:pt x="261" y="1116"/>
                  </a:lnTo>
                  <a:lnTo>
                    <a:pt x="289" y="1101"/>
                  </a:lnTo>
                  <a:lnTo>
                    <a:pt x="321" y="1098"/>
                  </a:lnTo>
                  <a:lnTo>
                    <a:pt x="333" y="1103"/>
                  </a:lnTo>
                  <a:lnTo>
                    <a:pt x="331" y="1119"/>
                  </a:lnTo>
                  <a:lnTo>
                    <a:pt x="340" y="1128"/>
                  </a:lnTo>
                  <a:lnTo>
                    <a:pt x="322" y="1144"/>
                  </a:lnTo>
                  <a:lnTo>
                    <a:pt x="487" y="1144"/>
                  </a:lnTo>
                  <a:lnTo>
                    <a:pt x="492" y="1126"/>
                  </a:lnTo>
                  <a:lnTo>
                    <a:pt x="507" y="1124"/>
                  </a:lnTo>
                  <a:lnTo>
                    <a:pt x="533" y="1121"/>
                  </a:lnTo>
                  <a:lnTo>
                    <a:pt x="531" y="1108"/>
                  </a:lnTo>
                  <a:lnTo>
                    <a:pt x="540" y="1098"/>
                  </a:lnTo>
                  <a:lnTo>
                    <a:pt x="539" y="1068"/>
                  </a:lnTo>
                  <a:lnTo>
                    <a:pt x="547" y="1036"/>
                  </a:lnTo>
                  <a:lnTo>
                    <a:pt x="547" y="1016"/>
                  </a:lnTo>
                  <a:lnTo>
                    <a:pt x="565" y="979"/>
                  </a:lnTo>
                  <a:lnTo>
                    <a:pt x="576" y="975"/>
                  </a:lnTo>
                  <a:lnTo>
                    <a:pt x="586" y="986"/>
                  </a:lnTo>
                  <a:lnTo>
                    <a:pt x="618" y="965"/>
                  </a:lnTo>
                  <a:lnTo>
                    <a:pt x="613" y="941"/>
                  </a:lnTo>
                  <a:lnTo>
                    <a:pt x="627" y="936"/>
                  </a:lnTo>
                  <a:lnTo>
                    <a:pt x="650" y="936"/>
                  </a:lnTo>
                  <a:lnTo>
                    <a:pt x="666" y="947"/>
                  </a:lnTo>
                  <a:lnTo>
                    <a:pt x="685" y="943"/>
                  </a:lnTo>
                  <a:lnTo>
                    <a:pt x="689" y="936"/>
                  </a:lnTo>
                  <a:lnTo>
                    <a:pt x="719" y="931"/>
                  </a:lnTo>
                  <a:lnTo>
                    <a:pt x="746" y="940"/>
                  </a:lnTo>
                  <a:lnTo>
                    <a:pt x="740" y="924"/>
                  </a:lnTo>
                  <a:lnTo>
                    <a:pt x="774" y="931"/>
                  </a:lnTo>
                  <a:lnTo>
                    <a:pt x="813" y="897"/>
                  </a:lnTo>
                  <a:lnTo>
                    <a:pt x="802" y="867"/>
                  </a:lnTo>
                  <a:lnTo>
                    <a:pt x="735" y="847"/>
                  </a:lnTo>
                  <a:lnTo>
                    <a:pt x="689" y="854"/>
                  </a:lnTo>
                  <a:lnTo>
                    <a:pt x="585" y="908"/>
                  </a:lnTo>
                  <a:lnTo>
                    <a:pt x="556" y="936"/>
                  </a:lnTo>
                  <a:lnTo>
                    <a:pt x="549" y="957"/>
                  </a:lnTo>
                  <a:lnTo>
                    <a:pt x="512" y="1005"/>
                  </a:lnTo>
                  <a:lnTo>
                    <a:pt x="491" y="1014"/>
                  </a:lnTo>
                  <a:lnTo>
                    <a:pt x="531" y="970"/>
                  </a:lnTo>
                  <a:lnTo>
                    <a:pt x="546" y="936"/>
                  </a:lnTo>
                  <a:lnTo>
                    <a:pt x="542" y="924"/>
                  </a:lnTo>
                  <a:lnTo>
                    <a:pt x="562" y="913"/>
                  </a:lnTo>
                  <a:lnTo>
                    <a:pt x="579" y="878"/>
                  </a:lnTo>
                  <a:lnTo>
                    <a:pt x="615" y="846"/>
                  </a:lnTo>
                  <a:lnTo>
                    <a:pt x="650" y="842"/>
                  </a:lnTo>
                  <a:lnTo>
                    <a:pt x="666" y="796"/>
                  </a:lnTo>
                  <a:lnTo>
                    <a:pt x="687" y="783"/>
                  </a:lnTo>
                  <a:lnTo>
                    <a:pt x="774" y="776"/>
                  </a:lnTo>
                  <a:lnTo>
                    <a:pt x="902" y="783"/>
                  </a:lnTo>
                  <a:lnTo>
                    <a:pt x="917" y="792"/>
                  </a:lnTo>
                  <a:lnTo>
                    <a:pt x="974" y="782"/>
                  </a:lnTo>
                  <a:lnTo>
                    <a:pt x="992" y="783"/>
                  </a:lnTo>
                  <a:lnTo>
                    <a:pt x="1013" y="762"/>
                  </a:lnTo>
                  <a:lnTo>
                    <a:pt x="1029" y="728"/>
                  </a:lnTo>
                  <a:lnTo>
                    <a:pt x="1048" y="712"/>
                  </a:lnTo>
                  <a:lnTo>
                    <a:pt x="1105" y="702"/>
                  </a:lnTo>
                  <a:lnTo>
                    <a:pt x="1091" y="666"/>
                  </a:lnTo>
                  <a:lnTo>
                    <a:pt x="781" y="664"/>
                  </a:lnTo>
                  <a:lnTo>
                    <a:pt x="770" y="645"/>
                  </a:lnTo>
                  <a:lnTo>
                    <a:pt x="753" y="636"/>
                  </a:lnTo>
                  <a:lnTo>
                    <a:pt x="783" y="624"/>
                  </a:lnTo>
                  <a:lnTo>
                    <a:pt x="756" y="595"/>
                  </a:lnTo>
                  <a:lnTo>
                    <a:pt x="742" y="611"/>
                  </a:lnTo>
                  <a:lnTo>
                    <a:pt x="746" y="631"/>
                  </a:lnTo>
                  <a:lnTo>
                    <a:pt x="756" y="657"/>
                  </a:lnTo>
                  <a:lnTo>
                    <a:pt x="749" y="670"/>
                  </a:lnTo>
                  <a:lnTo>
                    <a:pt x="756" y="684"/>
                  </a:lnTo>
                  <a:lnTo>
                    <a:pt x="746" y="696"/>
                  </a:lnTo>
                  <a:lnTo>
                    <a:pt x="739" y="679"/>
                  </a:lnTo>
                  <a:lnTo>
                    <a:pt x="710" y="656"/>
                  </a:lnTo>
                  <a:lnTo>
                    <a:pt x="664" y="659"/>
                  </a:lnTo>
                  <a:lnTo>
                    <a:pt x="647" y="640"/>
                  </a:lnTo>
                  <a:lnTo>
                    <a:pt x="643" y="609"/>
                  </a:lnTo>
                  <a:lnTo>
                    <a:pt x="631" y="599"/>
                  </a:lnTo>
                  <a:lnTo>
                    <a:pt x="627" y="620"/>
                  </a:lnTo>
                  <a:lnTo>
                    <a:pt x="608" y="622"/>
                  </a:lnTo>
                  <a:lnTo>
                    <a:pt x="606" y="581"/>
                  </a:lnTo>
                  <a:lnTo>
                    <a:pt x="576" y="561"/>
                  </a:lnTo>
                  <a:lnTo>
                    <a:pt x="576" y="551"/>
                  </a:lnTo>
                  <a:lnTo>
                    <a:pt x="554" y="533"/>
                  </a:lnTo>
                  <a:lnTo>
                    <a:pt x="565" y="522"/>
                  </a:lnTo>
                  <a:lnTo>
                    <a:pt x="554" y="501"/>
                  </a:lnTo>
                  <a:lnTo>
                    <a:pt x="570" y="494"/>
                  </a:lnTo>
                  <a:lnTo>
                    <a:pt x="554" y="469"/>
                  </a:lnTo>
                  <a:lnTo>
                    <a:pt x="581" y="485"/>
                  </a:lnTo>
                  <a:lnTo>
                    <a:pt x="588" y="476"/>
                  </a:lnTo>
                  <a:lnTo>
                    <a:pt x="577" y="451"/>
                  </a:lnTo>
                  <a:lnTo>
                    <a:pt x="627" y="478"/>
                  </a:lnTo>
                  <a:lnTo>
                    <a:pt x="639" y="490"/>
                  </a:lnTo>
                  <a:lnTo>
                    <a:pt x="700" y="489"/>
                  </a:lnTo>
                  <a:lnTo>
                    <a:pt x="732" y="497"/>
                  </a:lnTo>
                  <a:lnTo>
                    <a:pt x="737" y="474"/>
                  </a:lnTo>
                  <a:lnTo>
                    <a:pt x="730" y="460"/>
                  </a:lnTo>
                  <a:lnTo>
                    <a:pt x="746" y="451"/>
                  </a:lnTo>
                  <a:lnTo>
                    <a:pt x="739" y="439"/>
                  </a:lnTo>
                  <a:lnTo>
                    <a:pt x="724" y="434"/>
                  </a:lnTo>
                  <a:lnTo>
                    <a:pt x="694" y="394"/>
                  </a:lnTo>
                  <a:lnTo>
                    <a:pt x="677" y="382"/>
                  </a:lnTo>
                  <a:lnTo>
                    <a:pt x="673" y="364"/>
                  </a:lnTo>
                  <a:lnTo>
                    <a:pt x="682" y="354"/>
                  </a:lnTo>
                  <a:lnTo>
                    <a:pt x="673" y="304"/>
                  </a:lnTo>
                  <a:lnTo>
                    <a:pt x="655" y="297"/>
                  </a:lnTo>
                  <a:lnTo>
                    <a:pt x="634" y="277"/>
                  </a:lnTo>
                  <a:lnTo>
                    <a:pt x="652" y="254"/>
                  </a:lnTo>
                  <a:lnTo>
                    <a:pt x="639" y="249"/>
                  </a:lnTo>
                  <a:lnTo>
                    <a:pt x="639" y="242"/>
                  </a:lnTo>
                  <a:lnTo>
                    <a:pt x="661" y="236"/>
                  </a:lnTo>
                  <a:lnTo>
                    <a:pt x="648" y="229"/>
                  </a:lnTo>
                  <a:lnTo>
                    <a:pt x="632" y="236"/>
                  </a:lnTo>
                  <a:lnTo>
                    <a:pt x="599" y="224"/>
                  </a:lnTo>
                  <a:lnTo>
                    <a:pt x="602" y="217"/>
                  </a:lnTo>
                  <a:lnTo>
                    <a:pt x="622" y="220"/>
                  </a:lnTo>
                  <a:lnTo>
                    <a:pt x="588" y="188"/>
                  </a:lnTo>
                  <a:lnTo>
                    <a:pt x="572" y="144"/>
                  </a:lnTo>
                  <a:close/>
                  <a:moveTo>
                    <a:pt x="802" y="805"/>
                  </a:moveTo>
                  <a:lnTo>
                    <a:pt x="877" y="826"/>
                  </a:lnTo>
                  <a:lnTo>
                    <a:pt x="916" y="840"/>
                  </a:lnTo>
                  <a:lnTo>
                    <a:pt x="928" y="856"/>
                  </a:lnTo>
                  <a:lnTo>
                    <a:pt x="902" y="860"/>
                  </a:lnTo>
                  <a:lnTo>
                    <a:pt x="841" y="844"/>
                  </a:lnTo>
                  <a:lnTo>
                    <a:pt x="781" y="808"/>
                  </a:lnTo>
                  <a:lnTo>
                    <a:pt x="802" y="805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7321320" y="5118120"/>
              <a:ext cx="190440" cy="112680"/>
            </a:xfrm>
            <a:custGeom>
              <a:avLst/>
              <a:gdLst/>
              <a:ahLst/>
              <a:rect l="l" t="t" r="r" b="b"/>
              <a:pathLst>
                <a:path w="120" h="71">
                  <a:moveTo>
                    <a:pt x="14" y="0"/>
                  </a:moveTo>
                  <a:lnTo>
                    <a:pt x="16" y="15"/>
                  </a:lnTo>
                  <a:lnTo>
                    <a:pt x="33" y="38"/>
                  </a:lnTo>
                  <a:lnTo>
                    <a:pt x="48" y="38"/>
                  </a:lnTo>
                  <a:lnTo>
                    <a:pt x="76" y="46"/>
                  </a:lnTo>
                  <a:lnTo>
                    <a:pt x="120" y="43"/>
                  </a:lnTo>
                  <a:lnTo>
                    <a:pt x="120" y="46"/>
                  </a:lnTo>
                  <a:lnTo>
                    <a:pt x="104" y="59"/>
                  </a:lnTo>
                  <a:lnTo>
                    <a:pt x="106" y="71"/>
                  </a:lnTo>
                  <a:lnTo>
                    <a:pt x="85" y="71"/>
                  </a:lnTo>
                  <a:lnTo>
                    <a:pt x="72" y="57"/>
                  </a:lnTo>
                  <a:lnTo>
                    <a:pt x="62" y="61"/>
                  </a:lnTo>
                  <a:lnTo>
                    <a:pt x="23" y="45"/>
                  </a:lnTo>
                  <a:lnTo>
                    <a:pt x="0" y="27"/>
                  </a:lnTo>
                  <a:lnTo>
                    <a:pt x="0" y="1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7226280" y="5127840"/>
              <a:ext cx="479160" cy="385560"/>
            </a:xfrm>
            <a:custGeom>
              <a:avLst/>
              <a:gdLst/>
              <a:ahLst/>
              <a:rect l="l" t="t" r="r" b="b"/>
              <a:pathLst>
                <a:path w="302" h="243">
                  <a:moveTo>
                    <a:pt x="233" y="99"/>
                  </a:moveTo>
                  <a:lnTo>
                    <a:pt x="224" y="90"/>
                  </a:lnTo>
                  <a:lnTo>
                    <a:pt x="201" y="92"/>
                  </a:lnTo>
                  <a:lnTo>
                    <a:pt x="201" y="85"/>
                  </a:lnTo>
                  <a:lnTo>
                    <a:pt x="194" y="76"/>
                  </a:lnTo>
                  <a:lnTo>
                    <a:pt x="180" y="87"/>
                  </a:lnTo>
                  <a:lnTo>
                    <a:pt x="159" y="90"/>
                  </a:lnTo>
                  <a:lnTo>
                    <a:pt x="155" y="85"/>
                  </a:lnTo>
                  <a:lnTo>
                    <a:pt x="93" y="72"/>
                  </a:lnTo>
                  <a:lnTo>
                    <a:pt x="93" y="65"/>
                  </a:lnTo>
                  <a:lnTo>
                    <a:pt x="76" y="71"/>
                  </a:lnTo>
                  <a:lnTo>
                    <a:pt x="74" y="80"/>
                  </a:lnTo>
                  <a:lnTo>
                    <a:pt x="53" y="103"/>
                  </a:lnTo>
                  <a:lnTo>
                    <a:pt x="58" y="115"/>
                  </a:lnTo>
                  <a:lnTo>
                    <a:pt x="79" y="108"/>
                  </a:lnTo>
                  <a:lnTo>
                    <a:pt x="131" y="108"/>
                  </a:lnTo>
                  <a:lnTo>
                    <a:pt x="131" y="115"/>
                  </a:lnTo>
                  <a:lnTo>
                    <a:pt x="109" y="117"/>
                  </a:lnTo>
                  <a:lnTo>
                    <a:pt x="93" y="131"/>
                  </a:lnTo>
                  <a:lnTo>
                    <a:pt x="76" y="117"/>
                  </a:lnTo>
                  <a:lnTo>
                    <a:pt x="12" y="159"/>
                  </a:lnTo>
                  <a:lnTo>
                    <a:pt x="0" y="177"/>
                  </a:lnTo>
                  <a:lnTo>
                    <a:pt x="8" y="207"/>
                  </a:lnTo>
                  <a:lnTo>
                    <a:pt x="16" y="220"/>
                  </a:lnTo>
                  <a:lnTo>
                    <a:pt x="37" y="241"/>
                  </a:lnTo>
                  <a:lnTo>
                    <a:pt x="51" y="243"/>
                  </a:lnTo>
                  <a:lnTo>
                    <a:pt x="54" y="229"/>
                  </a:lnTo>
                  <a:lnTo>
                    <a:pt x="67" y="231"/>
                  </a:lnTo>
                  <a:lnTo>
                    <a:pt x="101" y="186"/>
                  </a:lnTo>
                  <a:lnTo>
                    <a:pt x="102" y="165"/>
                  </a:lnTo>
                  <a:lnTo>
                    <a:pt x="109" y="174"/>
                  </a:lnTo>
                  <a:lnTo>
                    <a:pt x="113" y="161"/>
                  </a:lnTo>
                  <a:lnTo>
                    <a:pt x="124" y="174"/>
                  </a:lnTo>
                  <a:lnTo>
                    <a:pt x="134" y="174"/>
                  </a:lnTo>
                  <a:lnTo>
                    <a:pt x="129" y="158"/>
                  </a:lnTo>
                  <a:lnTo>
                    <a:pt x="143" y="161"/>
                  </a:lnTo>
                  <a:lnTo>
                    <a:pt x="166" y="154"/>
                  </a:lnTo>
                  <a:lnTo>
                    <a:pt x="223" y="122"/>
                  </a:lnTo>
                  <a:lnTo>
                    <a:pt x="253" y="115"/>
                  </a:lnTo>
                  <a:lnTo>
                    <a:pt x="233" y="112"/>
                  </a:lnTo>
                  <a:lnTo>
                    <a:pt x="239" y="103"/>
                  </a:lnTo>
                  <a:lnTo>
                    <a:pt x="233" y="99"/>
                  </a:lnTo>
                  <a:close/>
                  <a:moveTo>
                    <a:pt x="221" y="58"/>
                  </a:moveTo>
                  <a:lnTo>
                    <a:pt x="221" y="81"/>
                  </a:lnTo>
                  <a:lnTo>
                    <a:pt x="233" y="94"/>
                  </a:lnTo>
                  <a:lnTo>
                    <a:pt x="272" y="94"/>
                  </a:lnTo>
                  <a:lnTo>
                    <a:pt x="302" y="69"/>
                  </a:lnTo>
                  <a:lnTo>
                    <a:pt x="295" y="53"/>
                  </a:lnTo>
                  <a:lnTo>
                    <a:pt x="285" y="49"/>
                  </a:lnTo>
                  <a:lnTo>
                    <a:pt x="281" y="60"/>
                  </a:lnTo>
                  <a:lnTo>
                    <a:pt x="278" y="53"/>
                  </a:lnTo>
                  <a:lnTo>
                    <a:pt x="256" y="58"/>
                  </a:lnTo>
                  <a:lnTo>
                    <a:pt x="263" y="46"/>
                  </a:lnTo>
                  <a:lnTo>
                    <a:pt x="258" y="46"/>
                  </a:lnTo>
                  <a:lnTo>
                    <a:pt x="260" y="10"/>
                  </a:lnTo>
                  <a:lnTo>
                    <a:pt x="244" y="0"/>
                  </a:lnTo>
                  <a:lnTo>
                    <a:pt x="221" y="58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6921360" y="5011920"/>
              <a:ext cx="464760" cy="377640"/>
            </a:xfrm>
            <a:custGeom>
              <a:avLst/>
              <a:gdLst/>
              <a:ahLst/>
              <a:rect l="l" t="t" r="r" b="b"/>
              <a:pathLst>
                <a:path w="293" h="238">
                  <a:moveTo>
                    <a:pt x="149" y="225"/>
                  </a:moveTo>
                  <a:lnTo>
                    <a:pt x="146" y="238"/>
                  </a:lnTo>
                  <a:lnTo>
                    <a:pt x="153" y="234"/>
                  </a:lnTo>
                  <a:lnTo>
                    <a:pt x="153" y="227"/>
                  </a:lnTo>
                  <a:lnTo>
                    <a:pt x="149" y="225"/>
                  </a:lnTo>
                  <a:close/>
                  <a:moveTo>
                    <a:pt x="285" y="138"/>
                  </a:moveTo>
                  <a:lnTo>
                    <a:pt x="293" y="135"/>
                  </a:lnTo>
                  <a:lnTo>
                    <a:pt x="250" y="122"/>
                  </a:lnTo>
                  <a:lnTo>
                    <a:pt x="225" y="90"/>
                  </a:lnTo>
                  <a:lnTo>
                    <a:pt x="220" y="67"/>
                  </a:lnTo>
                  <a:lnTo>
                    <a:pt x="199" y="66"/>
                  </a:lnTo>
                  <a:lnTo>
                    <a:pt x="211" y="50"/>
                  </a:lnTo>
                  <a:lnTo>
                    <a:pt x="215" y="30"/>
                  </a:lnTo>
                  <a:lnTo>
                    <a:pt x="213" y="19"/>
                  </a:lnTo>
                  <a:lnTo>
                    <a:pt x="195" y="10"/>
                  </a:lnTo>
                  <a:lnTo>
                    <a:pt x="172" y="23"/>
                  </a:lnTo>
                  <a:lnTo>
                    <a:pt x="160" y="9"/>
                  </a:lnTo>
                  <a:lnTo>
                    <a:pt x="133" y="0"/>
                  </a:lnTo>
                  <a:lnTo>
                    <a:pt x="103" y="5"/>
                  </a:lnTo>
                  <a:lnTo>
                    <a:pt x="99" y="12"/>
                  </a:lnTo>
                  <a:lnTo>
                    <a:pt x="80" y="16"/>
                  </a:lnTo>
                  <a:lnTo>
                    <a:pt x="64" y="5"/>
                  </a:lnTo>
                  <a:lnTo>
                    <a:pt x="41" y="5"/>
                  </a:lnTo>
                  <a:lnTo>
                    <a:pt x="27" y="10"/>
                  </a:lnTo>
                  <a:lnTo>
                    <a:pt x="32" y="34"/>
                  </a:lnTo>
                  <a:lnTo>
                    <a:pt x="0" y="55"/>
                  </a:lnTo>
                  <a:lnTo>
                    <a:pt x="4" y="58"/>
                  </a:lnTo>
                  <a:lnTo>
                    <a:pt x="16" y="62"/>
                  </a:lnTo>
                  <a:lnTo>
                    <a:pt x="41" y="50"/>
                  </a:lnTo>
                  <a:lnTo>
                    <a:pt x="69" y="71"/>
                  </a:lnTo>
                  <a:lnTo>
                    <a:pt x="80" y="119"/>
                  </a:lnTo>
                  <a:lnTo>
                    <a:pt x="89" y="167"/>
                  </a:lnTo>
                  <a:lnTo>
                    <a:pt x="103" y="172"/>
                  </a:lnTo>
                  <a:lnTo>
                    <a:pt x="108" y="190"/>
                  </a:lnTo>
                  <a:lnTo>
                    <a:pt x="121" y="201"/>
                  </a:lnTo>
                  <a:lnTo>
                    <a:pt x="133" y="199"/>
                  </a:lnTo>
                  <a:lnTo>
                    <a:pt x="154" y="204"/>
                  </a:lnTo>
                  <a:lnTo>
                    <a:pt x="174" y="202"/>
                  </a:lnTo>
                  <a:lnTo>
                    <a:pt x="184" y="197"/>
                  </a:lnTo>
                  <a:lnTo>
                    <a:pt x="188" y="192"/>
                  </a:lnTo>
                  <a:lnTo>
                    <a:pt x="204" y="192"/>
                  </a:lnTo>
                  <a:lnTo>
                    <a:pt x="248" y="163"/>
                  </a:lnTo>
                  <a:lnTo>
                    <a:pt x="254" y="147"/>
                  </a:lnTo>
                  <a:lnTo>
                    <a:pt x="259" y="153"/>
                  </a:lnTo>
                  <a:lnTo>
                    <a:pt x="266" y="153"/>
                  </a:lnTo>
                  <a:lnTo>
                    <a:pt x="268" y="144"/>
                  </a:lnTo>
                  <a:lnTo>
                    <a:pt x="285" y="138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5083200" y="4910400"/>
              <a:ext cx="1348920" cy="834840"/>
            </a:xfrm>
            <a:custGeom>
              <a:avLst/>
              <a:gdLst/>
              <a:ahLst/>
              <a:rect l="l" t="t" r="r" b="b"/>
              <a:pathLst>
                <a:path w="850" h="526">
                  <a:moveTo>
                    <a:pt x="117" y="71"/>
                  </a:moveTo>
                  <a:lnTo>
                    <a:pt x="137" y="62"/>
                  </a:lnTo>
                  <a:lnTo>
                    <a:pt x="160" y="28"/>
                  </a:lnTo>
                  <a:lnTo>
                    <a:pt x="183" y="14"/>
                  </a:lnTo>
                  <a:lnTo>
                    <a:pt x="183" y="37"/>
                  </a:lnTo>
                  <a:lnTo>
                    <a:pt x="195" y="21"/>
                  </a:lnTo>
                  <a:lnTo>
                    <a:pt x="199" y="0"/>
                  </a:lnTo>
                  <a:lnTo>
                    <a:pt x="232" y="11"/>
                  </a:lnTo>
                  <a:lnTo>
                    <a:pt x="250" y="48"/>
                  </a:lnTo>
                  <a:lnTo>
                    <a:pt x="248" y="14"/>
                  </a:lnTo>
                  <a:lnTo>
                    <a:pt x="282" y="19"/>
                  </a:lnTo>
                  <a:lnTo>
                    <a:pt x="307" y="66"/>
                  </a:lnTo>
                  <a:lnTo>
                    <a:pt x="360" y="69"/>
                  </a:lnTo>
                  <a:lnTo>
                    <a:pt x="354" y="92"/>
                  </a:lnTo>
                  <a:lnTo>
                    <a:pt x="374" y="114"/>
                  </a:lnTo>
                  <a:lnTo>
                    <a:pt x="374" y="140"/>
                  </a:lnTo>
                  <a:lnTo>
                    <a:pt x="386" y="147"/>
                  </a:lnTo>
                  <a:lnTo>
                    <a:pt x="383" y="172"/>
                  </a:lnTo>
                  <a:lnTo>
                    <a:pt x="354" y="169"/>
                  </a:lnTo>
                  <a:lnTo>
                    <a:pt x="353" y="154"/>
                  </a:lnTo>
                  <a:lnTo>
                    <a:pt x="300" y="160"/>
                  </a:lnTo>
                  <a:lnTo>
                    <a:pt x="271" y="176"/>
                  </a:lnTo>
                  <a:lnTo>
                    <a:pt x="241" y="174"/>
                  </a:lnTo>
                  <a:lnTo>
                    <a:pt x="206" y="147"/>
                  </a:lnTo>
                  <a:lnTo>
                    <a:pt x="181" y="154"/>
                  </a:lnTo>
                  <a:lnTo>
                    <a:pt x="181" y="140"/>
                  </a:lnTo>
                  <a:lnTo>
                    <a:pt x="213" y="105"/>
                  </a:lnTo>
                  <a:lnTo>
                    <a:pt x="183" y="114"/>
                  </a:lnTo>
                  <a:lnTo>
                    <a:pt x="137" y="147"/>
                  </a:lnTo>
                  <a:lnTo>
                    <a:pt x="83" y="165"/>
                  </a:lnTo>
                  <a:lnTo>
                    <a:pt x="62" y="169"/>
                  </a:lnTo>
                  <a:lnTo>
                    <a:pt x="62" y="147"/>
                  </a:lnTo>
                  <a:lnTo>
                    <a:pt x="23" y="162"/>
                  </a:lnTo>
                  <a:lnTo>
                    <a:pt x="4" y="163"/>
                  </a:lnTo>
                  <a:lnTo>
                    <a:pt x="0" y="158"/>
                  </a:lnTo>
                  <a:lnTo>
                    <a:pt x="41" y="122"/>
                  </a:lnTo>
                  <a:lnTo>
                    <a:pt x="117" y="71"/>
                  </a:lnTo>
                  <a:close/>
                  <a:moveTo>
                    <a:pt x="220" y="453"/>
                  </a:moveTo>
                  <a:lnTo>
                    <a:pt x="215" y="399"/>
                  </a:lnTo>
                  <a:lnTo>
                    <a:pt x="225" y="369"/>
                  </a:lnTo>
                  <a:lnTo>
                    <a:pt x="234" y="307"/>
                  </a:lnTo>
                  <a:lnTo>
                    <a:pt x="255" y="266"/>
                  </a:lnTo>
                  <a:lnTo>
                    <a:pt x="241" y="273"/>
                  </a:lnTo>
                  <a:lnTo>
                    <a:pt x="238" y="288"/>
                  </a:lnTo>
                  <a:lnTo>
                    <a:pt x="209" y="307"/>
                  </a:lnTo>
                  <a:lnTo>
                    <a:pt x="218" y="284"/>
                  </a:lnTo>
                  <a:lnTo>
                    <a:pt x="227" y="268"/>
                  </a:lnTo>
                  <a:lnTo>
                    <a:pt x="261" y="224"/>
                  </a:lnTo>
                  <a:lnTo>
                    <a:pt x="276" y="217"/>
                  </a:lnTo>
                  <a:lnTo>
                    <a:pt x="276" y="233"/>
                  </a:lnTo>
                  <a:lnTo>
                    <a:pt x="298" y="217"/>
                  </a:lnTo>
                  <a:lnTo>
                    <a:pt x="342" y="202"/>
                  </a:lnTo>
                  <a:lnTo>
                    <a:pt x="377" y="215"/>
                  </a:lnTo>
                  <a:lnTo>
                    <a:pt x="381" y="204"/>
                  </a:lnTo>
                  <a:lnTo>
                    <a:pt x="390" y="211"/>
                  </a:lnTo>
                  <a:lnTo>
                    <a:pt x="413" y="208"/>
                  </a:lnTo>
                  <a:lnTo>
                    <a:pt x="397" y="195"/>
                  </a:lnTo>
                  <a:lnTo>
                    <a:pt x="392" y="172"/>
                  </a:lnTo>
                  <a:lnTo>
                    <a:pt x="392" y="165"/>
                  </a:lnTo>
                  <a:lnTo>
                    <a:pt x="404" y="186"/>
                  </a:lnTo>
                  <a:lnTo>
                    <a:pt x="422" y="183"/>
                  </a:lnTo>
                  <a:lnTo>
                    <a:pt x="459" y="195"/>
                  </a:lnTo>
                  <a:lnTo>
                    <a:pt x="473" y="192"/>
                  </a:lnTo>
                  <a:lnTo>
                    <a:pt x="533" y="201"/>
                  </a:lnTo>
                  <a:lnTo>
                    <a:pt x="537" y="209"/>
                  </a:lnTo>
                  <a:lnTo>
                    <a:pt x="585" y="217"/>
                  </a:lnTo>
                  <a:lnTo>
                    <a:pt x="606" y="245"/>
                  </a:lnTo>
                  <a:lnTo>
                    <a:pt x="618" y="250"/>
                  </a:lnTo>
                  <a:lnTo>
                    <a:pt x="618" y="266"/>
                  </a:lnTo>
                  <a:lnTo>
                    <a:pt x="639" y="288"/>
                  </a:lnTo>
                  <a:lnTo>
                    <a:pt x="620" y="286"/>
                  </a:lnTo>
                  <a:lnTo>
                    <a:pt x="622" y="307"/>
                  </a:lnTo>
                  <a:lnTo>
                    <a:pt x="585" y="295"/>
                  </a:lnTo>
                  <a:lnTo>
                    <a:pt x="576" y="302"/>
                  </a:lnTo>
                  <a:lnTo>
                    <a:pt x="570" y="277"/>
                  </a:lnTo>
                  <a:lnTo>
                    <a:pt x="562" y="282"/>
                  </a:lnTo>
                  <a:lnTo>
                    <a:pt x="551" y="259"/>
                  </a:lnTo>
                  <a:lnTo>
                    <a:pt x="535" y="259"/>
                  </a:lnTo>
                  <a:lnTo>
                    <a:pt x="547" y="277"/>
                  </a:lnTo>
                  <a:lnTo>
                    <a:pt x="551" y="295"/>
                  </a:lnTo>
                  <a:lnTo>
                    <a:pt x="533" y="336"/>
                  </a:lnTo>
                  <a:lnTo>
                    <a:pt x="539" y="375"/>
                  </a:lnTo>
                  <a:lnTo>
                    <a:pt x="537" y="391"/>
                  </a:lnTo>
                  <a:lnTo>
                    <a:pt x="514" y="410"/>
                  </a:lnTo>
                  <a:lnTo>
                    <a:pt x="505" y="410"/>
                  </a:lnTo>
                  <a:lnTo>
                    <a:pt x="496" y="399"/>
                  </a:lnTo>
                  <a:lnTo>
                    <a:pt x="487" y="357"/>
                  </a:lnTo>
                  <a:lnTo>
                    <a:pt x="473" y="341"/>
                  </a:lnTo>
                  <a:lnTo>
                    <a:pt x="452" y="348"/>
                  </a:lnTo>
                  <a:lnTo>
                    <a:pt x="438" y="368"/>
                  </a:lnTo>
                  <a:lnTo>
                    <a:pt x="427" y="369"/>
                  </a:lnTo>
                  <a:lnTo>
                    <a:pt x="423" y="364"/>
                  </a:lnTo>
                  <a:lnTo>
                    <a:pt x="429" y="346"/>
                  </a:lnTo>
                  <a:lnTo>
                    <a:pt x="441" y="336"/>
                  </a:lnTo>
                  <a:lnTo>
                    <a:pt x="452" y="314"/>
                  </a:lnTo>
                  <a:lnTo>
                    <a:pt x="443" y="273"/>
                  </a:lnTo>
                  <a:lnTo>
                    <a:pt x="446" y="270"/>
                  </a:lnTo>
                  <a:lnTo>
                    <a:pt x="397" y="231"/>
                  </a:lnTo>
                  <a:lnTo>
                    <a:pt x="361" y="227"/>
                  </a:lnTo>
                  <a:lnTo>
                    <a:pt x="356" y="238"/>
                  </a:lnTo>
                  <a:lnTo>
                    <a:pt x="363" y="249"/>
                  </a:lnTo>
                  <a:lnTo>
                    <a:pt x="340" y="259"/>
                  </a:lnTo>
                  <a:lnTo>
                    <a:pt x="340" y="280"/>
                  </a:lnTo>
                  <a:lnTo>
                    <a:pt x="331" y="288"/>
                  </a:lnTo>
                  <a:lnTo>
                    <a:pt x="326" y="266"/>
                  </a:lnTo>
                  <a:lnTo>
                    <a:pt x="298" y="298"/>
                  </a:lnTo>
                  <a:lnTo>
                    <a:pt x="285" y="369"/>
                  </a:lnTo>
                  <a:lnTo>
                    <a:pt x="300" y="399"/>
                  </a:lnTo>
                  <a:lnTo>
                    <a:pt x="303" y="408"/>
                  </a:lnTo>
                  <a:lnTo>
                    <a:pt x="301" y="440"/>
                  </a:lnTo>
                  <a:lnTo>
                    <a:pt x="282" y="494"/>
                  </a:lnTo>
                  <a:lnTo>
                    <a:pt x="268" y="503"/>
                  </a:lnTo>
                  <a:lnTo>
                    <a:pt x="255" y="511"/>
                  </a:lnTo>
                  <a:lnTo>
                    <a:pt x="236" y="506"/>
                  </a:lnTo>
                  <a:lnTo>
                    <a:pt x="220" y="467"/>
                  </a:lnTo>
                  <a:lnTo>
                    <a:pt x="220" y="453"/>
                  </a:lnTo>
                  <a:close/>
                  <a:moveTo>
                    <a:pt x="696" y="428"/>
                  </a:moveTo>
                  <a:lnTo>
                    <a:pt x="675" y="424"/>
                  </a:lnTo>
                  <a:lnTo>
                    <a:pt x="622" y="433"/>
                  </a:lnTo>
                  <a:lnTo>
                    <a:pt x="608" y="446"/>
                  </a:lnTo>
                  <a:lnTo>
                    <a:pt x="576" y="439"/>
                  </a:lnTo>
                  <a:lnTo>
                    <a:pt x="553" y="447"/>
                  </a:lnTo>
                  <a:lnTo>
                    <a:pt x="542" y="465"/>
                  </a:lnTo>
                  <a:lnTo>
                    <a:pt x="528" y="469"/>
                  </a:lnTo>
                  <a:lnTo>
                    <a:pt x="508" y="490"/>
                  </a:lnTo>
                  <a:lnTo>
                    <a:pt x="471" y="487"/>
                  </a:lnTo>
                  <a:lnTo>
                    <a:pt x="455" y="506"/>
                  </a:lnTo>
                  <a:lnTo>
                    <a:pt x="510" y="526"/>
                  </a:lnTo>
                  <a:lnTo>
                    <a:pt x="544" y="518"/>
                  </a:lnTo>
                  <a:lnTo>
                    <a:pt x="578" y="499"/>
                  </a:lnTo>
                  <a:lnTo>
                    <a:pt x="609" y="488"/>
                  </a:lnTo>
                  <a:lnTo>
                    <a:pt x="648" y="467"/>
                  </a:lnTo>
                  <a:lnTo>
                    <a:pt x="696" y="428"/>
                  </a:lnTo>
                  <a:close/>
                  <a:moveTo>
                    <a:pt x="850" y="302"/>
                  </a:moveTo>
                  <a:lnTo>
                    <a:pt x="836" y="320"/>
                  </a:lnTo>
                  <a:lnTo>
                    <a:pt x="788" y="339"/>
                  </a:lnTo>
                  <a:lnTo>
                    <a:pt x="785" y="334"/>
                  </a:lnTo>
                  <a:lnTo>
                    <a:pt x="772" y="336"/>
                  </a:lnTo>
                  <a:lnTo>
                    <a:pt x="785" y="352"/>
                  </a:lnTo>
                  <a:lnTo>
                    <a:pt x="756" y="348"/>
                  </a:lnTo>
                  <a:lnTo>
                    <a:pt x="726" y="346"/>
                  </a:lnTo>
                  <a:lnTo>
                    <a:pt x="673" y="362"/>
                  </a:lnTo>
                  <a:lnTo>
                    <a:pt x="643" y="396"/>
                  </a:lnTo>
                  <a:lnTo>
                    <a:pt x="664" y="403"/>
                  </a:lnTo>
                  <a:lnTo>
                    <a:pt x="682" y="399"/>
                  </a:lnTo>
                  <a:lnTo>
                    <a:pt x="732" y="387"/>
                  </a:lnTo>
                  <a:lnTo>
                    <a:pt x="762" y="398"/>
                  </a:lnTo>
                  <a:lnTo>
                    <a:pt x="794" y="394"/>
                  </a:lnTo>
                  <a:lnTo>
                    <a:pt x="833" y="378"/>
                  </a:lnTo>
                  <a:lnTo>
                    <a:pt x="825" y="353"/>
                  </a:lnTo>
                  <a:lnTo>
                    <a:pt x="833" y="346"/>
                  </a:lnTo>
                  <a:lnTo>
                    <a:pt x="820" y="337"/>
                  </a:lnTo>
                  <a:lnTo>
                    <a:pt x="841" y="321"/>
                  </a:lnTo>
                  <a:lnTo>
                    <a:pt x="850" y="302"/>
                  </a:lnTo>
                  <a:close/>
                  <a:moveTo>
                    <a:pt x="508" y="215"/>
                  </a:moveTo>
                  <a:lnTo>
                    <a:pt x="457" y="215"/>
                  </a:lnTo>
                  <a:lnTo>
                    <a:pt x="487" y="231"/>
                  </a:lnTo>
                  <a:lnTo>
                    <a:pt x="523" y="238"/>
                  </a:lnTo>
                  <a:lnTo>
                    <a:pt x="530" y="231"/>
                  </a:lnTo>
                  <a:lnTo>
                    <a:pt x="533" y="217"/>
                  </a:lnTo>
                  <a:lnTo>
                    <a:pt x="521" y="209"/>
                  </a:lnTo>
                  <a:lnTo>
                    <a:pt x="508" y="215"/>
                  </a:lnTo>
                  <a:close/>
                  <a:moveTo>
                    <a:pt x="480" y="460"/>
                  </a:moveTo>
                  <a:lnTo>
                    <a:pt x="494" y="465"/>
                  </a:lnTo>
                  <a:lnTo>
                    <a:pt x="505" y="462"/>
                  </a:lnTo>
                  <a:lnTo>
                    <a:pt x="507" y="455"/>
                  </a:lnTo>
                  <a:lnTo>
                    <a:pt x="500" y="442"/>
                  </a:lnTo>
                  <a:lnTo>
                    <a:pt x="482" y="447"/>
                  </a:lnTo>
                  <a:lnTo>
                    <a:pt x="480" y="460"/>
                  </a:lnTo>
                  <a:close/>
                </a:path>
              </a:pathLst>
            </a:custGeom>
            <a:solidFill>
              <a:srgbClr val="969696"/>
            </a:solidFill>
            <a:ln cap="rnd" w="1260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204" name="" descr=""/>
          <p:cNvPicPr/>
          <p:nvPr/>
        </p:nvPicPr>
        <p:blipFill>
          <a:blip r:embed="rId1"/>
          <a:stretch/>
        </p:blipFill>
        <p:spPr>
          <a:xfrm>
            <a:off x="2362320" y="1504800"/>
            <a:ext cx="1447560" cy="7239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PlaceHolder 1"/>
          <p:cNvSpPr>
            <a:spLocks noGrp="1"/>
          </p:cNvSpPr>
          <p:nvPr>
            <p:ph type="title"/>
          </p:nvPr>
        </p:nvSpPr>
        <p:spPr>
          <a:xfrm>
            <a:off x="91440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Canadian 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06" name=""/>
          <p:cNvSpPr/>
          <p:nvPr/>
        </p:nvSpPr>
        <p:spPr>
          <a:xfrm>
            <a:off x="1174680" y="1905120"/>
            <a:ext cx="7969320" cy="37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25000"/>
              </a:lnSpc>
              <a:spcBef>
                <a:spcPts val="624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Connectivity to EIN via Seattle, Chicago and New York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624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Business partnership is with Bell Nexxia</a:t>
            </a:r>
            <a:br>
              <a:rPr sz="2000"/>
            </a:b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6 PoPs are collocations with leased DS-3 capacity.   There are no Pooling Points.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624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Bandwidth Intermediation deals -I2, Sun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624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Mediacast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624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No further Canada rollout is planned.  Connectivity will be expanded only if new business case warrants expansion.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7" name="PlaceHolder 1"/>
          <p:cNvSpPr>
            <a:spLocks noGrp="1"/>
          </p:cNvSpPr>
          <p:nvPr>
            <p:ph type="title"/>
          </p:nvPr>
        </p:nvSpPr>
        <p:spPr>
          <a:xfrm>
            <a:off x="1752120" y="-228960"/>
            <a:ext cx="6782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Canada Regulatory Environment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pic>
        <p:nvPicPr>
          <p:cNvPr id="1208" name="" descr=""/>
          <p:cNvPicPr/>
          <p:nvPr/>
        </p:nvPicPr>
        <p:blipFill>
          <a:blip r:embed="rId1"/>
          <a:stretch/>
        </p:blipFill>
        <p:spPr>
          <a:xfrm>
            <a:off x="2057400" y="4267080"/>
            <a:ext cx="2209680" cy="1305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09" name=""/>
          <p:cNvSpPr/>
          <p:nvPr/>
        </p:nvSpPr>
        <p:spPr>
          <a:xfrm>
            <a:off x="1371600" y="1600200"/>
            <a:ext cx="7391520" cy="379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25000"/>
              </a:lnSpc>
              <a:spcBef>
                <a:spcPts val="624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Basic International Telecommunication Service provider license &amp; Reseller Registration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624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Strict Foreign Ownership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5000"/>
              </a:lnSpc>
              <a:spcBef>
                <a:spcPts val="624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No Guarantee for local interconnection and local loop.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0" name="PlaceHolder 1"/>
          <p:cNvSpPr>
            <a:spLocks noGrp="1"/>
          </p:cNvSpPr>
          <p:nvPr>
            <p:ph type="title"/>
          </p:nvPr>
        </p:nvSpPr>
        <p:spPr>
          <a:xfrm>
            <a:off x="838080" y="-1522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General Issues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11" name="PlaceHolder 2"/>
          <p:cNvSpPr>
            <a:spLocks noGrp="1"/>
          </p:cNvSpPr>
          <p:nvPr>
            <p:ph/>
          </p:nvPr>
        </p:nvSpPr>
        <p:spPr>
          <a:xfrm>
            <a:off x="99072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Support and enable global network development activities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Treatment of resell of IRUs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Regulatory compliance &amp; tax issues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Blockbuster -- VOD licenses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VBN deployment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Future Issues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13" name="PlaceHolder 2"/>
          <p:cNvSpPr>
            <a:spLocks noGrp="1"/>
          </p:cNvSpPr>
          <p:nvPr>
            <p:ph/>
          </p:nvPr>
        </p:nvSpPr>
        <p:spPr>
          <a:xfrm>
            <a:off x="990720" y="19051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Influencing the TA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Consultation papers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Active participation in the bandwidth trading deals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Opening of new markets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Blockbuster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Analysis on content &amp; distribution regulations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Content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Cable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Broadcasting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Agenda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pic>
        <p:nvPicPr>
          <p:cNvPr id="33" name="bd06663_" descr=""/>
          <p:cNvPicPr/>
          <p:nvPr/>
        </p:nvPicPr>
        <p:blipFill>
          <a:blip r:embed="rId1"/>
          <a:stretch/>
        </p:blipFill>
        <p:spPr>
          <a:xfrm>
            <a:off x="3429000" y="1828800"/>
            <a:ext cx="5181480" cy="449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358640" y="1333080"/>
            <a:ext cx="7435800" cy="4902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Introduction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General description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Updates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Europe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Asia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Latin America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Canada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Support &amp; Issues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4" name="PlaceHolder 1"/>
          <p:cNvSpPr>
            <a:spLocks noGrp="1"/>
          </p:cNvSpPr>
          <p:nvPr>
            <p:ph type="title"/>
          </p:nvPr>
        </p:nvSpPr>
        <p:spPr>
          <a:xfrm>
            <a:off x="1371600" y="-36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Path to enlightenment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pic>
        <p:nvPicPr>
          <p:cNvPr id="1215" name="bd04912_" descr=""/>
          <p:cNvPicPr/>
          <p:nvPr/>
        </p:nvPicPr>
        <p:blipFill>
          <a:blip r:embed="rId1"/>
          <a:stretch/>
        </p:blipFill>
        <p:spPr>
          <a:xfrm>
            <a:off x="2133720" y="1219320"/>
            <a:ext cx="5486400" cy="46274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PlaceHolder 1"/>
          <p:cNvSpPr>
            <a:spLocks noGrp="1"/>
          </p:cNvSpPr>
          <p:nvPr>
            <p:ph type="title"/>
          </p:nvPr>
        </p:nvSpPr>
        <p:spPr>
          <a:xfrm>
            <a:off x="76212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Thank You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pic>
        <p:nvPicPr>
          <p:cNvPr id="1217" name="bd04924_" descr=""/>
          <p:cNvPicPr/>
          <p:nvPr/>
        </p:nvPicPr>
        <p:blipFill>
          <a:blip r:embed="rId1"/>
          <a:stretch/>
        </p:blipFill>
        <p:spPr>
          <a:xfrm>
            <a:off x="3308400" y="1725480"/>
            <a:ext cx="2525760" cy="340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8" name="PlaceHolder 2"/>
          <p:cNvSpPr>
            <a:spLocks noGrp="1"/>
          </p:cNvSpPr>
          <p:nvPr>
            <p:ph/>
          </p:nvPr>
        </p:nvSpPr>
        <p:spPr>
          <a:xfrm>
            <a:off x="1707840" y="5410080"/>
            <a:ext cx="7435800" cy="648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Questions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/>
          </p:nvPr>
        </p:nvSpPr>
        <p:spPr>
          <a:xfrm>
            <a:off x="2286000" y="4267080"/>
            <a:ext cx="1295280" cy="648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IPLC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1676520" y="-228600"/>
            <a:ext cx="7156440" cy="101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1360" rIns="81360" tIns="40680" bIns="406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Bandwidth Trading Architecture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3738960" y="3276720"/>
            <a:ext cx="2826720" cy="1851480"/>
            <a:chOff x="3738960" y="3276720"/>
            <a:chExt cx="2826720" cy="1851480"/>
          </a:xfrm>
        </p:grpSpPr>
        <p:sp>
          <p:nvSpPr>
            <p:cNvPr id="38" name=""/>
            <p:cNvSpPr/>
            <p:nvPr/>
          </p:nvSpPr>
          <p:spPr>
            <a:xfrm>
              <a:off x="3738960" y="4790520"/>
              <a:ext cx="2826720" cy="337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Lucent Bandwidth</a:t>
              </a: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 </a:t>
              </a:r>
              <a:r>
                <a:rPr b="1" lang="en-US" sz="16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Manager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9" name="Wavestar%20Bandwidth%20Manager" descr=""/>
            <p:cNvPicPr/>
            <p:nvPr/>
          </p:nvPicPr>
          <p:blipFill>
            <a:blip r:embed="rId1"/>
            <a:stretch/>
          </p:blipFill>
          <p:spPr>
            <a:xfrm>
              <a:off x="4650480" y="3276720"/>
              <a:ext cx="942480" cy="161064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40" name=""/>
          <p:cNvGrpSpPr/>
          <p:nvPr/>
        </p:nvGrpSpPr>
        <p:grpSpPr>
          <a:xfrm>
            <a:off x="5637960" y="3427920"/>
            <a:ext cx="1959120" cy="1248120"/>
            <a:chOff x="5637960" y="3427920"/>
            <a:chExt cx="1959120" cy="1248120"/>
          </a:xfrm>
        </p:grpSpPr>
        <p:sp>
          <p:nvSpPr>
            <p:cNvPr id="41" name=""/>
            <p:cNvSpPr/>
            <p:nvPr/>
          </p:nvSpPr>
          <p:spPr>
            <a:xfrm flipH="1">
              <a:off x="6074280" y="3427920"/>
              <a:ext cx="14000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OC-3/STM1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 flipH="1">
              <a:off x="5888880" y="3715200"/>
              <a:ext cx="15271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OC-12/STM4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 flipH="1">
              <a:off x="5850720" y="4013640"/>
              <a:ext cx="1654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OC-48/STM16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44" name=""/>
            <p:cNvCxnSpPr>
              <a:stCxn id="43" idx="3"/>
            </p:cNvCxnSpPr>
            <p:nvPr/>
          </p:nvCxnSpPr>
          <p:spPr>
            <a:xfrm rot="10800000">
              <a:off x="5637960" y="3893760"/>
              <a:ext cx="424440" cy="304200"/>
            </a:xfrm>
            <a:prstGeom prst="bentConnector3">
              <a:avLst>
                <a:gd name="adj1" fmla="val 49830"/>
              </a:avLst>
            </a:prstGeom>
            <a:ln w="19080">
              <a:solidFill>
                <a:srgbClr val="ff0000"/>
              </a:solidFill>
              <a:miter/>
            </a:ln>
          </p:spPr>
        </p:cxnSp>
        <p:cxnSp>
          <p:nvCxnSpPr>
            <p:cNvPr id="45" name=""/>
            <p:cNvCxnSpPr>
              <a:stCxn id="42" idx="3"/>
            </p:cNvCxnSpPr>
            <p:nvPr/>
          </p:nvCxnSpPr>
          <p:spPr>
            <a:xfrm flipH="1" flipV="1">
              <a:off x="5656680" y="3894120"/>
              <a:ext cx="424440" cy="5040"/>
            </a:xfrm>
            <a:prstGeom prst="straightConnector1">
              <a:avLst/>
            </a:prstGeom>
            <a:ln w="19080">
              <a:solidFill>
                <a:srgbClr val="fdf219"/>
              </a:solidFill>
              <a:miter/>
            </a:ln>
          </p:spPr>
        </p:cxnSp>
        <p:sp>
          <p:nvSpPr>
            <p:cNvPr id="46" name=""/>
            <p:cNvSpPr/>
            <p:nvPr/>
          </p:nvSpPr>
          <p:spPr>
            <a:xfrm flipH="1">
              <a:off x="5815080" y="4307760"/>
              <a:ext cx="17816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OC-192/STM64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47" name=""/>
            <p:cNvCxnSpPr/>
            <p:nvPr/>
          </p:nvCxnSpPr>
          <p:spPr>
            <a:xfrm rot="10800000">
              <a:off x="5730840" y="3900960"/>
              <a:ext cx="326160" cy="555840"/>
            </a:xfrm>
            <a:prstGeom prst="bentConnector3">
              <a:avLst>
                <a:gd name="adj1" fmla="val 49944"/>
              </a:avLst>
            </a:prstGeom>
            <a:ln w="19080">
              <a:solidFill>
                <a:srgbClr val="ffff00"/>
              </a:solidFill>
              <a:miter/>
            </a:ln>
          </p:spPr>
        </p:cxnSp>
        <p:cxnSp>
          <p:nvCxnSpPr>
            <p:cNvPr id="48" name=""/>
            <p:cNvCxnSpPr/>
            <p:nvPr/>
          </p:nvCxnSpPr>
          <p:spPr>
            <a:xfrm flipV="1" rot="10800000">
              <a:off x="5666040" y="3612240"/>
              <a:ext cx="424440" cy="283680"/>
            </a:xfrm>
            <a:prstGeom prst="bentConnector3">
              <a:avLst>
                <a:gd name="adj1" fmla="val 63157"/>
              </a:avLst>
            </a:prstGeom>
            <a:ln w="19080">
              <a:solidFill>
                <a:srgbClr val="ff0000"/>
              </a:solidFill>
              <a:miter/>
            </a:ln>
          </p:spPr>
        </p:cxnSp>
      </p:grpSp>
      <p:grpSp>
        <p:nvGrpSpPr>
          <p:cNvPr id="49" name=""/>
          <p:cNvGrpSpPr/>
          <p:nvPr/>
        </p:nvGrpSpPr>
        <p:grpSpPr>
          <a:xfrm>
            <a:off x="1224000" y="1295280"/>
            <a:ext cx="2827080" cy="1851840"/>
            <a:chOff x="1224000" y="1295280"/>
            <a:chExt cx="2827080" cy="1851840"/>
          </a:xfrm>
        </p:grpSpPr>
        <p:sp>
          <p:nvSpPr>
            <p:cNvPr id="50" name=""/>
            <p:cNvSpPr/>
            <p:nvPr/>
          </p:nvSpPr>
          <p:spPr>
            <a:xfrm>
              <a:off x="1224000" y="2809440"/>
              <a:ext cx="2827080" cy="3376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Lucent Bandwidth Manager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1" name="Wavestar%20Bandwidth%20Manager" descr=""/>
            <p:cNvPicPr/>
            <p:nvPr/>
          </p:nvPicPr>
          <p:blipFill>
            <a:blip r:embed="rId2"/>
            <a:stretch/>
          </p:blipFill>
          <p:spPr>
            <a:xfrm>
              <a:off x="2135880" y="1295280"/>
              <a:ext cx="942480" cy="161100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52" name=""/>
          <p:cNvGrpSpPr/>
          <p:nvPr/>
        </p:nvGrpSpPr>
        <p:grpSpPr>
          <a:xfrm>
            <a:off x="3199680" y="1065600"/>
            <a:ext cx="1959120" cy="1248120"/>
            <a:chOff x="3199680" y="1065600"/>
            <a:chExt cx="1959120" cy="1248120"/>
          </a:xfrm>
        </p:grpSpPr>
        <p:sp>
          <p:nvSpPr>
            <p:cNvPr id="53" name=""/>
            <p:cNvSpPr/>
            <p:nvPr/>
          </p:nvSpPr>
          <p:spPr>
            <a:xfrm flipH="1">
              <a:off x="3636000" y="1065600"/>
              <a:ext cx="14000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OC-3/STM1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flipH="1">
              <a:off x="3450600" y="1352880"/>
              <a:ext cx="15271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OC-12/STM4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 flipH="1">
              <a:off x="3412440" y="1651320"/>
              <a:ext cx="16542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OC-48/STM16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56" name=""/>
            <p:cNvCxnSpPr>
              <a:stCxn id="55" idx="3"/>
            </p:cNvCxnSpPr>
            <p:nvPr/>
          </p:nvCxnSpPr>
          <p:spPr>
            <a:xfrm rot="10800000">
              <a:off x="3199680" y="1531440"/>
              <a:ext cx="424440" cy="304200"/>
            </a:xfrm>
            <a:prstGeom prst="bentConnector3">
              <a:avLst>
                <a:gd name="adj1" fmla="val 49830"/>
              </a:avLst>
            </a:prstGeom>
            <a:ln w="19080">
              <a:solidFill>
                <a:srgbClr val="ff0000"/>
              </a:solidFill>
              <a:miter/>
            </a:ln>
          </p:spPr>
        </p:cxnSp>
        <p:cxnSp>
          <p:nvCxnSpPr>
            <p:cNvPr id="57" name=""/>
            <p:cNvCxnSpPr>
              <a:stCxn id="54" idx="3"/>
            </p:cNvCxnSpPr>
            <p:nvPr/>
          </p:nvCxnSpPr>
          <p:spPr>
            <a:xfrm flipH="1" flipV="1">
              <a:off x="3218400" y="1531800"/>
              <a:ext cx="424440" cy="5040"/>
            </a:xfrm>
            <a:prstGeom prst="straightConnector1">
              <a:avLst/>
            </a:prstGeom>
            <a:ln w="19080">
              <a:solidFill>
                <a:srgbClr val="fdf219"/>
              </a:solidFill>
              <a:miter/>
            </a:ln>
          </p:spPr>
        </p:cxnSp>
        <p:sp>
          <p:nvSpPr>
            <p:cNvPr id="58" name=""/>
            <p:cNvSpPr/>
            <p:nvPr/>
          </p:nvSpPr>
          <p:spPr>
            <a:xfrm flipH="1">
              <a:off x="3376800" y="1945440"/>
              <a:ext cx="17816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310063"/>
                  </a:solidFill>
                  <a:effectLst/>
                  <a:uFillTx/>
                  <a:latin typeface="Arial"/>
                </a:rPr>
                <a:t>OC-192/STM64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59" name=""/>
            <p:cNvCxnSpPr/>
            <p:nvPr/>
          </p:nvCxnSpPr>
          <p:spPr>
            <a:xfrm rot="10800000">
              <a:off x="3292560" y="1538640"/>
              <a:ext cx="326160" cy="555840"/>
            </a:xfrm>
            <a:prstGeom prst="bentConnector3">
              <a:avLst>
                <a:gd name="adj1" fmla="val 49944"/>
              </a:avLst>
            </a:prstGeom>
            <a:ln w="19080">
              <a:solidFill>
                <a:srgbClr val="ffff00"/>
              </a:solidFill>
              <a:miter/>
            </a:ln>
          </p:spPr>
        </p:cxnSp>
        <p:cxnSp>
          <p:nvCxnSpPr>
            <p:cNvPr id="60" name=""/>
            <p:cNvCxnSpPr/>
            <p:nvPr/>
          </p:nvCxnSpPr>
          <p:spPr>
            <a:xfrm flipV="1" rot="10800000">
              <a:off x="3227760" y="1249920"/>
              <a:ext cx="424440" cy="283680"/>
            </a:xfrm>
            <a:prstGeom prst="bentConnector3">
              <a:avLst>
                <a:gd name="adj1" fmla="val 63157"/>
              </a:avLst>
            </a:prstGeom>
            <a:ln w="19080">
              <a:solidFill>
                <a:srgbClr val="ff0000"/>
              </a:solidFill>
              <a:miter/>
            </a:ln>
          </p:spPr>
        </p:cxnSp>
      </p:grpSp>
      <p:cxnSp>
        <p:nvCxnSpPr>
          <p:cNvPr id="61" name=""/>
          <p:cNvCxnSpPr/>
          <p:nvPr/>
        </p:nvCxnSpPr>
        <p:spPr>
          <a:xfrm flipH="1" rot="16200000">
            <a:off x="3066120" y="2647440"/>
            <a:ext cx="1019880" cy="1972440"/>
          </a:xfrm>
          <a:prstGeom prst="bentConnector2">
            <a:avLst/>
          </a:prstGeom>
          <a:ln w="28440">
            <a:solidFill>
              <a:srgbClr val="000066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343040" y="-228960"/>
            <a:ext cx="2133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Europe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351160" y="2239920"/>
            <a:ext cx="996840" cy="1765440"/>
          </a:xfrm>
          <a:custGeom>
            <a:avLst/>
            <a:gdLst/>
            <a:ahLst/>
            <a:rect l="l" t="t" r="r" b="b"/>
            <a:pathLst>
              <a:path w="628" h="1112">
                <a:moveTo>
                  <a:pt x="304" y="1054"/>
                </a:moveTo>
                <a:lnTo>
                  <a:pt x="362" y="1032"/>
                </a:lnTo>
                <a:lnTo>
                  <a:pt x="389" y="1006"/>
                </a:lnTo>
                <a:lnTo>
                  <a:pt x="431" y="1016"/>
                </a:lnTo>
                <a:lnTo>
                  <a:pt x="575" y="1006"/>
                </a:lnTo>
                <a:lnTo>
                  <a:pt x="607" y="958"/>
                </a:lnTo>
                <a:lnTo>
                  <a:pt x="564" y="947"/>
                </a:lnTo>
                <a:lnTo>
                  <a:pt x="543" y="931"/>
                </a:lnTo>
                <a:lnTo>
                  <a:pt x="628" y="862"/>
                </a:lnTo>
                <a:lnTo>
                  <a:pt x="628" y="788"/>
                </a:lnTo>
                <a:lnTo>
                  <a:pt x="601" y="761"/>
                </a:lnTo>
                <a:lnTo>
                  <a:pt x="500" y="772"/>
                </a:lnTo>
                <a:lnTo>
                  <a:pt x="532" y="713"/>
                </a:lnTo>
                <a:lnTo>
                  <a:pt x="468" y="665"/>
                </a:lnTo>
                <a:lnTo>
                  <a:pt x="506" y="671"/>
                </a:lnTo>
                <a:lnTo>
                  <a:pt x="506" y="655"/>
                </a:lnTo>
                <a:lnTo>
                  <a:pt x="447" y="548"/>
                </a:lnTo>
                <a:lnTo>
                  <a:pt x="410" y="543"/>
                </a:lnTo>
                <a:lnTo>
                  <a:pt x="362" y="420"/>
                </a:lnTo>
                <a:lnTo>
                  <a:pt x="288" y="362"/>
                </a:lnTo>
                <a:lnTo>
                  <a:pt x="234" y="362"/>
                </a:lnTo>
                <a:lnTo>
                  <a:pt x="288" y="335"/>
                </a:lnTo>
                <a:lnTo>
                  <a:pt x="256" y="298"/>
                </a:lnTo>
                <a:lnTo>
                  <a:pt x="288" y="298"/>
                </a:lnTo>
                <a:lnTo>
                  <a:pt x="325" y="245"/>
                </a:lnTo>
                <a:lnTo>
                  <a:pt x="357" y="176"/>
                </a:lnTo>
                <a:lnTo>
                  <a:pt x="346" y="133"/>
                </a:lnTo>
                <a:lnTo>
                  <a:pt x="155" y="149"/>
                </a:lnTo>
                <a:lnTo>
                  <a:pt x="155" y="133"/>
                </a:lnTo>
                <a:lnTo>
                  <a:pt x="186" y="112"/>
                </a:lnTo>
                <a:lnTo>
                  <a:pt x="165" y="101"/>
                </a:lnTo>
                <a:lnTo>
                  <a:pt x="245" y="43"/>
                </a:lnTo>
                <a:lnTo>
                  <a:pt x="245" y="0"/>
                </a:lnTo>
                <a:lnTo>
                  <a:pt x="234" y="0"/>
                </a:lnTo>
                <a:lnTo>
                  <a:pt x="96" y="11"/>
                </a:lnTo>
                <a:lnTo>
                  <a:pt x="75" y="53"/>
                </a:lnTo>
                <a:lnTo>
                  <a:pt x="69" y="64"/>
                </a:lnTo>
                <a:lnTo>
                  <a:pt x="59" y="69"/>
                </a:lnTo>
                <a:lnTo>
                  <a:pt x="69" y="91"/>
                </a:lnTo>
                <a:lnTo>
                  <a:pt x="38" y="112"/>
                </a:lnTo>
                <a:lnTo>
                  <a:pt x="43" y="149"/>
                </a:lnTo>
                <a:lnTo>
                  <a:pt x="22" y="149"/>
                </a:lnTo>
                <a:lnTo>
                  <a:pt x="22" y="176"/>
                </a:lnTo>
                <a:lnTo>
                  <a:pt x="59" y="186"/>
                </a:lnTo>
                <a:lnTo>
                  <a:pt x="22" y="256"/>
                </a:lnTo>
                <a:lnTo>
                  <a:pt x="0" y="266"/>
                </a:lnTo>
                <a:lnTo>
                  <a:pt x="38" y="298"/>
                </a:lnTo>
                <a:lnTo>
                  <a:pt x="69" y="287"/>
                </a:lnTo>
                <a:lnTo>
                  <a:pt x="38" y="452"/>
                </a:lnTo>
                <a:lnTo>
                  <a:pt x="69" y="399"/>
                </a:lnTo>
                <a:lnTo>
                  <a:pt x="59" y="362"/>
                </a:lnTo>
                <a:lnTo>
                  <a:pt x="75" y="335"/>
                </a:lnTo>
                <a:lnTo>
                  <a:pt x="69" y="378"/>
                </a:lnTo>
                <a:lnTo>
                  <a:pt x="96" y="362"/>
                </a:lnTo>
                <a:lnTo>
                  <a:pt x="123" y="378"/>
                </a:lnTo>
                <a:lnTo>
                  <a:pt x="96" y="410"/>
                </a:lnTo>
                <a:lnTo>
                  <a:pt x="123" y="426"/>
                </a:lnTo>
                <a:lnTo>
                  <a:pt x="91" y="500"/>
                </a:lnTo>
                <a:lnTo>
                  <a:pt x="75" y="500"/>
                </a:lnTo>
                <a:lnTo>
                  <a:pt x="91" y="543"/>
                </a:lnTo>
                <a:lnTo>
                  <a:pt x="96" y="511"/>
                </a:lnTo>
                <a:lnTo>
                  <a:pt x="133" y="543"/>
                </a:lnTo>
                <a:lnTo>
                  <a:pt x="144" y="522"/>
                </a:lnTo>
                <a:lnTo>
                  <a:pt x="245" y="500"/>
                </a:lnTo>
                <a:lnTo>
                  <a:pt x="197" y="559"/>
                </a:lnTo>
                <a:lnTo>
                  <a:pt x="234" y="607"/>
                </a:lnTo>
                <a:lnTo>
                  <a:pt x="277" y="596"/>
                </a:lnTo>
                <a:lnTo>
                  <a:pt x="256" y="655"/>
                </a:lnTo>
                <a:lnTo>
                  <a:pt x="266" y="655"/>
                </a:lnTo>
                <a:lnTo>
                  <a:pt x="256" y="697"/>
                </a:lnTo>
                <a:lnTo>
                  <a:pt x="266" y="713"/>
                </a:lnTo>
                <a:lnTo>
                  <a:pt x="186" y="713"/>
                </a:lnTo>
                <a:lnTo>
                  <a:pt x="123" y="772"/>
                </a:lnTo>
                <a:lnTo>
                  <a:pt x="165" y="761"/>
                </a:lnTo>
                <a:lnTo>
                  <a:pt x="181" y="809"/>
                </a:lnTo>
                <a:lnTo>
                  <a:pt x="165" y="836"/>
                </a:lnTo>
                <a:lnTo>
                  <a:pt x="69" y="889"/>
                </a:lnTo>
                <a:lnTo>
                  <a:pt x="91" y="915"/>
                </a:lnTo>
                <a:lnTo>
                  <a:pt x="133" y="894"/>
                </a:lnTo>
                <a:lnTo>
                  <a:pt x="155" y="915"/>
                </a:lnTo>
                <a:lnTo>
                  <a:pt x="186" y="915"/>
                </a:lnTo>
                <a:lnTo>
                  <a:pt x="218" y="947"/>
                </a:lnTo>
                <a:lnTo>
                  <a:pt x="304" y="915"/>
                </a:lnTo>
                <a:lnTo>
                  <a:pt x="256" y="969"/>
                </a:lnTo>
                <a:lnTo>
                  <a:pt x="165" y="979"/>
                </a:lnTo>
                <a:lnTo>
                  <a:pt x="43" y="1112"/>
                </a:lnTo>
                <a:lnTo>
                  <a:pt x="75" y="1112"/>
                </a:lnTo>
                <a:lnTo>
                  <a:pt x="123" y="1070"/>
                </a:lnTo>
                <a:lnTo>
                  <a:pt x="197" y="1080"/>
                </a:lnTo>
                <a:lnTo>
                  <a:pt x="218" y="1038"/>
                </a:lnTo>
                <a:lnTo>
                  <a:pt x="277" y="1016"/>
                </a:lnTo>
                <a:lnTo>
                  <a:pt x="304" y="1054"/>
                </a:lnTo>
                <a:close/>
              </a:path>
            </a:pathLst>
          </a:custGeom>
          <a:solidFill>
            <a:srgbClr val="00ff00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307120" y="4073400"/>
            <a:ext cx="734760" cy="338400"/>
          </a:xfrm>
          <a:custGeom>
            <a:avLst/>
            <a:gdLst/>
            <a:ahLst/>
            <a:rect l="l" t="t" r="r" b="b"/>
            <a:pathLst>
              <a:path w="463" h="213">
                <a:moveTo>
                  <a:pt x="0" y="122"/>
                </a:moveTo>
                <a:lnTo>
                  <a:pt x="38" y="90"/>
                </a:lnTo>
                <a:lnTo>
                  <a:pt x="54" y="90"/>
                </a:lnTo>
                <a:lnTo>
                  <a:pt x="91" y="48"/>
                </a:lnTo>
                <a:lnTo>
                  <a:pt x="91" y="26"/>
                </a:lnTo>
                <a:lnTo>
                  <a:pt x="123" y="16"/>
                </a:lnTo>
                <a:lnTo>
                  <a:pt x="149" y="0"/>
                </a:lnTo>
                <a:lnTo>
                  <a:pt x="176" y="21"/>
                </a:lnTo>
                <a:lnTo>
                  <a:pt x="224" y="16"/>
                </a:lnTo>
                <a:lnTo>
                  <a:pt x="256" y="42"/>
                </a:lnTo>
                <a:lnTo>
                  <a:pt x="378" y="21"/>
                </a:lnTo>
                <a:lnTo>
                  <a:pt x="463" y="64"/>
                </a:lnTo>
                <a:lnTo>
                  <a:pt x="437" y="143"/>
                </a:lnTo>
                <a:lnTo>
                  <a:pt x="325" y="122"/>
                </a:lnTo>
                <a:lnTo>
                  <a:pt x="256" y="165"/>
                </a:lnTo>
                <a:lnTo>
                  <a:pt x="160" y="186"/>
                </a:lnTo>
                <a:lnTo>
                  <a:pt x="133" y="213"/>
                </a:lnTo>
                <a:lnTo>
                  <a:pt x="80" y="213"/>
                </a:lnTo>
                <a:lnTo>
                  <a:pt x="27" y="170"/>
                </a:lnTo>
                <a:lnTo>
                  <a:pt x="0" y="122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699080" y="3794040"/>
            <a:ext cx="844560" cy="473040"/>
          </a:xfrm>
          <a:custGeom>
            <a:avLst/>
            <a:gdLst/>
            <a:ahLst/>
            <a:rect l="l" t="t" r="r" b="b"/>
            <a:pathLst>
              <a:path w="532" h="298">
                <a:moveTo>
                  <a:pt x="383" y="298"/>
                </a:moveTo>
                <a:lnTo>
                  <a:pt x="421" y="266"/>
                </a:lnTo>
                <a:lnTo>
                  <a:pt x="437" y="266"/>
                </a:lnTo>
                <a:lnTo>
                  <a:pt x="474" y="224"/>
                </a:lnTo>
                <a:lnTo>
                  <a:pt x="474" y="202"/>
                </a:lnTo>
                <a:lnTo>
                  <a:pt x="506" y="192"/>
                </a:lnTo>
                <a:lnTo>
                  <a:pt x="532" y="176"/>
                </a:lnTo>
                <a:lnTo>
                  <a:pt x="463" y="123"/>
                </a:lnTo>
                <a:lnTo>
                  <a:pt x="463" y="91"/>
                </a:lnTo>
                <a:lnTo>
                  <a:pt x="394" y="85"/>
                </a:lnTo>
                <a:lnTo>
                  <a:pt x="373" y="101"/>
                </a:lnTo>
                <a:lnTo>
                  <a:pt x="314" y="37"/>
                </a:lnTo>
                <a:lnTo>
                  <a:pt x="250" y="11"/>
                </a:lnTo>
                <a:lnTo>
                  <a:pt x="218" y="27"/>
                </a:lnTo>
                <a:lnTo>
                  <a:pt x="176" y="0"/>
                </a:lnTo>
                <a:lnTo>
                  <a:pt x="160" y="27"/>
                </a:lnTo>
                <a:lnTo>
                  <a:pt x="16" y="117"/>
                </a:lnTo>
                <a:lnTo>
                  <a:pt x="0" y="91"/>
                </a:lnTo>
                <a:lnTo>
                  <a:pt x="38" y="192"/>
                </a:lnTo>
                <a:lnTo>
                  <a:pt x="139" y="277"/>
                </a:lnTo>
                <a:lnTo>
                  <a:pt x="202" y="288"/>
                </a:lnTo>
                <a:lnTo>
                  <a:pt x="250" y="250"/>
                </a:lnTo>
                <a:lnTo>
                  <a:pt x="373" y="266"/>
                </a:lnTo>
                <a:lnTo>
                  <a:pt x="383" y="298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361040" y="4191120"/>
            <a:ext cx="988920" cy="457200"/>
          </a:xfrm>
          <a:custGeom>
            <a:avLst/>
            <a:gdLst/>
            <a:ahLst/>
            <a:rect l="l" t="t" r="r" b="b"/>
            <a:pathLst>
              <a:path w="623" h="288">
                <a:moveTo>
                  <a:pt x="596" y="48"/>
                </a:moveTo>
                <a:lnTo>
                  <a:pt x="586" y="16"/>
                </a:lnTo>
                <a:lnTo>
                  <a:pt x="463" y="0"/>
                </a:lnTo>
                <a:lnTo>
                  <a:pt x="415" y="43"/>
                </a:lnTo>
                <a:lnTo>
                  <a:pt x="352" y="27"/>
                </a:lnTo>
                <a:lnTo>
                  <a:pt x="277" y="75"/>
                </a:lnTo>
                <a:lnTo>
                  <a:pt x="293" y="149"/>
                </a:lnTo>
                <a:lnTo>
                  <a:pt x="277" y="165"/>
                </a:lnTo>
                <a:lnTo>
                  <a:pt x="229" y="139"/>
                </a:lnTo>
                <a:lnTo>
                  <a:pt x="144" y="171"/>
                </a:lnTo>
                <a:lnTo>
                  <a:pt x="86" y="165"/>
                </a:lnTo>
                <a:lnTo>
                  <a:pt x="59" y="187"/>
                </a:lnTo>
                <a:lnTo>
                  <a:pt x="32" y="165"/>
                </a:lnTo>
                <a:lnTo>
                  <a:pt x="0" y="171"/>
                </a:lnTo>
                <a:lnTo>
                  <a:pt x="22" y="229"/>
                </a:lnTo>
                <a:lnTo>
                  <a:pt x="75" y="234"/>
                </a:lnTo>
                <a:lnTo>
                  <a:pt x="213" y="213"/>
                </a:lnTo>
                <a:lnTo>
                  <a:pt x="240" y="256"/>
                </a:lnTo>
                <a:lnTo>
                  <a:pt x="346" y="277"/>
                </a:lnTo>
                <a:lnTo>
                  <a:pt x="410" y="288"/>
                </a:lnTo>
                <a:lnTo>
                  <a:pt x="538" y="234"/>
                </a:lnTo>
                <a:lnTo>
                  <a:pt x="575" y="213"/>
                </a:lnTo>
                <a:lnTo>
                  <a:pt x="575" y="139"/>
                </a:lnTo>
                <a:lnTo>
                  <a:pt x="623" y="139"/>
                </a:lnTo>
                <a:lnTo>
                  <a:pt x="623" y="101"/>
                </a:lnTo>
                <a:lnTo>
                  <a:pt x="596" y="48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516480" y="3743280"/>
            <a:ext cx="431640" cy="330120"/>
          </a:xfrm>
          <a:custGeom>
            <a:avLst/>
            <a:gdLst/>
            <a:ahLst/>
            <a:rect l="l" t="t" r="r" b="b"/>
            <a:pathLst>
              <a:path w="272" h="208">
                <a:moveTo>
                  <a:pt x="176" y="0"/>
                </a:moveTo>
                <a:lnTo>
                  <a:pt x="75" y="22"/>
                </a:lnTo>
                <a:lnTo>
                  <a:pt x="38" y="0"/>
                </a:lnTo>
                <a:lnTo>
                  <a:pt x="0" y="32"/>
                </a:lnTo>
                <a:lnTo>
                  <a:pt x="0" y="59"/>
                </a:lnTo>
                <a:lnTo>
                  <a:pt x="86" y="123"/>
                </a:lnTo>
                <a:lnTo>
                  <a:pt x="107" y="165"/>
                </a:lnTo>
                <a:lnTo>
                  <a:pt x="160" y="149"/>
                </a:lnTo>
                <a:lnTo>
                  <a:pt x="160" y="197"/>
                </a:lnTo>
                <a:lnTo>
                  <a:pt x="229" y="208"/>
                </a:lnTo>
                <a:lnTo>
                  <a:pt x="219" y="176"/>
                </a:lnTo>
                <a:lnTo>
                  <a:pt x="251" y="149"/>
                </a:lnTo>
                <a:lnTo>
                  <a:pt x="272" y="117"/>
                </a:lnTo>
                <a:lnTo>
                  <a:pt x="251" y="69"/>
                </a:lnTo>
                <a:lnTo>
                  <a:pt x="219" y="59"/>
                </a:lnTo>
                <a:lnTo>
                  <a:pt x="219" y="22"/>
                </a:lnTo>
                <a:lnTo>
                  <a:pt x="176" y="0"/>
                </a:lnTo>
                <a:close/>
              </a:path>
            </a:pathLst>
          </a:custGeom>
          <a:solidFill>
            <a:srgbClr val="6699ff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214960" y="4267080"/>
            <a:ext cx="869760" cy="490680"/>
          </a:xfrm>
          <a:custGeom>
            <a:avLst/>
            <a:gdLst/>
            <a:ahLst/>
            <a:rect l="l" t="t" r="r" b="b"/>
            <a:pathLst>
              <a:path w="548" h="309">
                <a:moveTo>
                  <a:pt x="26" y="208"/>
                </a:moveTo>
                <a:lnTo>
                  <a:pt x="149" y="309"/>
                </a:lnTo>
                <a:lnTo>
                  <a:pt x="218" y="288"/>
                </a:lnTo>
                <a:lnTo>
                  <a:pt x="287" y="266"/>
                </a:lnTo>
                <a:lnTo>
                  <a:pt x="335" y="266"/>
                </a:lnTo>
                <a:lnTo>
                  <a:pt x="409" y="245"/>
                </a:lnTo>
                <a:lnTo>
                  <a:pt x="479" y="101"/>
                </a:lnTo>
                <a:lnTo>
                  <a:pt x="548" y="64"/>
                </a:lnTo>
                <a:lnTo>
                  <a:pt x="495" y="21"/>
                </a:lnTo>
                <a:lnTo>
                  <a:pt x="383" y="0"/>
                </a:lnTo>
                <a:lnTo>
                  <a:pt x="314" y="43"/>
                </a:lnTo>
                <a:lnTo>
                  <a:pt x="218" y="64"/>
                </a:lnTo>
                <a:lnTo>
                  <a:pt x="191" y="91"/>
                </a:lnTo>
                <a:lnTo>
                  <a:pt x="138" y="91"/>
                </a:lnTo>
                <a:lnTo>
                  <a:pt x="85" y="48"/>
                </a:lnTo>
                <a:lnTo>
                  <a:pt x="85" y="91"/>
                </a:lnTo>
                <a:lnTo>
                  <a:pt x="37" y="91"/>
                </a:lnTo>
                <a:lnTo>
                  <a:pt x="37" y="165"/>
                </a:lnTo>
                <a:lnTo>
                  <a:pt x="0" y="186"/>
                </a:lnTo>
                <a:lnTo>
                  <a:pt x="26" y="208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019840" y="2967120"/>
            <a:ext cx="50760" cy="41040"/>
          </a:xfrm>
          <a:custGeom>
            <a:avLst/>
            <a:gdLst/>
            <a:ahLst/>
            <a:rect l="l" t="t" r="r" b="b"/>
            <a:pathLst>
              <a:path w="32" h="26">
                <a:moveTo>
                  <a:pt x="32" y="26"/>
                </a:moveTo>
                <a:lnTo>
                  <a:pt x="0" y="0"/>
                </a:lnTo>
                <a:lnTo>
                  <a:pt x="0" y="21"/>
                </a:lnTo>
                <a:lnTo>
                  <a:pt x="32" y="26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75280" y="2433600"/>
            <a:ext cx="355320" cy="617400"/>
          </a:xfrm>
          <a:custGeom>
            <a:avLst/>
            <a:gdLst/>
            <a:ahLst/>
            <a:rect l="l" t="t" r="r" b="b"/>
            <a:pathLst>
              <a:path w="224" h="389">
                <a:moveTo>
                  <a:pt x="117" y="389"/>
                </a:moveTo>
                <a:lnTo>
                  <a:pt x="48" y="378"/>
                </a:lnTo>
                <a:lnTo>
                  <a:pt x="48" y="330"/>
                </a:lnTo>
                <a:lnTo>
                  <a:pt x="0" y="298"/>
                </a:lnTo>
                <a:lnTo>
                  <a:pt x="0" y="181"/>
                </a:lnTo>
                <a:lnTo>
                  <a:pt x="16" y="112"/>
                </a:lnTo>
                <a:lnTo>
                  <a:pt x="192" y="0"/>
                </a:lnTo>
                <a:lnTo>
                  <a:pt x="203" y="70"/>
                </a:lnTo>
                <a:lnTo>
                  <a:pt x="165" y="149"/>
                </a:lnTo>
                <a:lnTo>
                  <a:pt x="176" y="149"/>
                </a:lnTo>
                <a:lnTo>
                  <a:pt x="171" y="171"/>
                </a:lnTo>
                <a:lnTo>
                  <a:pt x="224" y="171"/>
                </a:lnTo>
                <a:lnTo>
                  <a:pt x="224" y="192"/>
                </a:lnTo>
                <a:lnTo>
                  <a:pt x="203" y="229"/>
                </a:lnTo>
                <a:lnTo>
                  <a:pt x="176" y="213"/>
                </a:lnTo>
                <a:lnTo>
                  <a:pt x="176" y="240"/>
                </a:lnTo>
                <a:lnTo>
                  <a:pt x="149" y="256"/>
                </a:lnTo>
                <a:lnTo>
                  <a:pt x="149" y="277"/>
                </a:lnTo>
                <a:lnTo>
                  <a:pt x="123" y="277"/>
                </a:lnTo>
                <a:lnTo>
                  <a:pt x="139" y="298"/>
                </a:lnTo>
                <a:lnTo>
                  <a:pt x="117" y="357"/>
                </a:lnTo>
                <a:lnTo>
                  <a:pt x="139" y="389"/>
                </a:lnTo>
                <a:lnTo>
                  <a:pt x="117" y="389"/>
                </a:lnTo>
                <a:close/>
              </a:path>
            </a:pathLst>
          </a:custGeom>
          <a:solidFill>
            <a:srgbClr val="6699ff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522680" y="3008160"/>
            <a:ext cx="25560" cy="76320"/>
          </a:xfrm>
          <a:custGeom>
            <a:avLst/>
            <a:gdLst/>
            <a:ahLst/>
            <a:rect l="l" t="t" r="r" b="b"/>
            <a:pathLst>
              <a:path w="16" h="48">
                <a:moveTo>
                  <a:pt x="16" y="0"/>
                </a:moveTo>
                <a:lnTo>
                  <a:pt x="5" y="48"/>
                </a:lnTo>
                <a:lnTo>
                  <a:pt x="0" y="27"/>
                </a:lnTo>
                <a:lnTo>
                  <a:pt x="16" y="0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395960" y="2890800"/>
            <a:ext cx="152280" cy="117360"/>
          </a:xfrm>
          <a:custGeom>
            <a:avLst/>
            <a:gdLst/>
            <a:ahLst/>
            <a:rect l="l" t="t" r="r" b="b"/>
            <a:pathLst>
              <a:path w="96" h="74">
                <a:moveTo>
                  <a:pt x="32" y="10"/>
                </a:moveTo>
                <a:lnTo>
                  <a:pt x="80" y="0"/>
                </a:lnTo>
                <a:lnTo>
                  <a:pt x="96" y="48"/>
                </a:lnTo>
                <a:lnTo>
                  <a:pt x="85" y="69"/>
                </a:lnTo>
                <a:lnTo>
                  <a:pt x="32" y="74"/>
                </a:lnTo>
                <a:lnTo>
                  <a:pt x="0" y="16"/>
                </a:lnTo>
                <a:lnTo>
                  <a:pt x="32" y="10"/>
                </a:lnTo>
                <a:close/>
              </a:path>
            </a:pathLst>
          </a:custGeom>
          <a:solidFill>
            <a:srgbClr val="6699ff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564080" y="3033720"/>
            <a:ext cx="109440" cy="68400"/>
          </a:xfrm>
          <a:custGeom>
            <a:avLst/>
            <a:gdLst/>
            <a:ahLst/>
            <a:rect l="l" t="t" r="r" b="b"/>
            <a:pathLst>
              <a:path w="69" h="43">
                <a:moveTo>
                  <a:pt x="27" y="0"/>
                </a:moveTo>
                <a:lnTo>
                  <a:pt x="59" y="11"/>
                </a:lnTo>
                <a:lnTo>
                  <a:pt x="69" y="43"/>
                </a:lnTo>
                <a:lnTo>
                  <a:pt x="0" y="22"/>
                </a:lnTo>
                <a:lnTo>
                  <a:pt x="0" y="0"/>
                </a:lnTo>
                <a:lnTo>
                  <a:pt x="27" y="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673520" y="3033720"/>
            <a:ext cx="34920" cy="76320"/>
          </a:xfrm>
          <a:custGeom>
            <a:avLst/>
            <a:gdLst/>
            <a:ahLst/>
            <a:rect l="l" t="t" r="r" b="b"/>
            <a:pathLst>
              <a:path w="22" h="48">
                <a:moveTo>
                  <a:pt x="0" y="0"/>
                </a:moveTo>
                <a:lnTo>
                  <a:pt x="22" y="6"/>
                </a:lnTo>
                <a:lnTo>
                  <a:pt x="16" y="48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548240" y="2797200"/>
            <a:ext cx="234720" cy="210960"/>
          </a:xfrm>
          <a:custGeom>
            <a:avLst/>
            <a:gdLst/>
            <a:ahLst/>
            <a:rect l="l" t="t" r="r" b="b"/>
            <a:pathLst>
              <a:path w="148" h="133">
                <a:moveTo>
                  <a:pt x="47" y="11"/>
                </a:moveTo>
                <a:lnTo>
                  <a:pt x="58" y="27"/>
                </a:lnTo>
                <a:lnTo>
                  <a:pt x="0" y="48"/>
                </a:lnTo>
                <a:lnTo>
                  <a:pt x="26" y="69"/>
                </a:lnTo>
                <a:lnTo>
                  <a:pt x="37" y="107"/>
                </a:lnTo>
                <a:lnTo>
                  <a:pt x="79" y="123"/>
                </a:lnTo>
                <a:lnTo>
                  <a:pt x="69" y="133"/>
                </a:lnTo>
                <a:lnTo>
                  <a:pt x="106" y="133"/>
                </a:lnTo>
                <a:lnTo>
                  <a:pt x="106" y="107"/>
                </a:lnTo>
                <a:lnTo>
                  <a:pt x="122" y="107"/>
                </a:lnTo>
                <a:lnTo>
                  <a:pt x="111" y="75"/>
                </a:lnTo>
                <a:lnTo>
                  <a:pt x="148" y="59"/>
                </a:lnTo>
                <a:lnTo>
                  <a:pt x="122" y="0"/>
                </a:lnTo>
                <a:lnTo>
                  <a:pt x="95" y="11"/>
                </a:lnTo>
                <a:lnTo>
                  <a:pt x="95" y="27"/>
                </a:lnTo>
                <a:lnTo>
                  <a:pt x="79" y="59"/>
                </a:lnTo>
                <a:lnTo>
                  <a:pt x="79" y="11"/>
                </a:lnTo>
                <a:lnTo>
                  <a:pt x="47" y="11"/>
                </a:lnTo>
                <a:close/>
              </a:path>
            </a:pathLst>
          </a:custGeom>
          <a:solidFill>
            <a:srgbClr val="6699ff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4826160" y="3102120"/>
            <a:ext cx="83880" cy="58680"/>
          </a:xfrm>
          <a:custGeom>
            <a:avLst/>
            <a:gdLst/>
            <a:ahLst/>
            <a:rect l="l" t="t" r="r" b="b"/>
            <a:pathLst>
              <a:path w="53" h="37">
                <a:moveTo>
                  <a:pt x="43" y="16"/>
                </a:moveTo>
                <a:lnTo>
                  <a:pt x="53" y="37"/>
                </a:lnTo>
                <a:lnTo>
                  <a:pt x="0" y="32"/>
                </a:lnTo>
                <a:lnTo>
                  <a:pt x="0" y="5"/>
                </a:lnTo>
                <a:lnTo>
                  <a:pt x="27" y="16"/>
                </a:lnTo>
                <a:lnTo>
                  <a:pt x="16" y="0"/>
                </a:lnTo>
                <a:lnTo>
                  <a:pt x="43" y="5"/>
                </a:lnTo>
                <a:lnTo>
                  <a:pt x="43" y="16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826160" y="3102120"/>
            <a:ext cx="83880" cy="58680"/>
          </a:xfrm>
          <a:custGeom>
            <a:avLst/>
            <a:gdLst/>
            <a:ahLst/>
            <a:rect l="l" t="t" r="r" b="b"/>
            <a:pathLst>
              <a:path w="53" h="37">
                <a:moveTo>
                  <a:pt x="43" y="16"/>
                </a:moveTo>
                <a:lnTo>
                  <a:pt x="53" y="37"/>
                </a:lnTo>
                <a:lnTo>
                  <a:pt x="0" y="32"/>
                </a:lnTo>
                <a:lnTo>
                  <a:pt x="0" y="5"/>
                </a:lnTo>
                <a:lnTo>
                  <a:pt x="27" y="16"/>
                </a:lnTo>
                <a:lnTo>
                  <a:pt x="16" y="0"/>
                </a:lnTo>
                <a:lnTo>
                  <a:pt x="43" y="5"/>
                </a:lnTo>
                <a:lnTo>
                  <a:pt x="43" y="16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914640" y="3033720"/>
            <a:ext cx="1148040" cy="1454040"/>
          </a:xfrm>
          <a:custGeom>
            <a:avLst/>
            <a:gdLst/>
            <a:ahLst/>
            <a:rect l="l" t="t" r="r" b="b"/>
            <a:pathLst>
              <a:path w="723" h="916">
                <a:moveTo>
                  <a:pt x="712" y="506"/>
                </a:moveTo>
                <a:lnTo>
                  <a:pt x="723" y="447"/>
                </a:lnTo>
                <a:lnTo>
                  <a:pt x="696" y="415"/>
                </a:lnTo>
                <a:lnTo>
                  <a:pt x="675" y="288"/>
                </a:lnTo>
                <a:lnTo>
                  <a:pt x="654" y="266"/>
                </a:lnTo>
                <a:lnTo>
                  <a:pt x="675" y="202"/>
                </a:lnTo>
                <a:lnTo>
                  <a:pt x="654" y="155"/>
                </a:lnTo>
                <a:lnTo>
                  <a:pt x="558" y="75"/>
                </a:lnTo>
                <a:lnTo>
                  <a:pt x="510" y="80"/>
                </a:lnTo>
                <a:lnTo>
                  <a:pt x="532" y="59"/>
                </a:lnTo>
                <a:lnTo>
                  <a:pt x="436" y="133"/>
                </a:lnTo>
                <a:lnTo>
                  <a:pt x="383" y="133"/>
                </a:lnTo>
                <a:lnTo>
                  <a:pt x="399" y="80"/>
                </a:lnTo>
                <a:lnTo>
                  <a:pt x="329" y="75"/>
                </a:lnTo>
                <a:lnTo>
                  <a:pt x="313" y="48"/>
                </a:lnTo>
                <a:lnTo>
                  <a:pt x="313" y="22"/>
                </a:lnTo>
                <a:lnTo>
                  <a:pt x="281" y="11"/>
                </a:lnTo>
                <a:lnTo>
                  <a:pt x="212" y="0"/>
                </a:lnTo>
                <a:lnTo>
                  <a:pt x="244" y="48"/>
                </a:lnTo>
                <a:lnTo>
                  <a:pt x="212" y="80"/>
                </a:lnTo>
                <a:lnTo>
                  <a:pt x="244" y="144"/>
                </a:lnTo>
                <a:lnTo>
                  <a:pt x="212" y="155"/>
                </a:lnTo>
                <a:lnTo>
                  <a:pt x="212" y="202"/>
                </a:lnTo>
                <a:lnTo>
                  <a:pt x="207" y="181"/>
                </a:lnTo>
                <a:lnTo>
                  <a:pt x="164" y="197"/>
                </a:lnTo>
                <a:lnTo>
                  <a:pt x="164" y="165"/>
                </a:lnTo>
                <a:lnTo>
                  <a:pt x="138" y="165"/>
                </a:lnTo>
                <a:lnTo>
                  <a:pt x="101" y="165"/>
                </a:lnTo>
                <a:lnTo>
                  <a:pt x="90" y="197"/>
                </a:lnTo>
                <a:lnTo>
                  <a:pt x="122" y="224"/>
                </a:lnTo>
                <a:lnTo>
                  <a:pt x="90" y="224"/>
                </a:lnTo>
                <a:lnTo>
                  <a:pt x="69" y="272"/>
                </a:lnTo>
                <a:lnTo>
                  <a:pt x="47" y="293"/>
                </a:lnTo>
                <a:lnTo>
                  <a:pt x="85" y="336"/>
                </a:lnTo>
                <a:lnTo>
                  <a:pt x="47" y="389"/>
                </a:lnTo>
                <a:lnTo>
                  <a:pt x="0" y="383"/>
                </a:lnTo>
                <a:lnTo>
                  <a:pt x="0" y="516"/>
                </a:lnTo>
                <a:lnTo>
                  <a:pt x="21" y="564"/>
                </a:lnTo>
                <a:lnTo>
                  <a:pt x="0" y="596"/>
                </a:lnTo>
                <a:lnTo>
                  <a:pt x="21" y="644"/>
                </a:lnTo>
                <a:lnTo>
                  <a:pt x="21" y="671"/>
                </a:lnTo>
                <a:lnTo>
                  <a:pt x="58" y="703"/>
                </a:lnTo>
                <a:lnTo>
                  <a:pt x="164" y="729"/>
                </a:lnTo>
                <a:lnTo>
                  <a:pt x="122" y="825"/>
                </a:lnTo>
                <a:lnTo>
                  <a:pt x="122" y="878"/>
                </a:lnTo>
                <a:lnTo>
                  <a:pt x="223" y="878"/>
                </a:lnTo>
                <a:lnTo>
                  <a:pt x="281" y="900"/>
                </a:lnTo>
                <a:lnTo>
                  <a:pt x="313" y="889"/>
                </a:lnTo>
                <a:lnTo>
                  <a:pt x="340" y="916"/>
                </a:lnTo>
                <a:lnTo>
                  <a:pt x="367" y="889"/>
                </a:lnTo>
                <a:lnTo>
                  <a:pt x="425" y="900"/>
                </a:lnTo>
                <a:lnTo>
                  <a:pt x="510" y="868"/>
                </a:lnTo>
                <a:lnTo>
                  <a:pt x="558" y="889"/>
                </a:lnTo>
                <a:lnTo>
                  <a:pt x="574" y="878"/>
                </a:lnTo>
                <a:lnTo>
                  <a:pt x="558" y="804"/>
                </a:lnTo>
                <a:lnTo>
                  <a:pt x="633" y="756"/>
                </a:lnTo>
                <a:lnTo>
                  <a:pt x="532" y="671"/>
                </a:lnTo>
                <a:lnTo>
                  <a:pt x="494" y="570"/>
                </a:lnTo>
                <a:lnTo>
                  <a:pt x="510" y="596"/>
                </a:lnTo>
                <a:lnTo>
                  <a:pt x="654" y="506"/>
                </a:lnTo>
                <a:lnTo>
                  <a:pt x="670" y="479"/>
                </a:lnTo>
                <a:lnTo>
                  <a:pt x="712" y="506"/>
                </a:lnTo>
                <a:close/>
              </a:path>
            </a:pathLst>
          </a:custGeom>
          <a:solidFill>
            <a:srgbClr val="00ff00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935600" y="3043080"/>
            <a:ext cx="1342800" cy="1148040"/>
          </a:xfrm>
          <a:custGeom>
            <a:avLst/>
            <a:gdLst/>
            <a:ahLst/>
            <a:rect l="l" t="t" r="r" b="b"/>
            <a:pathLst>
              <a:path w="846" h="723">
                <a:moveTo>
                  <a:pt x="814" y="117"/>
                </a:moveTo>
                <a:lnTo>
                  <a:pt x="830" y="266"/>
                </a:lnTo>
                <a:lnTo>
                  <a:pt x="777" y="330"/>
                </a:lnTo>
                <a:lnTo>
                  <a:pt x="814" y="361"/>
                </a:lnTo>
                <a:lnTo>
                  <a:pt x="804" y="415"/>
                </a:lnTo>
                <a:lnTo>
                  <a:pt x="846" y="548"/>
                </a:lnTo>
                <a:lnTo>
                  <a:pt x="766" y="628"/>
                </a:lnTo>
                <a:lnTo>
                  <a:pt x="745" y="686"/>
                </a:lnTo>
                <a:lnTo>
                  <a:pt x="745" y="723"/>
                </a:lnTo>
                <a:lnTo>
                  <a:pt x="718" y="723"/>
                </a:lnTo>
                <a:lnTo>
                  <a:pt x="628" y="686"/>
                </a:lnTo>
                <a:lnTo>
                  <a:pt x="500" y="702"/>
                </a:lnTo>
                <a:lnTo>
                  <a:pt x="463" y="675"/>
                </a:lnTo>
                <a:lnTo>
                  <a:pt x="415" y="686"/>
                </a:lnTo>
                <a:lnTo>
                  <a:pt x="383" y="665"/>
                </a:lnTo>
                <a:lnTo>
                  <a:pt x="314" y="606"/>
                </a:lnTo>
                <a:lnTo>
                  <a:pt x="314" y="574"/>
                </a:lnTo>
                <a:lnTo>
                  <a:pt x="245" y="564"/>
                </a:lnTo>
                <a:lnTo>
                  <a:pt x="224" y="590"/>
                </a:lnTo>
                <a:lnTo>
                  <a:pt x="165" y="521"/>
                </a:lnTo>
                <a:lnTo>
                  <a:pt x="96" y="489"/>
                </a:lnTo>
                <a:lnTo>
                  <a:pt x="53" y="510"/>
                </a:lnTo>
                <a:lnTo>
                  <a:pt x="69" y="447"/>
                </a:lnTo>
                <a:lnTo>
                  <a:pt x="48" y="415"/>
                </a:lnTo>
                <a:lnTo>
                  <a:pt x="22" y="282"/>
                </a:lnTo>
                <a:lnTo>
                  <a:pt x="0" y="260"/>
                </a:lnTo>
                <a:lnTo>
                  <a:pt x="22" y="196"/>
                </a:lnTo>
                <a:lnTo>
                  <a:pt x="0" y="143"/>
                </a:lnTo>
                <a:lnTo>
                  <a:pt x="32" y="149"/>
                </a:lnTo>
                <a:lnTo>
                  <a:pt x="32" y="127"/>
                </a:lnTo>
                <a:lnTo>
                  <a:pt x="11" y="127"/>
                </a:lnTo>
                <a:lnTo>
                  <a:pt x="22" y="117"/>
                </a:lnTo>
                <a:lnTo>
                  <a:pt x="266" y="0"/>
                </a:lnTo>
                <a:lnTo>
                  <a:pt x="394" y="0"/>
                </a:lnTo>
                <a:lnTo>
                  <a:pt x="394" y="26"/>
                </a:lnTo>
                <a:lnTo>
                  <a:pt x="367" y="16"/>
                </a:lnTo>
                <a:lnTo>
                  <a:pt x="394" y="69"/>
                </a:lnTo>
                <a:lnTo>
                  <a:pt x="479" y="42"/>
                </a:lnTo>
                <a:lnTo>
                  <a:pt x="596" y="69"/>
                </a:lnTo>
                <a:lnTo>
                  <a:pt x="745" y="53"/>
                </a:lnTo>
                <a:lnTo>
                  <a:pt x="814" y="95"/>
                </a:lnTo>
                <a:lnTo>
                  <a:pt x="814" y="117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746680" y="5416560"/>
            <a:ext cx="836640" cy="641520"/>
          </a:xfrm>
          <a:custGeom>
            <a:avLst/>
            <a:gdLst/>
            <a:ahLst/>
            <a:rect l="l" t="t" r="r" b="b"/>
            <a:pathLst>
              <a:path w="527" h="404">
                <a:moveTo>
                  <a:pt x="48" y="266"/>
                </a:moveTo>
                <a:lnTo>
                  <a:pt x="74" y="282"/>
                </a:lnTo>
                <a:lnTo>
                  <a:pt x="74" y="293"/>
                </a:lnTo>
                <a:lnTo>
                  <a:pt x="48" y="293"/>
                </a:lnTo>
                <a:lnTo>
                  <a:pt x="74" y="340"/>
                </a:lnTo>
                <a:lnTo>
                  <a:pt x="213" y="330"/>
                </a:lnTo>
                <a:lnTo>
                  <a:pt x="239" y="351"/>
                </a:lnTo>
                <a:lnTo>
                  <a:pt x="223" y="356"/>
                </a:lnTo>
                <a:lnTo>
                  <a:pt x="293" y="372"/>
                </a:lnTo>
                <a:lnTo>
                  <a:pt x="319" y="404"/>
                </a:lnTo>
                <a:lnTo>
                  <a:pt x="309" y="351"/>
                </a:lnTo>
                <a:lnTo>
                  <a:pt x="186" y="282"/>
                </a:lnTo>
                <a:lnTo>
                  <a:pt x="239" y="282"/>
                </a:lnTo>
                <a:lnTo>
                  <a:pt x="223" y="250"/>
                </a:lnTo>
                <a:lnTo>
                  <a:pt x="255" y="250"/>
                </a:lnTo>
                <a:lnTo>
                  <a:pt x="213" y="175"/>
                </a:lnTo>
                <a:lnTo>
                  <a:pt x="213" y="122"/>
                </a:lnTo>
                <a:lnTo>
                  <a:pt x="223" y="117"/>
                </a:lnTo>
                <a:lnTo>
                  <a:pt x="223" y="133"/>
                </a:lnTo>
                <a:lnTo>
                  <a:pt x="282" y="186"/>
                </a:lnTo>
                <a:lnTo>
                  <a:pt x="282" y="159"/>
                </a:lnTo>
                <a:lnTo>
                  <a:pt x="309" y="175"/>
                </a:lnTo>
                <a:lnTo>
                  <a:pt x="303" y="133"/>
                </a:lnTo>
                <a:lnTo>
                  <a:pt x="351" y="159"/>
                </a:lnTo>
                <a:lnTo>
                  <a:pt x="293" y="117"/>
                </a:lnTo>
                <a:lnTo>
                  <a:pt x="356" y="85"/>
                </a:lnTo>
                <a:lnTo>
                  <a:pt x="404" y="69"/>
                </a:lnTo>
                <a:lnTo>
                  <a:pt x="484" y="101"/>
                </a:lnTo>
                <a:lnTo>
                  <a:pt x="527" y="37"/>
                </a:lnTo>
                <a:lnTo>
                  <a:pt x="500" y="0"/>
                </a:lnTo>
                <a:lnTo>
                  <a:pt x="484" y="0"/>
                </a:lnTo>
                <a:lnTo>
                  <a:pt x="484" y="21"/>
                </a:lnTo>
                <a:lnTo>
                  <a:pt x="473" y="42"/>
                </a:lnTo>
                <a:lnTo>
                  <a:pt x="431" y="53"/>
                </a:lnTo>
                <a:lnTo>
                  <a:pt x="356" y="21"/>
                </a:lnTo>
                <a:lnTo>
                  <a:pt x="239" y="42"/>
                </a:lnTo>
                <a:lnTo>
                  <a:pt x="64" y="96"/>
                </a:lnTo>
                <a:lnTo>
                  <a:pt x="74" y="122"/>
                </a:lnTo>
                <a:lnTo>
                  <a:pt x="0" y="207"/>
                </a:lnTo>
                <a:lnTo>
                  <a:pt x="48" y="266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695920" y="5745240"/>
            <a:ext cx="50760" cy="42840"/>
          </a:xfrm>
          <a:custGeom>
            <a:avLst/>
            <a:gdLst/>
            <a:ahLst/>
            <a:rect l="l" t="t" r="r" b="b"/>
            <a:pathLst>
              <a:path w="32" h="27">
                <a:moveTo>
                  <a:pt x="32" y="27"/>
                </a:moveTo>
                <a:lnTo>
                  <a:pt x="11" y="0"/>
                </a:lnTo>
                <a:lnTo>
                  <a:pt x="0" y="0"/>
                </a:lnTo>
                <a:lnTo>
                  <a:pt x="32" y="27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780160" y="5940360"/>
            <a:ext cx="42840" cy="41400"/>
          </a:xfrm>
          <a:custGeom>
            <a:avLst/>
            <a:gdLst/>
            <a:ahLst/>
            <a:rect l="l" t="t" r="r" b="b"/>
            <a:pathLst>
              <a:path w="27" h="26">
                <a:moveTo>
                  <a:pt x="27" y="26"/>
                </a:moveTo>
                <a:lnTo>
                  <a:pt x="27" y="0"/>
                </a:lnTo>
                <a:lnTo>
                  <a:pt x="0" y="21"/>
                </a:lnTo>
                <a:lnTo>
                  <a:pt x="27" y="26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864400" y="5956200"/>
            <a:ext cx="304560" cy="271440"/>
          </a:xfrm>
          <a:custGeom>
            <a:avLst/>
            <a:gdLst/>
            <a:ahLst/>
            <a:rect l="l" t="t" r="r" b="b"/>
            <a:pathLst>
              <a:path w="192" h="171">
                <a:moveTo>
                  <a:pt x="86" y="0"/>
                </a:moveTo>
                <a:lnTo>
                  <a:pt x="27" y="11"/>
                </a:lnTo>
                <a:lnTo>
                  <a:pt x="0" y="48"/>
                </a:lnTo>
                <a:lnTo>
                  <a:pt x="48" y="107"/>
                </a:lnTo>
                <a:lnTo>
                  <a:pt x="48" y="133"/>
                </a:lnTo>
                <a:lnTo>
                  <a:pt x="59" y="139"/>
                </a:lnTo>
                <a:lnTo>
                  <a:pt x="86" y="123"/>
                </a:lnTo>
                <a:lnTo>
                  <a:pt x="102" y="171"/>
                </a:lnTo>
                <a:lnTo>
                  <a:pt x="139" y="139"/>
                </a:lnTo>
                <a:lnTo>
                  <a:pt x="165" y="171"/>
                </a:lnTo>
                <a:lnTo>
                  <a:pt x="139" y="70"/>
                </a:lnTo>
                <a:lnTo>
                  <a:pt x="165" y="107"/>
                </a:lnTo>
                <a:lnTo>
                  <a:pt x="192" y="80"/>
                </a:lnTo>
                <a:lnTo>
                  <a:pt x="165" y="32"/>
                </a:lnTo>
                <a:lnTo>
                  <a:pt x="86" y="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346800" y="6006960"/>
            <a:ext cx="41400" cy="51120"/>
          </a:xfrm>
          <a:custGeom>
            <a:avLst/>
            <a:gdLst/>
            <a:ahLst/>
            <a:rect l="l" t="t" r="r" b="b"/>
            <a:pathLst>
              <a:path w="26" h="32">
                <a:moveTo>
                  <a:pt x="26" y="32"/>
                </a:moveTo>
                <a:lnTo>
                  <a:pt x="26" y="11"/>
                </a:lnTo>
                <a:lnTo>
                  <a:pt x="0" y="0"/>
                </a:lnTo>
                <a:lnTo>
                  <a:pt x="26" y="32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194520" y="6353280"/>
            <a:ext cx="345960" cy="118800"/>
          </a:xfrm>
          <a:custGeom>
            <a:avLst/>
            <a:gdLst/>
            <a:ahLst/>
            <a:rect l="l" t="t" r="r" b="b"/>
            <a:pathLst>
              <a:path w="218" h="75">
                <a:moveTo>
                  <a:pt x="122" y="27"/>
                </a:moveTo>
                <a:lnTo>
                  <a:pt x="69" y="27"/>
                </a:lnTo>
                <a:lnTo>
                  <a:pt x="37" y="0"/>
                </a:lnTo>
                <a:lnTo>
                  <a:pt x="11" y="0"/>
                </a:lnTo>
                <a:lnTo>
                  <a:pt x="0" y="48"/>
                </a:lnTo>
                <a:lnTo>
                  <a:pt x="74" y="48"/>
                </a:lnTo>
                <a:lnTo>
                  <a:pt x="96" y="75"/>
                </a:lnTo>
                <a:lnTo>
                  <a:pt x="202" y="59"/>
                </a:lnTo>
                <a:lnTo>
                  <a:pt x="218" y="32"/>
                </a:lnTo>
                <a:lnTo>
                  <a:pt x="197" y="48"/>
                </a:lnTo>
                <a:lnTo>
                  <a:pt x="122" y="27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388200" y="5694480"/>
            <a:ext cx="25200" cy="25200"/>
          </a:xfrm>
          <a:custGeom>
            <a:avLst/>
            <a:gdLst/>
            <a:ahLst/>
            <a:rect l="l" t="t" r="r" b="b"/>
            <a:pathLst>
              <a:path w="16" h="16">
                <a:moveTo>
                  <a:pt x="0" y="16"/>
                </a:moveTo>
                <a:lnTo>
                  <a:pt x="0" y="0"/>
                </a:lnTo>
                <a:lnTo>
                  <a:pt x="16" y="0"/>
                </a:lnTo>
                <a:lnTo>
                  <a:pt x="16" y="11"/>
                </a:lnTo>
                <a:lnTo>
                  <a:pt x="0" y="16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6311880" y="5559480"/>
            <a:ext cx="34920" cy="42840"/>
          </a:xfrm>
          <a:custGeom>
            <a:avLst/>
            <a:gdLst/>
            <a:ahLst/>
            <a:rect l="l" t="t" r="r" b="b"/>
            <a:pathLst>
              <a:path w="22" h="27">
                <a:moveTo>
                  <a:pt x="16" y="27"/>
                </a:moveTo>
                <a:lnTo>
                  <a:pt x="22" y="0"/>
                </a:lnTo>
                <a:lnTo>
                  <a:pt x="0" y="11"/>
                </a:lnTo>
                <a:lnTo>
                  <a:pt x="16" y="27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6135840" y="5838840"/>
            <a:ext cx="185760" cy="168120"/>
          </a:xfrm>
          <a:custGeom>
            <a:avLst/>
            <a:gdLst/>
            <a:ahLst/>
            <a:rect l="l" t="t" r="r" b="b"/>
            <a:pathLst>
              <a:path w="117" h="106">
                <a:moveTo>
                  <a:pt x="117" y="90"/>
                </a:moveTo>
                <a:lnTo>
                  <a:pt x="90" y="42"/>
                </a:lnTo>
                <a:lnTo>
                  <a:pt x="21" y="0"/>
                </a:lnTo>
                <a:lnTo>
                  <a:pt x="0" y="27"/>
                </a:lnTo>
                <a:lnTo>
                  <a:pt x="90" y="85"/>
                </a:lnTo>
                <a:lnTo>
                  <a:pt x="111" y="106"/>
                </a:lnTo>
                <a:lnTo>
                  <a:pt x="117" y="106"/>
                </a:lnTo>
                <a:lnTo>
                  <a:pt x="117" y="9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006800" y="4529160"/>
            <a:ext cx="1536840" cy="1477800"/>
          </a:xfrm>
          <a:custGeom>
            <a:avLst/>
            <a:gdLst/>
            <a:ahLst/>
            <a:rect l="l" t="t" r="r" b="b"/>
            <a:pathLst>
              <a:path w="968" h="931">
                <a:moveTo>
                  <a:pt x="569" y="165"/>
                </a:moveTo>
                <a:lnTo>
                  <a:pt x="585" y="149"/>
                </a:lnTo>
                <a:lnTo>
                  <a:pt x="569" y="138"/>
                </a:lnTo>
                <a:lnTo>
                  <a:pt x="559" y="91"/>
                </a:lnTo>
                <a:lnTo>
                  <a:pt x="543" y="91"/>
                </a:lnTo>
                <a:lnTo>
                  <a:pt x="569" y="64"/>
                </a:lnTo>
                <a:lnTo>
                  <a:pt x="463" y="43"/>
                </a:lnTo>
                <a:lnTo>
                  <a:pt x="436" y="0"/>
                </a:lnTo>
                <a:lnTo>
                  <a:pt x="298" y="21"/>
                </a:lnTo>
                <a:lnTo>
                  <a:pt x="298" y="48"/>
                </a:lnTo>
                <a:lnTo>
                  <a:pt x="277" y="48"/>
                </a:lnTo>
                <a:lnTo>
                  <a:pt x="277" y="80"/>
                </a:lnTo>
                <a:lnTo>
                  <a:pt x="208" y="64"/>
                </a:lnTo>
                <a:lnTo>
                  <a:pt x="186" y="123"/>
                </a:lnTo>
                <a:lnTo>
                  <a:pt x="138" y="80"/>
                </a:lnTo>
                <a:lnTo>
                  <a:pt x="85" y="123"/>
                </a:lnTo>
                <a:lnTo>
                  <a:pt x="16" y="138"/>
                </a:lnTo>
                <a:lnTo>
                  <a:pt x="0" y="144"/>
                </a:lnTo>
                <a:lnTo>
                  <a:pt x="32" y="197"/>
                </a:lnTo>
                <a:lnTo>
                  <a:pt x="0" y="234"/>
                </a:lnTo>
                <a:lnTo>
                  <a:pt x="11" y="245"/>
                </a:lnTo>
                <a:lnTo>
                  <a:pt x="32" y="309"/>
                </a:lnTo>
                <a:lnTo>
                  <a:pt x="64" y="314"/>
                </a:lnTo>
                <a:lnTo>
                  <a:pt x="64" y="351"/>
                </a:lnTo>
                <a:lnTo>
                  <a:pt x="106" y="335"/>
                </a:lnTo>
                <a:lnTo>
                  <a:pt x="165" y="287"/>
                </a:lnTo>
                <a:lnTo>
                  <a:pt x="277" y="335"/>
                </a:lnTo>
                <a:lnTo>
                  <a:pt x="309" y="431"/>
                </a:lnTo>
                <a:lnTo>
                  <a:pt x="367" y="500"/>
                </a:lnTo>
                <a:lnTo>
                  <a:pt x="399" y="500"/>
                </a:lnTo>
                <a:lnTo>
                  <a:pt x="516" y="612"/>
                </a:lnTo>
                <a:lnTo>
                  <a:pt x="569" y="612"/>
                </a:lnTo>
                <a:lnTo>
                  <a:pt x="617" y="676"/>
                </a:lnTo>
                <a:lnTo>
                  <a:pt x="665" y="676"/>
                </a:lnTo>
                <a:lnTo>
                  <a:pt x="681" y="718"/>
                </a:lnTo>
                <a:lnTo>
                  <a:pt x="708" y="734"/>
                </a:lnTo>
                <a:lnTo>
                  <a:pt x="734" y="724"/>
                </a:lnTo>
                <a:lnTo>
                  <a:pt x="777" y="852"/>
                </a:lnTo>
                <a:lnTo>
                  <a:pt x="740" y="867"/>
                </a:lnTo>
                <a:lnTo>
                  <a:pt x="734" y="910"/>
                </a:lnTo>
                <a:lnTo>
                  <a:pt x="734" y="931"/>
                </a:lnTo>
                <a:lnTo>
                  <a:pt x="761" y="931"/>
                </a:lnTo>
                <a:lnTo>
                  <a:pt x="803" y="889"/>
                </a:lnTo>
                <a:lnTo>
                  <a:pt x="809" y="852"/>
                </a:lnTo>
                <a:lnTo>
                  <a:pt x="846" y="825"/>
                </a:lnTo>
                <a:lnTo>
                  <a:pt x="846" y="793"/>
                </a:lnTo>
                <a:lnTo>
                  <a:pt x="803" y="761"/>
                </a:lnTo>
                <a:lnTo>
                  <a:pt x="819" y="692"/>
                </a:lnTo>
                <a:lnTo>
                  <a:pt x="857" y="681"/>
                </a:lnTo>
                <a:lnTo>
                  <a:pt x="910" y="718"/>
                </a:lnTo>
                <a:lnTo>
                  <a:pt x="952" y="745"/>
                </a:lnTo>
                <a:lnTo>
                  <a:pt x="968" y="724"/>
                </a:lnTo>
                <a:lnTo>
                  <a:pt x="910" y="660"/>
                </a:lnTo>
                <a:lnTo>
                  <a:pt x="750" y="596"/>
                </a:lnTo>
                <a:lnTo>
                  <a:pt x="761" y="554"/>
                </a:lnTo>
                <a:lnTo>
                  <a:pt x="761" y="538"/>
                </a:lnTo>
                <a:lnTo>
                  <a:pt x="686" y="554"/>
                </a:lnTo>
                <a:lnTo>
                  <a:pt x="654" y="522"/>
                </a:lnTo>
                <a:lnTo>
                  <a:pt x="596" y="474"/>
                </a:lnTo>
                <a:lnTo>
                  <a:pt x="559" y="367"/>
                </a:lnTo>
                <a:lnTo>
                  <a:pt x="463" y="314"/>
                </a:lnTo>
                <a:lnTo>
                  <a:pt x="452" y="266"/>
                </a:lnTo>
                <a:lnTo>
                  <a:pt x="463" y="234"/>
                </a:lnTo>
                <a:lnTo>
                  <a:pt x="452" y="213"/>
                </a:lnTo>
                <a:lnTo>
                  <a:pt x="452" y="186"/>
                </a:lnTo>
                <a:lnTo>
                  <a:pt x="532" y="144"/>
                </a:lnTo>
                <a:lnTo>
                  <a:pt x="559" y="144"/>
                </a:lnTo>
                <a:lnTo>
                  <a:pt x="569" y="165"/>
                </a:lnTo>
                <a:close/>
              </a:path>
            </a:pathLst>
          </a:custGeom>
          <a:solidFill>
            <a:srgbClr val="6699ff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200480" y="5483160"/>
            <a:ext cx="195480" cy="389160"/>
          </a:xfrm>
          <a:custGeom>
            <a:avLst/>
            <a:gdLst/>
            <a:ahLst/>
            <a:rect l="l" t="t" r="r" b="b"/>
            <a:pathLst>
              <a:path w="123" h="245">
                <a:moveTo>
                  <a:pt x="80" y="0"/>
                </a:moveTo>
                <a:lnTo>
                  <a:pt x="101" y="22"/>
                </a:lnTo>
                <a:lnTo>
                  <a:pt x="123" y="59"/>
                </a:lnTo>
                <a:lnTo>
                  <a:pt x="123" y="192"/>
                </a:lnTo>
                <a:lnTo>
                  <a:pt x="101" y="213"/>
                </a:lnTo>
                <a:lnTo>
                  <a:pt x="86" y="208"/>
                </a:lnTo>
                <a:lnTo>
                  <a:pt x="43" y="245"/>
                </a:lnTo>
                <a:lnTo>
                  <a:pt x="16" y="208"/>
                </a:lnTo>
                <a:lnTo>
                  <a:pt x="16" y="144"/>
                </a:lnTo>
                <a:lnTo>
                  <a:pt x="0" y="43"/>
                </a:lnTo>
                <a:lnTo>
                  <a:pt x="32" y="54"/>
                </a:lnTo>
                <a:lnTo>
                  <a:pt x="80" y="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759200" y="5956200"/>
            <a:ext cx="405000" cy="220680"/>
          </a:xfrm>
          <a:custGeom>
            <a:avLst/>
            <a:gdLst/>
            <a:ahLst/>
            <a:rect l="l" t="t" r="r" b="b"/>
            <a:pathLst>
              <a:path w="255" h="139">
                <a:moveTo>
                  <a:pt x="255" y="0"/>
                </a:moveTo>
                <a:lnTo>
                  <a:pt x="212" y="80"/>
                </a:lnTo>
                <a:lnTo>
                  <a:pt x="218" y="123"/>
                </a:lnTo>
                <a:lnTo>
                  <a:pt x="212" y="139"/>
                </a:lnTo>
                <a:lnTo>
                  <a:pt x="180" y="139"/>
                </a:lnTo>
                <a:lnTo>
                  <a:pt x="143" y="123"/>
                </a:lnTo>
                <a:lnTo>
                  <a:pt x="15" y="64"/>
                </a:lnTo>
                <a:lnTo>
                  <a:pt x="0" y="32"/>
                </a:lnTo>
                <a:lnTo>
                  <a:pt x="15" y="11"/>
                </a:lnTo>
                <a:lnTo>
                  <a:pt x="58" y="11"/>
                </a:lnTo>
                <a:lnTo>
                  <a:pt x="95" y="32"/>
                </a:lnTo>
                <a:lnTo>
                  <a:pt x="255" y="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863880" y="3979800"/>
            <a:ext cx="84240" cy="119160"/>
          </a:xfrm>
          <a:custGeom>
            <a:avLst/>
            <a:gdLst/>
            <a:ahLst/>
            <a:rect l="l" t="t" r="r" b="b"/>
            <a:pathLst>
              <a:path w="53" h="75">
                <a:moveTo>
                  <a:pt x="10" y="59"/>
                </a:moveTo>
                <a:lnTo>
                  <a:pt x="53" y="75"/>
                </a:lnTo>
                <a:lnTo>
                  <a:pt x="53" y="48"/>
                </a:lnTo>
                <a:lnTo>
                  <a:pt x="32" y="0"/>
                </a:lnTo>
                <a:lnTo>
                  <a:pt x="0" y="27"/>
                </a:lnTo>
                <a:lnTo>
                  <a:pt x="10" y="59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576600" y="3346560"/>
            <a:ext cx="480960" cy="506160"/>
          </a:xfrm>
          <a:custGeom>
            <a:avLst/>
            <a:gdLst/>
            <a:ahLst/>
            <a:rect l="l" t="t" r="r" b="b"/>
            <a:pathLst>
              <a:path w="303" h="319">
                <a:moveTo>
                  <a:pt x="138" y="75"/>
                </a:moveTo>
                <a:lnTo>
                  <a:pt x="143" y="91"/>
                </a:lnTo>
                <a:lnTo>
                  <a:pt x="138" y="101"/>
                </a:lnTo>
                <a:lnTo>
                  <a:pt x="138" y="133"/>
                </a:lnTo>
                <a:lnTo>
                  <a:pt x="170" y="139"/>
                </a:lnTo>
                <a:lnTo>
                  <a:pt x="159" y="112"/>
                </a:lnTo>
                <a:lnTo>
                  <a:pt x="186" y="75"/>
                </a:lnTo>
                <a:lnTo>
                  <a:pt x="170" y="75"/>
                </a:lnTo>
                <a:lnTo>
                  <a:pt x="170" y="27"/>
                </a:lnTo>
                <a:lnTo>
                  <a:pt x="271" y="0"/>
                </a:lnTo>
                <a:lnTo>
                  <a:pt x="303" y="27"/>
                </a:lnTo>
                <a:lnTo>
                  <a:pt x="282" y="75"/>
                </a:lnTo>
                <a:lnTo>
                  <a:pt x="260" y="101"/>
                </a:lnTo>
                <a:lnTo>
                  <a:pt x="298" y="139"/>
                </a:lnTo>
                <a:lnTo>
                  <a:pt x="260" y="192"/>
                </a:lnTo>
                <a:lnTo>
                  <a:pt x="213" y="186"/>
                </a:lnTo>
                <a:lnTo>
                  <a:pt x="213" y="319"/>
                </a:lnTo>
                <a:lnTo>
                  <a:pt x="186" y="309"/>
                </a:lnTo>
                <a:lnTo>
                  <a:pt x="186" y="272"/>
                </a:lnTo>
                <a:lnTo>
                  <a:pt x="138" y="250"/>
                </a:lnTo>
                <a:lnTo>
                  <a:pt x="37" y="272"/>
                </a:lnTo>
                <a:lnTo>
                  <a:pt x="0" y="250"/>
                </a:lnTo>
                <a:lnTo>
                  <a:pt x="85" y="250"/>
                </a:lnTo>
                <a:lnTo>
                  <a:pt x="48" y="234"/>
                </a:lnTo>
                <a:lnTo>
                  <a:pt x="122" y="213"/>
                </a:lnTo>
                <a:lnTo>
                  <a:pt x="85" y="213"/>
                </a:lnTo>
                <a:lnTo>
                  <a:pt x="69" y="192"/>
                </a:lnTo>
                <a:lnTo>
                  <a:pt x="138" y="75"/>
                </a:lnTo>
                <a:close/>
              </a:path>
            </a:pathLst>
          </a:custGeom>
          <a:solidFill>
            <a:srgbClr val="00ff00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928880" y="5373720"/>
            <a:ext cx="422280" cy="760320"/>
          </a:xfrm>
          <a:custGeom>
            <a:avLst/>
            <a:gdLst/>
            <a:ahLst/>
            <a:rect l="l" t="t" r="r" b="b"/>
            <a:pathLst>
              <a:path w="266" h="479">
                <a:moveTo>
                  <a:pt x="53" y="27"/>
                </a:moveTo>
                <a:lnTo>
                  <a:pt x="69" y="112"/>
                </a:lnTo>
                <a:lnTo>
                  <a:pt x="0" y="325"/>
                </a:lnTo>
                <a:lnTo>
                  <a:pt x="22" y="357"/>
                </a:lnTo>
                <a:lnTo>
                  <a:pt x="69" y="351"/>
                </a:lnTo>
                <a:lnTo>
                  <a:pt x="43" y="479"/>
                </a:lnTo>
                <a:lnTo>
                  <a:pt x="165" y="474"/>
                </a:lnTo>
                <a:lnTo>
                  <a:pt x="165" y="431"/>
                </a:lnTo>
                <a:lnTo>
                  <a:pt x="213" y="383"/>
                </a:lnTo>
                <a:lnTo>
                  <a:pt x="176" y="351"/>
                </a:lnTo>
                <a:lnTo>
                  <a:pt x="202" y="293"/>
                </a:lnTo>
                <a:lnTo>
                  <a:pt x="176" y="245"/>
                </a:lnTo>
                <a:lnTo>
                  <a:pt x="213" y="213"/>
                </a:lnTo>
                <a:lnTo>
                  <a:pt x="213" y="186"/>
                </a:lnTo>
                <a:lnTo>
                  <a:pt x="218" y="96"/>
                </a:lnTo>
                <a:lnTo>
                  <a:pt x="266" y="48"/>
                </a:lnTo>
                <a:lnTo>
                  <a:pt x="245" y="22"/>
                </a:lnTo>
                <a:lnTo>
                  <a:pt x="123" y="22"/>
                </a:lnTo>
                <a:lnTo>
                  <a:pt x="112" y="0"/>
                </a:lnTo>
                <a:lnTo>
                  <a:pt x="53" y="27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746680" y="4309920"/>
            <a:ext cx="1216080" cy="801720"/>
          </a:xfrm>
          <a:custGeom>
            <a:avLst/>
            <a:gdLst/>
            <a:ahLst/>
            <a:rect l="l" t="t" r="r" b="b"/>
            <a:pathLst>
              <a:path w="766" h="505">
                <a:moveTo>
                  <a:pt x="0" y="239"/>
                </a:moveTo>
                <a:lnTo>
                  <a:pt x="74" y="218"/>
                </a:lnTo>
                <a:lnTo>
                  <a:pt x="144" y="74"/>
                </a:lnTo>
                <a:lnTo>
                  <a:pt x="213" y="37"/>
                </a:lnTo>
                <a:lnTo>
                  <a:pt x="356" y="37"/>
                </a:lnTo>
                <a:lnTo>
                  <a:pt x="388" y="53"/>
                </a:lnTo>
                <a:lnTo>
                  <a:pt x="532" y="0"/>
                </a:lnTo>
                <a:lnTo>
                  <a:pt x="585" y="53"/>
                </a:lnTo>
                <a:lnTo>
                  <a:pt x="644" y="170"/>
                </a:lnTo>
                <a:lnTo>
                  <a:pt x="649" y="308"/>
                </a:lnTo>
                <a:lnTo>
                  <a:pt x="692" y="335"/>
                </a:lnTo>
                <a:lnTo>
                  <a:pt x="766" y="324"/>
                </a:lnTo>
                <a:lnTo>
                  <a:pt x="766" y="383"/>
                </a:lnTo>
                <a:lnTo>
                  <a:pt x="718" y="410"/>
                </a:lnTo>
                <a:lnTo>
                  <a:pt x="734" y="383"/>
                </a:lnTo>
                <a:lnTo>
                  <a:pt x="708" y="372"/>
                </a:lnTo>
                <a:lnTo>
                  <a:pt x="702" y="489"/>
                </a:lnTo>
                <a:lnTo>
                  <a:pt x="553" y="457"/>
                </a:lnTo>
                <a:lnTo>
                  <a:pt x="431" y="505"/>
                </a:lnTo>
                <a:lnTo>
                  <a:pt x="239" y="489"/>
                </a:lnTo>
                <a:lnTo>
                  <a:pt x="223" y="473"/>
                </a:lnTo>
                <a:lnTo>
                  <a:pt x="239" y="457"/>
                </a:lnTo>
                <a:lnTo>
                  <a:pt x="213" y="457"/>
                </a:lnTo>
                <a:lnTo>
                  <a:pt x="186" y="425"/>
                </a:lnTo>
                <a:lnTo>
                  <a:pt x="197" y="410"/>
                </a:lnTo>
                <a:lnTo>
                  <a:pt x="186" y="399"/>
                </a:lnTo>
                <a:lnTo>
                  <a:pt x="176" y="410"/>
                </a:lnTo>
                <a:lnTo>
                  <a:pt x="117" y="372"/>
                </a:lnTo>
                <a:lnTo>
                  <a:pt x="101" y="340"/>
                </a:lnTo>
                <a:lnTo>
                  <a:pt x="74" y="335"/>
                </a:lnTo>
                <a:lnTo>
                  <a:pt x="48" y="276"/>
                </a:lnTo>
                <a:lnTo>
                  <a:pt x="0" y="239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869000" y="4562640"/>
            <a:ext cx="379440" cy="203040"/>
          </a:xfrm>
          <a:custGeom>
            <a:avLst/>
            <a:gdLst/>
            <a:ahLst/>
            <a:rect l="l" t="t" r="r" b="b"/>
            <a:pathLst>
              <a:path w="239" h="128">
                <a:moveTo>
                  <a:pt x="239" y="22"/>
                </a:moveTo>
                <a:lnTo>
                  <a:pt x="234" y="43"/>
                </a:lnTo>
                <a:lnTo>
                  <a:pt x="181" y="59"/>
                </a:lnTo>
                <a:lnTo>
                  <a:pt x="149" y="128"/>
                </a:lnTo>
                <a:lnTo>
                  <a:pt x="90" y="123"/>
                </a:lnTo>
                <a:lnTo>
                  <a:pt x="42" y="128"/>
                </a:lnTo>
                <a:lnTo>
                  <a:pt x="26" y="117"/>
                </a:lnTo>
                <a:lnTo>
                  <a:pt x="16" y="70"/>
                </a:lnTo>
                <a:lnTo>
                  <a:pt x="0" y="70"/>
                </a:lnTo>
                <a:lnTo>
                  <a:pt x="26" y="43"/>
                </a:lnTo>
                <a:lnTo>
                  <a:pt x="90" y="54"/>
                </a:lnTo>
                <a:lnTo>
                  <a:pt x="218" y="0"/>
                </a:lnTo>
                <a:lnTo>
                  <a:pt x="239" y="22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10040" y="4587840"/>
            <a:ext cx="752400" cy="693720"/>
          </a:xfrm>
          <a:custGeom>
            <a:avLst/>
            <a:gdLst/>
            <a:ahLst/>
            <a:rect l="l" t="t" r="r" b="b"/>
            <a:pathLst>
              <a:path w="474" h="437">
                <a:moveTo>
                  <a:pt x="288" y="346"/>
                </a:moveTo>
                <a:lnTo>
                  <a:pt x="383" y="421"/>
                </a:lnTo>
                <a:lnTo>
                  <a:pt x="373" y="437"/>
                </a:lnTo>
                <a:lnTo>
                  <a:pt x="341" y="410"/>
                </a:lnTo>
                <a:lnTo>
                  <a:pt x="277" y="394"/>
                </a:lnTo>
                <a:lnTo>
                  <a:pt x="314" y="394"/>
                </a:lnTo>
                <a:lnTo>
                  <a:pt x="261" y="346"/>
                </a:lnTo>
                <a:lnTo>
                  <a:pt x="192" y="346"/>
                </a:lnTo>
                <a:lnTo>
                  <a:pt x="117" y="282"/>
                </a:lnTo>
                <a:lnTo>
                  <a:pt x="139" y="261"/>
                </a:lnTo>
                <a:lnTo>
                  <a:pt x="117" y="235"/>
                </a:lnTo>
                <a:lnTo>
                  <a:pt x="96" y="176"/>
                </a:lnTo>
                <a:lnTo>
                  <a:pt x="69" y="160"/>
                </a:lnTo>
                <a:lnTo>
                  <a:pt x="48" y="160"/>
                </a:lnTo>
                <a:lnTo>
                  <a:pt x="27" y="208"/>
                </a:lnTo>
                <a:lnTo>
                  <a:pt x="16" y="197"/>
                </a:lnTo>
                <a:lnTo>
                  <a:pt x="0" y="165"/>
                </a:lnTo>
                <a:lnTo>
                  <a:pt x="0" y="128"/>
                </a:lnTo>
                <a:lnTo>
                  <a:pt x="16" y="112"/>
                </a:lnTo>
                <a:lnTo>
                  <a:pt x="64" y="107"/>
                </a:lnTo>
                <a:lnTo>
                  <a:pt x="123" y="112"/>
                </a:lnTo>
                <a:lnTo>
                  <a:pt x="155" y="43"/>
                </a:lnTo>
                <a:lnTo>
                  <a:pt x="208" y="27"/>
                </a:lnTo>
                <a:lnTo>
                  <a:pt x="218" y="0"/>
                </a:lnTo>
                <a:lnTo>
                  <a:pt x="341" y="107"/>
                </a:lnTo>
                <a:lnTo>
                  <a:pt x="405" y="86"/>
                </a:lnTo>
                <a:lnTo>
                  <a:pt x="426" y="149"/>
                </a:lnTo>
                <a:lnTo>
                  <a:pt x="474" y="165"/>
                </a:lnTo>
                <a:lnTo>
                  <a:pt x="453" y="165"/>
                </a:lnTo>
                <a:lnTo>
                  <a:pt x="437" y="187"/>
                </a:lnTo>
                <a:lnTo>
                  <a:pt x="426" y="197"/>
                </a:lnTo>
                <a:lnTo>
                  <a:pt x="405" y="165"/>
                </a:lnTo>
                <a:lnTo>
                  <a:pt x="261" y="149"/>
                </a:lnTo>
                <a:lnTo>
                  <a:pt x="208" y="165"/>
                </a:lnTo>
                <a:lnTo>
                  <a:pt x="181" y="133"/>
                </a:lnTo>
                <a:lnTo>
                  <a:pt x="165" y="187"/>
                </a:lnTo>
                <a:lnTo>
                  <a:pt x="181" y="208"/>
                </a:lnTo>
                <a:lnTo>
                  <a:pt x="288" y="346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164200" y="4799160"/>
            <a:ext cx="506520" cy="457200"/>
          </a:xfrm>
          <a:custGeom>
            <a:avLst/>
            <a:gdLst/>
            <a:ahLst/>
            <a:rect l="l" t="t" r="r" b="b"/>
            <a:pathLst>
              <a:path w="319" h="288">
                <a:moveTo>
                  <a:pt x="122" y="213"/>
                </a:moveTo>
                <a:lnTo>
                  <a:pt x="21" y="75"/>
                </a:lnTo>
                <a:lnTo>
                  <a:pt x="0" y="54"/>
                </a:lnTo>
                <a:lnTo>
                  <a:pt x="21" y="0"/>
                </a:lnTo>
                <a:lnTo>
                  <a:pt x="48" y="32"/>
                </a:lnTo>
                <a:lnTo>
                  <a:pt x="101" y="16"/>
                </a:lnTo>
                <a:lnTo>
                  <a:pt x="245" y="32"/>
                </a:lnTo>
                <a:lnTo>
                  <a:pt x="266" y="64"/>
                </a:lnTo>
                <a:lnTo>
                  <a:pt x="277" y="54"/>
                </a:lnTo>
                <a:lnTo>
                  <a:pt x="314" y="64"/>
                </a:lnTo>
                <a:lnTo>
                  <a:pt x="277" y="117"/>
                </a:lnTo>
                <a:lnTo>
                  <a:pt x="319" y="149"/>
                </a:lnTo>
                <a:lnTo>
                  <a:pt x="314" y="155"/>
                </a:lnTo>
                <a:lnTo>
                  <a:pt x="293" y="155"/>
                </a:lnTo>
                <a:lnTo>
                  <a:pt x="314" y="187"/>
                </a:lnTo>
                <a:lnTo>
                  <a:pt x="293" y="197"/>
                </a:lnTo>
                <a:lnTo>
                  <a:pt x="266" y="197"/>
                </a:lnTo>
                <a:lnTo>
                  <a:pt x="277" y="213"/>
                </a:lnTo>
                <a:lnTo>
                  <a:pt x="245" y="197"/>
                </a:lnTo>
                <a:lnTo>
                  <a:pt x="229" y="213"/>
                </a:lnTo>
                <a:lnTo>
                  <a:pt x="245" y="240"/>
                </a:lnTo>
                <a:lnTo>
                  <a:pt x="223" y="261"/>
                </a:lnTo>
                <a:lnTo>
                  <a:pt x="223" y="288"/>
                </a:lnTo>
                <a:lnTo>
                  <a:pt x="122" y="213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553000" y="4689360"/>
            <a:ext cx="547920" cy="668520"/>
          </a:xfrm>
          <a:custGeom>
            <a:avLst/>
            <a:gdLst/>
            <a:ahLst/>
            <a:rect l="l" t="t" r="r" b="b"/>
            <a:pathLst>
              <a:path w="345" h="421">
                <a:moveTo>
                  <a:pt x="32" y="123"/>
                </a:moveTo>
                <a:lnTo>
                  <a:pt x="48" y="101"/>
                </a:lnTo>
                <a:lnTo>
                  <a:pt x="69" y="101"/>
                </a:lnTo>
                <a:lnTo>
                  <a:pt x="21" y="85"/>
                </a:lnTo>
                <a:lnTo>
                  <a:pt x="0" y="22"/>
                </a:lnTo>
                <a:lnTo>
                  <a:pt x="74" y="0"/>
                </a:lnTo>
                <a:lnTo>
                  <a:pt x="127" y="0"/>
                </a:lnTo>
                <a:lnTo>
                  <a:pt x="170" y="37"/>
                </a:lnTo>
                <a:lnTo>
                  <a:pt x="196" y="96"/>
                </a:lnTo>
                <a:lnTo>
                  <a:pt x="223" y="101"/>
                </a:lnTo>
                <a:lnTo>
                  <a:pt x="239" y="133"/>
                </a:lnTo>
                <a:lnTo>
                  <a:pt x="303" y="171"/>
                </a:lnTo>
                <a:lnTo>
                  <a:pt x="314" y="160"/>
                </a:lnTo>
                <a:lnTo>
                  <a:pt x="319" y="171"/>
                </a:lnTo>
                <a:lnTo>
                  <a:pt x="314" y="186"/>
                </a:lnTo>
                <a:lnTo>
                  <a:pt x="335" y="218"/>
                </a:lnTo>
                <a:lnTo>
                  <a:pt x="314" y="218"/>
                </a:lnTo>
                <a:lnTo>
                  <a:pt x="303" y="250"/>
                </a:lnTo>
                <a:lnTo>
                  <a:pt x="314" y="282"/>
                </a:lnTo>
                <a:lnTo>
                  <a:pt x="345" y="330"/>
                </a:lnTo>
                <a:lnTo>
                  <a:pt x="314" y="373"/>
                </a:lnTo>
                <a:lnTo>
                  <a:pt x="314" y="389"/>
                </a:lnTo>
                <a:lnTo>
                  <a:pt x="223" y="389"/>
                </a:lnTo>
                <a:lnTo>
                  <a:pt x="170" y="421"/>
                </a:lnTo>
                <a:lnTo>
                  <a:pt x="127" y="378"/>
                </a:lnTo>
                <a:lnTo>
                  <a:pt x="101" y="373"/>
                </a:lnTo>
                <a:lnTo>
                  <a:pt x="101" y="346"/>
                </a:lnTo>
                <a:lnTo>
                  <a:pt x="117" y="357"/>
                </a:lnTo>
                <a:lnTo>
                  <a:pt x="127" y="341"/>
                </a:lnTo>
                <a:lnTo>
                  <a:pt x="48" y="282"/>
                </a:lnTo>
                <a:lnTo>
                  <a:pt x="48" y="266"/>
                </a:lnTo>
                <a:lnTo>
                  <a:pt x="69" y="256"/>
                </a:lnTo>
                <a:lnTo>
                  <a:pt x="48" y="224"/>
                </a:lnTo>
                <a:lnTo>
                  <a:pt x="69" y="224"/>
                </a:lnTo>
                <a:lnTo>
                  <a:pt x="74" y="218"/>
                </a:lnTo>
                <a:lnTo>
                  <a:pt x="32" y="186"/>
                </a:lnTo>
                <a:lnTo>
                  <a:pt x="69" y="133"/>
                </a:lnTo>
                <a:lnTo>
                  <a:pt x="32" y="123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502240" y="5111640"/>
            <a:ext cx="244440" cy="297000"/>
          </a:xfrm>
          <a:custGeom>
            <a:avLst/>
            <a:gdLst/>
            <a:ahLst/>
            <a:rect l="l" t="t" r="r" b="b"/>
            <a:pathLst>
              <a:path w="154" h="187">
                <a:moveTo>
                  <a:pt x="0" y="112"/>
                </a:moveTo>
                <a:lnTo>
                  <a:pt x="0" y="107"/>
                </a:lnTo>
                <a:lnTo>
                  <a:pt x="85" y="187"/>
                </a:lnTo>
                <a:lnTo>
                  <a:pt x="101" y="123"/>
                </a:lnTo>
                <a:lnTo>
                  <a:pt x="122" y="107"/>
                </a:lnTo>
                <a:lnTo>
                  <a:pt x="133" y="107"/>
                </a:lnTo>
                <a:lnTo>
                  <a:pt x="133" y="80"/>
                </a:lnTo>
                <a:lnTo>
                  <a:pt x="149" y="91"/>
                </a:lnTo>
                <a:lnTo>
                  <a:pt x="154" y="75"/>
                </a:lnTo>
                <a:lnTo>
                  <a:pt x="80" y="16"/>
                </a:lnTo>
                <a:lnTo>
                  <a:pt x="80" y="0"/>
                </a:lnTo>
                <a:lnTo>
                  <a:pt x="53" y="0"/>
                </a:lnTo>
                <a:lnTo>
                  <a:pt x="64" y="16"/>
                </a:lnTo>
                <a:lnTo>
                  <a:pt x="32" y="0"/>
                </a:lnTo>
                <a:lnTo>
                  <a:pt x="26" y="16"/>
                </a:lnTo>
                <a:lnTo>
                  <a:pt x="32" y="43"/>
                </a:lnTo>
                <a:lnTo>
                  <a:pt x="10" y="64"/>
                </a:lnTo>
                <a:lnTo>
                  <a:pt x="10" y="91"/>
                </a:lnTo>
                <a:lnTo>
                  <a:pt x="0" y="112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954080" y="5111640"/>
            <a:ext cx="1622520" cy="1182960"/>
          </a:xfrm>
          <a:custGeom>
            <a:avLst/>
            <a:gdLst/>
            <a:ahLst/>
            <a:rect l="l" t="t" r="r" b="b"/>
            <a:pathLst>
              <a:path w="1022" h="745">
                <a:moveTo>
                  <a:pt x="607" y="32"/>
                </a:moveTo>
                <a:lnTo>
                  <a:pt x="697" y="91"/>
                </a:lnTo>
                <a:lnTo>
                  <a:pt x="782" y="107"/>
                </a:lnTo>
                <a:lnTo>
                  <a:pt x="825" y="91"/>
                </a:lnTo>
                <a:lnTo>
                  <a:pt x="867" y="107"/>
                </a:lnTo>
                <a:lnTo>
                  <a:pt x="878" y="133"/>
                </a:lnTo>
                <a:lnTo>
                  <a:pt x="878" y="123"/>
                </a:lnTo>
                <a:lnTo>
                  <a:pt x="921" y="133"/>
                </a:lnTo>
                <a:lnTo>
                  <a:pt x="1006" y="133"/>
                </a:lnTo>
                <a:lnTo>
                  <a:pt x="1022" y="139"/>
                </a:lnTo>
                <a:lnTo>
                  <a:pt x="1006" y="192"/>
                </a:lnTo>
                <a:lnTo>
                  <a:pt x="814" y="288"/>
                </a:lnTo>
                <a:lnTo>
                  <a:pt x="729" y="426"/>
                </a:lnTo>
                <a:lnTo>
                  <a:pt x="745" y="474"/>
                </a:lnTo>
                <a:lnTo>
                  <a:pt x="772" y="485"/>
                </a:lnTo>
                <a:lnTo>
                  <a:pt x="756" y="500"/>
                </a:lnTo>
                <a:lnTo>
                  <a:pt x="718" y="532"/>
                </a:lnTo>
                <a:lnTo>
                  <a:pt x="697" y="602"/>
                </a:lnTo>
                <a:lnTo>
                  <a:pt x="649" y="602"/>
                </a:lnTo>
                <a:lnTo>
                  <a:pt x="596" y="671"/>
                </a:lnTo>
                <a:lnTo>
                  <a:pt x="405" y="671"/>
                </a:lnTo>
                <a:lnTo>
                  <a:pt x="314" y="745"/>
                </a:lnTo>
                <a:lnTo>
                  <a:pt x="261" y="729"/>
                </a:lnTo>
                <a:lnTo>
                  <a:pt x="218" y="644"/>
                </a:lnTo>
                <a:lnTo>
                  <a:pt x="149" y="639"/>
                </a:lnTo>
                <a:lnTo>
                  <a:pt x="149" y="596"/>
                </a:lnTo>
                <a:lnTo>
                  <a:pt x="192" y="548"/>
                </a:lnTo>
                <a:lnTo>
                  <a:pt x="160" y="516"/>
                </a:lnTo>
                <a:lnTo>
                  <a:pt x="186" y="458"/>
                </a:lnTo>
                <a:lnTo>
                  <a:pt x="160" y="410"/>
                </a:lnTo>
                <a:lnTo>
                  <a:pt x="192" y="378"/>
                </a:lnTo>
                <a:lnTo>
                  <a:pt x="192" y="351"/>
                </a:lnTo>
                <a:lnTo>
                  <a:pt x="202" y="266"/>
                </a:lnTo>
                <a:lnTo>
                  <a:pt x="245" y="213"/>
                </a:lnTo>
                <a:lnTo>
                  <a:pt x="229" y="187"/>
                </a:lnTo>
                <a:lnTo>
                  <a:pt x="107" y="187"/>
                </a:lnTo>
                <a:lnTo>
                  <a:pt x="96" y="165"/>
                </a:lnTo>
                <a:lnTo>
                  <a:pt x="37" y="192"/>
                </a:lnTo>
                <a:lnTo>
                  <a:pt x="53" y="133"/>
                </a:lnTo>
                <a:lnTo>
                  <a:pt x="37" y="139"/>
                </a:lnTo>
                <a:lnTo>
                  <a:pt x="27" y="123"/>
                </a:lnTo>
                <a:lnTo>
                  <a:pt x="37" y="107"/>
                </a:lnTo>
                <a:lnTo>
                  <a:pt x="0" y="75"/>
                </a:lnTo>
                <a:lnTo>
                  <a:pt x="27" y="43"/>
                </a:lnTo>
                <a:lnTo>
                  <a:pt x="69" y="43"/>
                </a:lnTo>
                <a:lnTo>
                  <a:pt x="96" y="0"/>
                </a:lnTo>
                <a:lnTo>
                  <a:pt x="607" y="32"/>
                </a:lnTo>
                <a:close/>
              </a:path>
            </a:pathLst>
          </a:custGeom>
          <a:solidFill>
            <a:srgbClr val="6699ff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314880" y="5838840"/>
            <a:ext cx="33120" cy="33480"/>
          </a:xfrm>
          <a:custGeom>
            <a:avLst/>
            <a:gdLst/>
            <a:ahLst/>
            <a:rect l="l" t="t" r="r" b="b"/>
            <a:pathLst>
              <a:path w="21" h="21">
                <a:moveTo>
                  <a:pt x="21" y="0"/>
                </a:moveTo>
                <a:lnTo>
                  <a:pt x="16" y="21"/>
                </a:lnTo>
                <a:lnTo>
                  <a:pt x="0" y="16"/>
                </a:lnTo>
                <a:lnTo>
                  <a:pt x="21" y="0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652920" y="5694480"/>
            <a:ext cx="58680" cy="17280"/>
          </a:xfrm>
          <a:custGeom>
            <a:avLst/>
            <a:gdLst/>
            <a:ahLst/>
            <a:rect l="l" t="t" r="r" b="b"/>
            <a:pathLst>
              <a:path w="37" h="11">
                <a:moveTo>
                  <a:pt x="21" y="0"/>
                </a:moveTo>
                <a:lnTo>
                  <a:pt x="37" y="11"/>
                </a:lnTo>
                <a:lnTo>
                  <a:pt x="0" y="0"/>
                </a:lnTo>
                <a:lnTo>
                  <a:pt x="21" y="0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457440" y="5694480"/>
            <a:ext cx="119160" cy="118800"/>
          </a:xfrm>
          <a:custGeom>
            <a:avLst/>
            <a:gdLst/>
            <a:ahLst/>
            <a:rect l="l" t="t" r="r" b="b"/>
            <a:pathLst>
              <a:path w="75" h="75">
                <a:moveTo>
                  <a:pt x="69" y="0"/>
                </a:moveTo>
                <a:lnTo>
                  <a:pt x="69" y="16"/>
                </a:lnTo>
                <a:lnTo>
                  <a:pt x="75" y="32"/>
                </a:lnTo>
                <a:lnTo>
                  <a:pt x="59" y="75"/>
                </a:lnTo>
                <a:lnTo>
                  <a:pt x="0" y="43"/>
                </a:lnTo>
                <a:lnTo>
                  <a:pt x="69" y="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914640" y="4419720"/>
            <a:ext cx="565200" cy="328320"/>
          </a:xfrm>
          <a:custGeom>
            <a:avLst/>
            <a:gdLst/>
            <a:ahLst/>
            <a:rect l="l" t="t" r="r" b="b"/>
            <a:pathLst>
              <a:path w="356" h="207">
                <a:moveTo>
                  <a:pt x="122" y="0"/>
                </a:moveTo>
                <a:lnTo>
                  <a:pt x="223" y="0"/>
                </a:lnTo>
                <a:lnTo>
                  <a:pt x="281" y="27"/>
                </a:lnTo>
                <a:lnTo>
                  <a:pt x="303" y="74"/>
                </a:lnTo>
                <a:lnTo>
                  <a:pt x="356" y="90"/>
                </a:lnTo>
                <a:lnTo>
                  <a:pt x="356" y="117"/>
                </a:lnTo>
                <a:lnTo>
                  <a:pt x="335" y="117"/>
                </a:lnTo>
                <a:lnTo>
                  <a:pt x="335" y="149"/>
                </a:lnTo>
                <a:lnTo>
                  <a:pt x="266" y="133"/>
                </a:lnTo>
                <a:lnTo>
                  <a:pt x="244" y="192"/>
                </a:lnTo>
                <a:lnTo>
                  <a:pt x="207" y="149"/>
                </a:lnTo>
                <a:lnTo>
                  <a:pt x="143" y="192"/>
                </a:lnTo>
                <a:lnTo>
                  <a:pt x="85" y="207"/>
                </a:lnTo>
                <a:lnTo>
                  <a:pt x="58" y="149"/>
                </a:lnTo>
                <a:lnTo>
                  <a:pt x="37" y="149"/>
                </a:lnTo>
                <a:lnTo>
                  <a:pt x="0" y="170"/>
                </a:lnTo>
                <a:lnTo>
                  <a:pt x="0" y="144"/>
                </a:lnTo>
                <a:lnTo>
                  <a:pt x="85" y="16"/>
                </a:lnTo>
                <a:lnTo>
                  <a:pt x="122" y="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011560" y="4849920"/>
            <a:ext cx="33480" cy="50760"/>
          </a:xfrm>
          <a:custGeom>
            <a:avLst/>
            <a:gdLst/>
            <a:ahLst/>
            <a:rect l="l" t="t" r="r" b="b"/>
            <a:pathLst>
              <a:path w="21" h="32">
                <a:moveTo>
                  <a:pt x="0" y="0"/>
                </a:moveTo>
                <a:lnTo>
                  <a:pt x="21" y="32"/>
                </a:lnTo>
                <a:lnTo>
                  <a:pt x="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529000" y="3794040"/>
            <a:ext cx="1646280" cy="1528920"/>
          </a:xfrm>
          <a:custGeom>
            <a:avLst/>
            <a:gdLst/>
            <a:ahLst/>
            <a:rect l="l" t="t" r="r" b="b"/>
            <a:pathLst>
              <a:path w="1037" h="963">
                <a:moveTo>
                  <a:pt x="622" y="0"/>
                </a:moveTo>
                <a:lnTo>
                  <a:pt x="622" y="27"/>
                </a:lnTo>
                <a:lnTo>
                  <a:pt x="708" y="91"/>
                </a:lnTo>
                <a:lnTo>
                  <a:pt x="729" y="133"/>
                </a:lnTo>
                <a:lnTo>
                  <a:pt x="782" y="117"/>
                </a:lnTo>
                <a:lnTo>
                  <a:pt x="782" y="165"/>
                </a:lnTo>
                <a:lnTo>
                  <a:pt x="851" y="176"/>
                </a:lnTo>
                <a:lnTo>
                  <a:pt x="899" y="192"/>
                </a:lnTo>
                <a:lnTo>
                  <a:pt x="931" y="224"/>
                </a:lnTo>
                <a:lnTo>
                  <a:pt x="1037" y="250"/>
                </a:lnTo>
                <a:lnTo>
                  <a:pt x="995" y="346"/>
                </a:lnTo>
                <a:lnTo>
                  <a:pt x="995" y="399"/>
                </a:lnTo>
                <a:lnTo>
                  <a:pt x="958" y="410"/>
                </a:lnTo>
                <a:lnTo>
                  <a:pt x="873" y="538"/>
                </a:lnTo>
                <a:lnTo>
                  <a:pt x="873" y="564"/>
                </a:lnTo>
                <a:lnTo>
                  <a:pt x="910" y="543"/>
                </a:lnTo>
                <a:lnTo>
                  <a:pt x="931" y="543"/>
                </a:lnTo>
                <a:lnTo>
                  <a:pt x="958" y="601"/>
                </a:lnTo>
                <a:lnTo>
                  <a:pt x="931" y="607"/>
                </a:lnTo>
                <a:lnTo>
                  <a:pt x="963" y="660"/>
                </a:lnTo>
                <a:lnTo>
                  <a:pt x="931" y="697"/>
                </a:lnTo>
                <a:lnTo>
                  <a:pt x="942" y="708"/>
                </a:lnTo>
                <a:lnTo>
                  <a:pt x="963" y="772"/>
                </a:lnTo>
                <a:lnTo>
                  <a:pt x="995" y="777"/>
                </a:lnTo>
                <a:lnTo>
                  <a:pt x="995" y="814"/>
                </a:lnTo>
                <a:lnTo>
                  <a:pt x="888" y="894"/>
                </a:lnTo>
                <a:lnTo>
                  <a:pt x="798" y="862"/>
                </a:lnTo>
                <a:lnTo>
                  <a:pt x="708" y="846"/>
                </a:lnTo>
                <a:lnTo>
                  <a:pt x="654" y="878"/>
                </a:lnTo>
                <a:lnTo>
                  <a:pt x="644" y="910"/>
                </a:lnTo>
                <a:lnTo>
                  <a:pt x="644" y="963"/>
                </a:lnTo>
                <a:lnTo>
                  <a:pt x="559" y="963"/>
                </a:lnTo>
                <a:lnTo>
                  <a:pt x="516" y="953"/>
                </a:lnTo>
                <a:lnTo>
                  <a:pt x="505" y="937"/>
                </a:lnTo>
                <a:lnTo>
                  <a:pt x="463" y="921"/>
                </a:lnTo>
                <a:lnTo>
                  <a:pt x="420" y="937"/>
                </a:lnTo>
                <a:lnTo>
                  <a:pt x="335" y="921"/>
                </a:lnTo>
                <a:lnTo>
                  <a:pt x="245" y="862"/>
                </a:lnTo>
                <a:lnTo>
                  <a:pt x="287" y="846"/>
                </a:lnTo>
                <a:lnTo>
                  <a:pt x="314" y="724"/>
                </a:lnTo>
                <a:lnTo>
                  <a:pt x="298" y="724"/>
                </a:lnTo>
                <a:lnTo>
                  <a:pt x="314" y="633"/>
                </a:lnTo>
                <a:lnTo>
                  <a:pt x="335" y="665"/>
                </a:lnTo>
                <a:lnTo>
                  <a:pt x="298" y="607"/>
                </a:lnTo>
                <a:lnTo>
                  <a:pt x="298" y="554"/>
                </a:lnTo>
                <a:lnTo>
                  <a:pt x="245" y="527"/>
                </a:lnTo>
                <a:lnTo>
                  <a:pt x="218" y="495"/>
                </a:lnTo>
                <a:lnTo>
                  <a:pt x="218" y="452"/>
                </a:lnTo>
                <a:lnTo>
                  <a:pt x="261" y="452"/>
                </a:lnTo>
                <a:lnTo>
                  <a:pt x="192" y="437"/>
                </a:lnTo>
                <a:lnTo>
                  <a:pt x="192" y="421"/>
                </a:lnTo>
                <a:lnTo>
                  <a:pt x="69" y="378"/>
                </a:lnTo>
                <a:lnTo>
                  <a:pt x="43" y="389"/>
                </a:lnTo>
                <a:lnTo>
                  <a:pt x="11" y="362"/>
                </a:lnTo>
                <a:lnTo>
                  <a:pt x="32" y="346"/>
                </a:lnTo>
                <a:lnTo>
                  <a:pt x="21" y="341"/>
                </a:lnTo>
                <a:lnTo>
                  <a:pt x="32" y="319"/>
                </a:lnTo>
                <a:lnTo>
                  <a:pt x="0" y="325"/>
                </a:lnTo>
                <a:lnTo>
                  <a:pt x="11" y="298"/>
                </a:lnTo>
                <a:lnTo>
                  <a:pt x="106" y="266"/>
                </a:lnTo>
                <a:lnTo>
                  <a:pt x="176" y="298"/>
                </a:lnTo>
                <a:lnTo>
                  <a:pt x="277" y="298"/>
                </a:lnTo>
                <a:lnTo>
                  <a:pt x="245" y="165"/>
                </a:lnTo>
                <a:lnTo>
                  <a:pt x="287" y="176"/>
                </a:lnTo>
                <a:lnTo>
                  <a:pt x="314" y="202"/>
                </a:lnTo>
                <a:lnTo>
                  <a:pt x="436" y="197"/>
                </a:lnTo>
                <a:lnTo>
                  <a:pt x="410" y="197"/>
                </a:lnTo>
                <a:lnTo>
                  <a:pt x="420" y="165"/>
                </a:lnTo>
                <a:lnTo>
                  <a:pt x="516" y="101"/>
                </a:lnTo>
                <a:lnTo>
                  <a:pt x="532" y="27"/>
                </a:lnTo>
                <a:lnTo>
                  <a:pt x="622" y="0"/>
                </a:lnTo>
                <a:close/>
              </a:path>
            </a:pathLst>
          </a:custGeom>
          <a:solidFill>
            <a:srgbClr val="00ff00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4251240" y="5213520"/>
            <a:ext cx="119160" cy="269640"/>
          </a:xfrm>
          <a:custGeom>
            <a:avLst/>
            <a:gdLst/>
            <a:ahLst/>
            <a:rect l="l" t="t" r="r" b="b"/>
            <a:pathLst>
              <a:path w="75" h="170">
                <a:moveTo>
                  <a:pt x="54" y="0"/>
                </a:moveTo>
                <a:lnTo>
                  <a:pt x="75" y="75"/>
                </a:lnTo>
                <a:lnTo>
                  <a:pt x="54" y="170"/>
                </a:lnTo>
                <a:lnTo>
                  <a:pt x="11" y="128"/>
                </a:lnTo>
                <a:lnTo>
                  <a:pt x="0" y="59"/>
                </a:lnTo>
                <a:lnTo>
                  <a:pt x="11" y="43"/>
                </a:lnTo>
                <a:lnTo>
                  <a:pt x="54" y="27"/>
                </a:lnTo>
                <a:lnTo>
                  <a:pt x="54" y="0"/>
                </a:lnTo>
                <a:close/>
              </a:path>
            </a:pathLst>
          </a:custGeom>
          <a:solidFill>
            <a:srgbClr val="cc99ff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515280" y="5373720"/>
            <a:ext cx="396720" cy="304920"/>
          </a:xfrm>
          <a:custGeom>
            <a:avLst/>
            <a:gdLst/>
            <a:ahLst/>
            <a:rect l="l" t="t" r="r" b="b"/>
            <a:pathLst>
              <a:path w="250" h="192">
                <a:moveTo>
                  <a:pt x="160" y="6"/>
                </a:moveTo>
                <a:lnTo>
                  <a:pt x="96" y="0"/>
                </a:lnTo>
                <a:lnTo>
                  <a:pt x="16" y="27"/>
                </a:lnTo>
                <a:lnTo>
                  <a:pt x="37" y="64"/>
                </a:lnTo>
                <a:lnTo>
                  <a:pt x="0" y="128"/>
                </a:lnTo>
                <a:lnTo>
                  <a:pt x="48" y="144"/>
                </a:lnTo>
                <a:lnTo>
                  <a:pt x="16" y="160"/>
                </a:lnTo>
                <a:lnTo>
                  <a:pt x="16" y="192"/>
                </a:lnTo>
                <a:lnTo>
                  <a:pt x="122" y="96"/>
                </a:lnTo>
                <a:lnTo>
                  <a:pt x="224" y="96"/>
                </a:lnTo>
                <a:lnTo>
                  <a:pt x="250" y="80"/>
                </a:lnTo>
                <a:lnTo>
                  <a:pt x="165" y="48"/>
                </a:lnTo>
                <a:lnTo>
                  <a:pt x="160" y="6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314880" y="5281560"/>
            <a:ext cx="33120" cy="41400"/>
          </a:xfrm>
          <a:custGeom>
            <a:avLst/>
            <a:gdLst/>
            <a:ahLst/>
            <a:rect l="l" t="t" r="r" b="b"/>
            <a:pathLst>
              <a:path w="21" h="26">
                <a:moveTo>
                  <a:pt x="0" y="0"/>
                </a:moveTo>
                <a:lnTo>
                  <a:pt x="21" y="16"/>
                </a:lnTo>
                <a:lnTo>
                  <a:pt x="21" y="26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004840" y="2967120"/>
            <a:ext cx="363600" cy="760320"/>
          </a:xfrm>
          <a:custGeom>
            <a:avLst/>
            <a:gdLst/>
            <a:ahLst/>
            <a:rect l="l" t="t" r="r" b="b"/>
            <a:pathLst>
              <a:path w="229" h="479">
                <a:moveTo>
                  <a:pt x="144" y="42"/>
                </a:moveTo>
                <a:lnTo>
                  <a:pt x="138" y="0"/>
                </a:lnTo>
                <a:lnTo>
                  <a:pt x="123" y="21"/>
                </a:lnTo>
                <a:lnTo>
                  <a:pt x="85" y="85"/>
                </a:lnTo>
                <a:lnTo>
                  <a:pt x="117" y="90"/>
                </a:lnTo>
                <a:lnTo>
                  <a:pt x="91" y="138"/>
                </a:lnTo>
                <a:lnTo>
                  <a:pt x="37" y="122"/>
                </a:lnTo>
                <a:lnTo>
                  <a:pt x="27" y="149"/>
                </a:lnTo>
                <a:lnTo>
                  <a:pt x="27" y="175"/>
                </a:lnTo>
                <a:lnTo>
                  <a:pt x="21" y="175"/>
                </a:lnTo>
                <a:lnTo>
                  <a:pt x="43" y="197"/>
                </a:lnTo>
                <a:lnTo>
                  <a:pt x="21" y="223"/>
                </a:lnTo>
                <a:lnTo>
                  <a:pt x="27" y="244"/>
                </a:lnTo>
                <a:lnTo>
                  <a:pt x="80" y="266"/>
                </a:lnTo>
                <a:lnTo>
                  <a:pt x="27" y="351"/>
                </a:lnTo>
                <a:lnTo>
                  <a:pt x="80" y="314"/>
                </a:lnTo>
                <a:lnTo>
                  <a:pt x="85" y="335"/>
                </a:lnTo>
                <a:lnTo>
                  <a:pt x="43" y="351"/>
                </a:lnTo>
                <a:lnTo>
                  <a:pt x="27" y="388"/>
                </a:lnTo>
                <a:lnTo>
                  <a:pt x="0" y="399"/>
                </a:lnTo>
                <a:lnTo>
                  <a:pt x="27" y="409"/>
                </a:lnTo>
                <a:lnTo>
                  <a:pt x="16" y="436"/>
                </a:lnTo>
                <a:lnTo>
                  <a:pt x="37" y="436"/>
                </a:lnTo>
                <a:lnTo>
                  <a:pt x="21" y="457"/>
                </a:lnTo>
                <a:lnTo>
                  <a:pt x="43" y="452"/>
                </a:lnTo>
                <a:lnTo>
                  <a:pt x="37" y="479"/>
                </a:lnTo>
                <a:lnTo>
                  <a:pt x="53" y="473"/>
                </a:lnTo>
                <a:lnTo>
                  <a:pt x="144" y="399"/>
                </a:lnTo>
                <a:lnTo>
                  <a:pt x="208" y="399"/>
                </a:lnTo>
                <a:lnTo>
                  <a:pt x="229" y="308"/>
                </a:lnTo>
                <a:lnTo>
                  <a:pt x="229" y="223"/>
                </a:lnTo>
                <a:lnTo>
                  <a:pt x="213" y="186"/>
                </a:lnTo>
                <a:lnTo>
                  <a:pt x="218" y="165"/>
                </a:lnTo>
                <a:lnTo>
                  <a:pt x="197" y="117"/>
                </a:lnTo>
                <a:lnTo>
                  <a:pt x="138" y="143"/>
                </a:lnTo>
                <a:lnTo>
                  <a:pt x="123" y="101"/>
                </a:lnTo>
                <a:lnTo>
                  <a:pt x="144" y="42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452680" y="2890800"/>
            <a:ext cx="17640" cy="41400"/>
          </a:xfrm>
          <a:custGeom>
            <a:avLst/>
            <a:gdLst/>
            <a:ahLst/>
            <a:rect l="l" t="t" r="r" b="b"/>
            <a:pathLst>
              <a:path w="11" h="26">
                <a:moveTo>
                  <a:pt x="0" y="0"/>
                </a:moveTo>
                <a:lnTo>
                  <a:pt x="11" y="26"/>
                </a:lnTo>
                <a:lnTo>
                  <a:pt x="11" y="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182680" y="2967120"/>
            <a:ext cx="228600" cy="261720"/>
          </a:xfrm>
          <a:custGeom>
            <a:avLst/>
            <a:gdLst/>
            <a:ahLst/>
            <a:rect l="l" t="t" r="r" b="b"/>
            <a:pathLst>
              <a:path w="144" h="165">
                <a:moveTo>
                  <a:pt x="26" y="48"/>
                </a:moveTo>
                <a:lnTo>
                  <a:pt x="0" y="111"/>
                </a:lnTo>
                <a:lnTo>
                  <a:pt x="26" y="143"/>
                </a:lnTo>
                <a:lnTo>
                  <a:pt x="85" y="117"/>
                </a:lnTo>
                <a:lnTo>
                  <a:pt x="106" y="165"/>
                </a:lnTo>
                <a:lnTo>
                  <a:pt x="144" y="127"/>
                </a:lnTo>
                <a:lnTo>
                  <a:pt x="133" y="96"/>
                </a:lnTo>
                <a:lnTo>
                  <a:pt x="144" y="117"/>
                </a:lnTo>
                <a:lnTo>
                  <a:pt x="144" y="111"/>
                </a:lnTo>
                <a:lnTo>
                  <a:pt x="117" y="85"/>
                </a:lnTo>
                <a:lnTo>
                  <a:pt x="128" y="48"/>
                </a:lnTo>
                <a:lnTo>
                  <a:pt x="106" y="21"/>
                </a:lnTo>
                <a:lnTo>
                  <a:pt x="48" y="37"/>
                </a:lnTo>
                <a:lnTo>
                  <a:pt x="58" y="16"/>
                </a:lnTo>
                <a:lnTo>
                  <a:pt x="42" y="0"/>
                </a:lnTo>
                <a:lnTo>
                  <a:pt x="26" y="48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274840" y="2443320"/>
            <a:ext cx="136440" cy="134640"/>
          </a:xfrm>
          <a:custGeom>
            <a:avLst/>
            <a:gdLst/>
            <a:ahLst/>
            <a:rect l="l" t="t" r="r" b="b"/>
            <a:pathLst>
              <a:path w="86" h="85">
                <a:moveTo>
                  <a:pt x="38" y="0"/>
                </a:moveTo>
                <a:lnTo>
                  <a:pt x="0" y="42"/>
                </a:lnTo>
                <a:lnTo>
                  <a:pt x="70" y="85"/>
                </a:lnTo>
                <a:lnTo>
                  <a:pt x="86" y="64"/>
                </a:lnTo>
                <a:lnTo>
                  <a:pt x="59" y="64"/>
                </a:lnTo>
                <a:lnTo>
                  <a:pt x="38" y="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335320" y="2695680"/>
            <a:ext cx="75960" cy="42840"/>
          </a:xfrm>
          <a:custGeom>
            <a:avLst/>
            <a:gdLst/>
            <a:ahLst/>
            <a:rect l="l" t="t" r="r" b="b"/>
            <a:pathLst>
              <a:path w="48" h="27">
                <a:moveTo>
                  <a:pt x="48" y="27"/>
                </a:moveTo>
                <a:lnTo>
                  <a:pt x="21" y="0"/>
                </a:lnTo>
                <a:lnTo>
                  <a:pt x="0" y="0"/>
                </a:lnTo>
                <a:lnTo>
                  <a:pt x="21" y="27"/>
                </a:lnTo>
                <a:lnTo>
                  <a:pt x="48" y="27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368440" y="2797200"/>
            <a:ext cx="76320" cy="60480"/>
          </a:xfrm>
          <a:custGeom>
            <a:avLst/>
            <a:gdLst/>
            <a:ahLst/>
            <a:rect l="l" t="t" r="r" b="b"/>
            <a:pathLst>
              <a:path w="48" h="38">
                <a:moveTo>
                  <a:pt x="48" y="0"/>
                </a:moveTo>
                <a:lnTo>
                  <a:pt x="0" y="38"/>
                </a:lnTo>
                <a:lnTo>
                  <a:pt x="27" y="0"/>
                </a:lnTo>
                <a:lnTo>
                  <a:pt x="48" y="0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2317680" y="2840040"/>
            <a:ext cx="50760" cy="50760"/>
          </a:xfrm>
          <a:custGeom>
            <a:avLst/>
            <a:gdLst/>
            <a:ahLst/>
            <a:rect l="l" t="t" r="r" b="b"/>
            <a:pathLst>
              <a:path w="32" h="32">
                <a:moveTo>
                  <a:pt x="11" y="0"/>
                </a:moveTo>
                <a:lnTo>
                  <a:pt x="0" y="32"/>
                </a:lnTo>
                <a:lnTo>
                  <a:pt x="32" y="32"/>
                </a:lnTo>
                <a:lnTo>
                  <a:pt x="11" y="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529000" y="3152880"/>
            <a:ext cx="33120" cy="50760"/>
          </a:xfrm>
          <a:custGeom>
            <a:avLst/>
            <a:gdLst/>
            <a:ahLst/>
            <a:rect l="l" t="t" r="r" b="b"/>
            <a:pathLst>
              <a:path w="21" h="32">
                <a:moveTo>
                  <a:pt x="21" y="0"/>
                </a:moveTo>
                <a:lnTo>
                  <a:pt x="0" y="32"/>
                </a:lnTo>
                <a:lnTo>
                  <a:pt x="21" y="26"/>
                </a:lnTo>
                <a:lnTo>
                  <a:pt x="21" y="0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562120" y="3346560"/>
            <a:ext cx="50760" cy="42840"/>
          </a:xfrm>
          <a:custGeom>
            <a:avLst/>
            <a:gdLst/>
            <a:ahLst/>
            <a:rect l="l" t="t" r="r" b="b"/>
            <a:pathLst>
              <a:path w="32" h="27">
                <a:moveTo>
                  <a:pt x="32" y="27"/>
                </a:moveTo>
                <a:lnTo>
                  <a:pt x="0" y="0"/>
                </a:lnTo>
                <a:lnTo>
                  <a:pt x="22" y="27"/>
                </a:lnTo>
                <a:lnTo>
                  <a:pt x="32" y="27"/>
                </a:lnTo>
                <a:close/>
              </a:path>
            </a:pathLst>
          </a:custGeom>
          <a:solidFill>
            <a:srgbClr val="00f008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224080" y="2265480"/>
            <a:ext cx="111240" cy="152280"/>
          </a:xfrm>
          <a:custGeom>
            <a:avLst/>
            <a:gdLst/>
            <a:ahLst/>
            <a:rect l="l" t="t" r="r" b="b"/>
            <a:pathLst>
              <a:path w="70" h="96">
                <a:moveTo>
                  <a:pt x="70" y="0"/>
                </a:moveTo>
                <a:lnTo>
                  <a:pt x="0" y="48"/>
                </a:lnTo>
                <a:lnTo>
                  <a:pt x="0" y="96"/>
                </a:lnTo>
                <a:lnTo>
                  <a:pt x="59" y="69"/>
                </a:lnTo>
                <a:lnTo>
                  <a:pt x="59" y="53"/>
                </a:lnTo>
                <a:lnTo>
                  <a:pt x="70" y="37"/>
                </a:lnTo>
                <a:lnTo>
                  <a:pt x="70" y="0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594400" y="2975040"/>
            <a:ext cx="490320" cy="218880"/>
          </a:xfrm>
          <a:custGeom>
            <a:avLst/>
            <a:gdLst/>
            <a:ahLst/>
            <a:rect l="l" t="t" r="r" b="b"/>
            <a:pathLst>
              <a:path w="309" h="138">
                <a:moveTo>
                  <a:pt x="293" y="133"/>
                </a:moveTo>
                <a:lnTo>
                  <a:pt x="309" y="75"/>
                </a:lnTo>
                <a:lnTo>
                  <a:pt x="293" y="43"/>
                </a:lnTo>
                <a:lnTo>
                  <a:pt x="234" y="32"/>
                </a:lnTo>
                <a:lnTo>
                  <a:pt x="160" y="0"/>
                </a:lnTo>
                <a:lnTo>
                  <a:pt x="160" y="16"/>
                </a:lnTo>
                <a:lnTo>
                  <a:pt x="144" y="59"/>
                </a:lnTo>
                <a:lnTo>
                  <a:pt x="91" y="43"/>
                </a:lnTo>
                <a:lnTo>
                  <a:pt x="101" y="21"/>
                </a:lnTo>
                <a:lnTo>
                  <a:pt x="43" y="59"/>
                </a:lnTo>
                <a:lnTo>
                  <a:pt x="0" y="117"/>
                </a:lnTo>
                <a:lnTo>
                  <a:pt x="133" y="138"/>
                </a:lnTo>
                <a:lnTo>
                  <a:pt x="293" y="133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780160" y="2720880"/>
            <a:ext cx="912600" cy="558720"/>
          </a:xfrm>
          <a:custGeom>
            <a:avLst/>
            <a:gdLst/>
            <a:ahLst/>
            <a:rect l="l" t="t" r="r" b="b"/>
            <a:pathLst>
              <a:path w="575" h="352">
                <a:moveTo>
                  <a:pt x="176" y="293"/>
                </a:moveTo>
                <a:lnTo>
                  <a:pt x="192" y="235"/>
                </a:lnTo>
                <a:lnTo>
                  <a:pt x="176" y="203"/>
                </a:lnTo>
                <a:lnTo>
                  <a:pt x="117" y="192"/>
                </a:lnTo>
                <a:lnTo>
                  <a:pt x="43" y="160"/>
                </a:lnTo>
                <a:lnTo>
                  <a:pt x="0" y="48"/>
                </a:lnTo>
                <a:lnTo>
                  <a:pt x="43" y="59"/>
                </a:lnTo>
                <a:lnTo>
                  <a:pt x="64" y="32"/>
                </a:lnTo>
                <a:lnTo>
                  <a:pt x="128" y="11"/>
                </a:lnTo>
                <a:lnTo>
                  <a:pt x="282" y="11"/>
                </a:lnTo>
                <a:lnTo>
                  <a:pt x="335" y="32"/>
                </a:lnTo>
                <a:lnTo>
                  <a:pt x="389" y="0"/>
                </a:lnTo>
                <a:lnTo>
                  <a:pt x="426" y="48"/>
                </a:lnTo>
                <a:lnTo>
                  <a:pt x="458" y="59"/>
                </a:lnTo>
                <a:lnTo>
                  <a:pt x="532" y="107"/>
                </a:lnTo>
                <a:lnTo>
                  <a:pt x="575" y="117"/>
                </a:lnTo>
                <a:lnTo>
                  <a:pt x="532" y="144"/>
                </a:lnTo>
                <a:lnTo>
                  <a:pt x="532" y="160"/>
                </a:lnTo>
                <a:lnTo>
                  <a:pt x="575" y="160"/>
                </a:lnTo>
                <a:lnTo>
                  <a:pt x="548" y="192"/>
                </a:lnTo>
                <a:lnTo>
                  <a:pt x="484" y="219"/>
                </a:lnTo>
                <a:lnTo>
                  <a:pt x="458" y="293"/>
                </a:lnTo>
                <a:lnTo>
                  <a:pt x="474" y="320"/>
                </a:lnTo>
                <a:lnTo>
                  <a:pt x="458" y="320"/>
                </a:lnTo>
                <a:lnTo>
                  <a:pt x="437" y="298"/>
                </a:lnTo>
                <a:lnTo>
                  <a:pt x="389" y="320"/>
                </a:lnTo>
                <a:lnTo>
                  <a:pt x="389" y="346"/>
                </a:lnTo>
                <a:lnTo>
                  <a:pt x="261" y="352"/>
                </a:lnTo>
                <a:lnTo>
                  <a:pt x="261" y="330"/>
                </a:lnTo>
                <a:lnTo>
                  <a:pt x="176" y="293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135840" y="2797200"/>
            <a:ext cx="1266840" cy="946080"/>
          </a:xfrm>
          <a:custGeom>
            <a:avLst/>
            <a:gdLst/>
            <a:ahLst/>
            <a:rect l="l" t="t" r="r" b="b"/>
            <a:pathLst>
              <a:path w="798" h="596">
                <a:moveTo>
                  <a:pt x="21" y="564"/>
                </a:moveTo>
                <a:lnTo>
                  <a:pt x="37" y="516"/>
                </a:lnTo>
                <a:lnTo>
                  <a:pt x="0" y="485"/>
                </a:lnTo>
                <a:lnTo>
                  <a:pt x="58" y="421"/>
                </a:lnTo>
                <a:lnTo>
                  <a:pt x="37" y="282"/>
                </a:lnTo>
                <a:lnTo>
                  <a:pt x="143" y="272"/>
                </a:lnTo>
                <a:lnTo>
                  <a:pt x="143" y="250"/>
                </a:lnTo>
                <a:lnTo>
                  <a:pt x="186" y="229"/>
                </a:lnTo>
                <a:lnTo>
                  <a:pt x="213" y="250"/>
                </a:lnTo>
                <a:lnTo>
                  <a:pt x="228" y="250"/>
                </a:lnTo>
                <a:lnTo>
                  <a:pt x="213" y="224"/>
                </a:lnTo>
                <a:lnTo>
                  <a:pt x="228" y="149"/>
                </a:lnTo>
                <a:lnTo>
                  <a:pt x="287" y="128"/>
                </a:lnTo>
                <a:lnTo>
                  <a:pt x="308" y="101"/>
                </a:lnTo>
                <a:lnTo>
                  <a:pt x="282" y="101"/>
                </a:lnTo>
                <a:lnTo>
                  <a:pt x="282" y="75"/>
                </a:lnTo>
                <a:lnTo>
                  <a:pt x="308" y="59"/>
                </a:lnTo>
                <a:lnTo>
                  <a:pt x="335" y="38"/>
                </a:lnTo>
                <a:lnTo>
                  <a:pt x="361" y="38"/>
                </a:lnTo>
                <a:lnTo>
                  <a:pt x="404" y="0"/>
                </a:lnTo>
                <a:lnTo>
                  <a:pt x="420" y="0"/>
                </a:lnTo>
                <a:lnTo>
                  <a:pt x="431" y="0"/>
                </a:lnTo>
                <a:lnTo>
                  <a:pt x="516" y="11"/>
                </a:lnTo>
                <a:lnTo>
                  <a:pt x="521" y="27"/>
                </a:lnTo>
                <a:lnTo>
                  <a:pt x="521" y="48"/>
                </a:lnTo>
                <a:lnTo>
                  <a:pt x="590" y="27"/>
                </a:lnTo>
                <a:lnTo>
                  <a:pt x="643" y="69"/>
                </a:lnTo>
                <a:lnTo>
                  <a:pt x="643" y="101"/>
                </a:lnTo>
                <a:lnTo>
                  <a:pt x="649" y="123"/>
                </a:lnTo>
                <a:lnTo>
                  <a:pt x="643" y="171"/>
                </a:lnTo>
                <a:lnTo>
                  <a:pt x="691" y="245"/>
                </a:lnTo>
                <a:lnTo>
                  <a:pt x="718" y="256"/>
                </a:lnTo>
                <a:lnTo>
                  <a:pt x="718" y="293"/>
                </a:lnTo>
                <a:lnTo>
                  <a:pt x="755" y="293"/>
                </a:lnTo>
                <a:lnTo>
                  <a:pt x="771" y="304"/>
                </a:lnTo>
                <a:lnTo>
                  <a:pt x="787" y="320"/>
                </a:lnTo>
                <a:lnTo>
                  <a:pt x="798" y="320"/>
                </a:lnTo>
                <a:lnTo>
                  <a:pt x="798" y="346"/>
                </a:lnTo>
                <a:lnTo>
                  <a:pt x="755" y="373"/>
                </a:lnTo>
                <a:lnTo>
                  <a:pt x="697" y="362"/>
                </a:lnTo>
                <a:lnTo>
                  <a:pt x="675" y="389"/>
                </a:lnTo>
                <a:lnTo>
                  <a:pt x="691" y="410"/>
                </a:lnTo>
                <a:lnTo>
                  <a:pt x="718" y="511"/>
                </a:lnTo>
                <a:lnTo>
                  <a:pt x="649" y="516"/>
                </a:lnTo>
                <a:lnTo>
                  <a:pt x="638" y="538"/>
                </a:lnTo>
                <a:lnTo>
                  <a:pt x="622" y="591"/>
                </a:lnTo>
                <a:lnTo>
                  <a:pt x="596" y="596"/>
                </a:lnTo>
                <a:lnTo>
                  <a:pt x="590" y="591"/>
                </a:lnTo>
                <a:lnTo>
                  <a:pt x="526" y="596"/>
                </a:lnTo>
                <a:lnTo>
                  <a:pt x="500" y="564"/>
                </a:lnTo>
                <a:lnTo>
                  <a:pt x="468" y="596"/>
                </a:lnTo>
                <a:lnTo>
                  <a:pt x="420" y="564"/>
                </a:lnTo>
                <a:lnTo>
                  <a:pt x="377" y="591"/>
                </a:lnTo>
                <a:lnTo>
                  <a:pt x="361" y="564"/>
                </a:lnTo>
                <a:lnTo>
                  <a:pt x="346" y="564"/>
                </a:lnTo>
                <a:lnTo>
                  <a:pt x="324" y="543"/>
                </a:lnTo>
                <a:lnTo>
                  <a:pt x="228" y="532"/>
                </a:lnTo>
                <a:lnTo>
                  <a:pt x="127" y="532"/>
                </a:lnTo>
                <a:lnTo>
                  <a:pt x="106" y="543"/>
                </a:lnTo>
                <a:lnTo>
                  <a:pt x="21" y="564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591240" y="4276800"/>
            <a:ext cx="447840" cy="522360"/>
          </a:xfrm>
          <a:custGeom>
            <a:avLst/>
            <a:gdLst/>
            <a:ahLst/>
            <a:rect l="l" t="t" r="r" b="b"/>
            <a:pathLst>
              <a:path w="282" h="329">
                <a:moveTo>
                  <a:pt x="117" y="329"/>
                </a:moveTo>
                <a:lnTo>
                  <a:pt x="160" y="324"/>
                </a:lnTo>
                <a:lnTo>
                  <a:pt x="170" y="303"/>
                </a:lnTo>
                <a:lnTo>
                  <a:pt x="202" y="271"/>
                </a:lnTo>
                <a:lnTo>
                  <a:pt x="213" y="234"/>
                </a:lnTo>
                <a:lnTo>
                  <a:pt x="282" y="234"/>
                </a:lnTo>
                <a:lnTo>
                  <a:pt x="282" y="191"/>
                </a:lnTo>
                <a:lnTo>
                  <a:pt x="255" y="164"/>
                </a:lnTo>
                <a:lnTo>
                  <a:pt x="239" y="133"/>
                </a:lnTo>
                <a:lnTo>
                  <a:pt x="213" y="106"/>
                </a:lnTo>
                <a:lnTo>
                  <a:pt x="213" y="58"/>
                </a:lnTo>
                <a:lnTo>
                  <a:pt x="170" y="37"/>
                </a:lnTo>
                <a:lnTo>
                  <a:pt x="133" y="37"/>
                </a:lnTo>
                <a:lnTo>
                  <a:pt x="64" y="0"/>
                </a:lnTo>
                <a:lnTo>
                  <a:pt x="21" y="0"/>
                </a:lnTo>
                <a:lnTo>
                  <a:pt x="0" y="21"/>
                </a:lnTo>
                <a:lnTo>
                  <a:pt x="59" y="74"/>
                </a:lnTo>
                <a:lnTo>
                  <a:pt x="117" y="191"/>
                </a:lnTo>
                <a:lnTo>
                  <a:pt x="117" y="329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000840" y="3557520"/>
            <a:ext cx="2355840" cy="1427400"/>
          </a:xfrm>
          <a:custGeom>
            <a:avLst/>
            <a:gdLst/>
            <a:ahLst/>
            <a:rect l="l" t="t" r="r" b="b"/>
            <a:pathLst>
              <a:path w="1484" h="899">
                <a:moveTo>
                  <a:pt x="372" y="474"/>
                </a:moveTo>
                <a:lnTo>
                  <a:pt x="228" y="527"/>
                </a:lnTo>
                <a:lnTo>
                  <a:pt x="196" y="511"/>
                </a:lnTo>
                <a:lnTo>
                  <a:pt x="53" y="511"/>
                </a:lnTo>
                <a:lnTo>
                  <a:pt x="0" y="468"/>
                </a:lnTo>
                <a:lnTo>
                  <a:pt x="26" y="389"/>
                </a:lnTo>
                <a:lnTo>
                  <a:pt x="53" y="389"/>
                </a:lnTo>
                <a:lnTo>
                  <a:pt x="53" y="346"/>
                </a:lnTo>
                <a:lnTo>
                  <a:pt x="79" y="293"/>
                </a:lnTo>
                <a:lnTo>
                  <a:pt x="149" y="213"/>
                </a:lnTo>
                <a:lnTo>
                  <a:pt x="106" y="85"/>
                </a:lnTo>
                <a:lnTo>
                  <a:pt x="191" y="64"/>
                </a:lnTo>
                <a:lnTo>
                  <a:pt x="202" y="53"/>
                </a:lnTo>
                <a:lnTo>
                  <a:pt x="313" y="53"/>
                </a:lnTo>
                <a:lnTo>
                  <a:pt x="409" y="64"/>
                </a:lnTo>
                <a:lnTo>
                  <a:pt x="425" y="85"/>
                </a:lnTo>
                <a:lnTo>
                  <a:pt x="446" y="85"/>
                </a:lnTo>
                <a:lnTo>
                  <a:pt x="462" y="112"/>
                </a:lnTo>
                <a:lnTo>
                  <a:pt x="505" y="85"/>
                </a:lnTo>
                <a:lnTo>
                  <a:pt x="548" y="117"/>
                </a:lnTo>
                <a:lnTo>
                  <a:pt x="585" y="85"/>
                </a:lnTo>
                <a:lnTo>
                  <a:pt x="611" y="117"/>
                </a:lnTo>
                <a:lnTo>
                  <a:pt x="670" y="112"/>
                </a:lnTo>
                <a:lnTo>
                  <a:pt x="681" y="117"/>
                </a:lnTo>
                <a:lnTo>
                  <a:pt x="707" y="112"/>
                </a:lnTo>
                <a:lnTo>
                  <a:pt x="723" y="59"/>
                </a:lnTo>
                <a:lnTo>
                  <a:pt x="734" y="37"/>
                </a:lnTo>
                <a:lnTo>
                  <a:pt x="803" y="32"/>
                </a:lnTo>
                <a:lnTo>
                  <a:pt x="819" y="37"/>
                </a:lnTo>
                <a:lnTo>
                  <a:pt x="851" y="0"/>
                </a:lnTo>
                <a:lnTo>
                  <a:pt x="963" y="0"/>
                </a:lnTo>
                <a:lnTo>
                  <a:pt x="1016" y="59"/>
                </a:lnTo>
                <a:lnTo>
                  <a:pt x="1016" y="64"/>
                </a:lnTo>
                <a:lnTo>
                  <a:pt x="994" y="80"/>
                </a:lnTo>
                <a:lnTo>
                  <a:pt x="1010" y="117"/>
                </a:lnTo>
                <a:lnTo>
                  <a:pt x="1048" y="128"/>
                </a:lnTo>
                <a:lnTo>
                  <a:pt x="1074" y="128"/>
                </a:lnTo>
                <a:lnTo>
                  <a:pt x="1096" y="160"/>
                </a:lnTo>
                <a:lnTo>
                  <a:pt x="1096" y="213"/>
                </a:lnTo>
                <a:lnTo>
                  <a:pt x="1117" y="224"/>
                </a:lnTo>
                <a:lnTo>
                  <a:pt x="1159" y="224"/>
                </a:lnTo>
                <a:lnTo>
                  <a:pt x="1170" y="245"/>
                </a:lnTo>
                <a:lnTo>
                  <a:pt x="1191" y="245"/>
                </a:lnTo>
                <a:lnTo>
                  <a:pt x="1250" y="224"/>
                </a:lnTo>
                <a:lnTo>
                  <a:pt x="1308" y="282"/>
                </a:lnTo>
                <a:lnTo>
                  <a:pt x="1335" y="277"/>
                </a:lnTo>
                <a:lnTo>
                  <a:pt x="1372" y="293"/>
                </a:lnTo>
                <a:lnTo>
                  <a:pt x="1393" y="293"/>
                </a:lnTo>
                <a:lnTo>
                  <a:pt x="1484" y="325"/>
                </a:lnTo>
                <a:lnTo>
                  <a:pt x="1473" y="341"/>
                </a:lnTo>
                <a:lnTo>
                  <a:pt x="1484" y="367"/>
                </a:lnTo>
                <a:lnTo>
                  <a:pt x="1473" y="389"/>
                </a:lnTo>
                <a:lnTo>
                  <a:pt x="1447" y="389"/>
                </a:lnTo>
                <a:lnTo>
                  <a:pt x="1473" y="405"/>
                </a:lnTo>
                <a:lnTo>
                  <a:pt x="1447" y="426"/>
                </a:lnTo>
                <a:lnTo>
                  <a:pt x="1447" y="468"/>
                </a:lnTo>
                <a:lnTo>
                  <a:pt x="1457" y="468"/>
                </a:lnTo>
                <a:lnTo>
                  <a:pt x="1447" y="527"/>
                </a:lnTo>
                <a:lnTo>
                  <a:pt x="1404" y="527"/>
                </a:lnTo>
                <a:lnTo>
                  <a:pt x="1378" y="522"/>
                </a:lnTo>
                <a:lnTo>
                  <a:pt x="1362" y="538"/>
                </a:lnTo>
                <a:lnTo>
                  <a:pt x="1335" y="548"/>
                </a:lnTo>
                <a:lnTo>
                  <a:pt x="1324" y="570"/>
                </a:lnTo>
                <a:lnTo>
                  <a:pt x="1324" y="612"/>
                </a:lnTo>
                <a:lnTo>
                  <a:pt x="1117" y="660"/>
                </a:lnTo>
                <a:lnTo>
                  <a:pt x="1085" y="703"/>
                </a:lnTo>
                <a:lnTo>
                  <a:pt x="1064" y="687"/>
                </a:lnTo>
                <a:lnTo>
                  <a:pt x="1048" y="713"/>
                </a:lnTo>
                <a:lnTo>
                  <a:pt x="1048" y="735"/>
                </a:lnTo>
                <a:lnTo>
                  <a:pt x="1032" y="713"/>
                </a:lnTo>
                <a:lnTo>
                  <a:pt x="1016" y="735"/>
                </a:lnTo>
                <a:lnTo>
                  <a:pt x="984" y="692"/>
                </a:lnTo>
                <a:lnTo>
                  <a:pt x="984" y="713"/>
                </a:lnTo>
                <a:lnTo>
                  <a:pt x="952" y="713"/>
                </a:lnTo>
                <a:lnTo>
                  <a:pt x="984" y="750"/>
                </a:lnTo>
                <a:lnTo>
                  <a:pt x="1016" y="735"/>
                </a:lnTo>
                <a:lnTo>
                  <a:pt x="1016" y="756"/>
                </a:lnTo>
                <a:lnTo>
                  <a:pt x="1048" y="761"/>
                </a:lnTo>
                <a:lnTo>
                  <a:pt x="1064" y="809"/>
                </a:lnTo>
                <a:lnTo>
                  <a:pt x="1186" y="798"/>
                </a:lnTo>
                <a:lnTo>
                  <a:pt x="1170" y="836"/>
                </a:lnTo>
                <a:lnTo>
                  <a:pt x="1096" y="825"/>
                </a:lnTo>
                <a:lnTo>
                  <a:pt x="973" y="899"/>
                </a:lnTo>
                <a:lnTo>
                  <a:pt x="925" y="884"/>
                </a:lnTo>
                <a:lnTo>
                  <a:pt x="925" y="825"/>
                </a:lnTo>
                <a:lnTo>
                  <a:pt x="851" y="798"/>
                </a:lnTo>
                <a:lnTo>
                  <a:pt x="963" y="735"/>
                </a:lnTo>
                <a:lnTo>
                  <a:pt x="952" y="724"/>
                </a:lnTo>
                <a:lnTo>
                  <a:pt x="792" y="713"/>
                </a:lnTo>
                <a:lnTo>
                  <a:pt x="819" y="692"/>
                </a:lnTo>
                <a:lnTo>
                  <a:pt x="782" y="687"/>
                </a:lnTo>
                <a:lnTo>
                  <a:pt x="830" y="687"/>
                </a:lnTo>
                <a:lnTo>
                  <a:pt x="803" y="649"/>
                </a:lnTo>
                <a:lnTo>
                  <a:pt x="707" y="676"/>
                </a:lnTo>
                <a:lnTo>
                  <a:pt x="681" y="713"/>
                </a:lnTo>
                <a:lnTo>
                  <a:pt x="654" y="692"/>
                </a:lnTo>
                <a:lnTo>
                  <a:pt x="670" y="735"/>
                </a:lnTo>
                <a:lnTo>
                  <a:pt x="627" y="777"/>
                </a:lnTo>
                <a:lnTo>
                  <a:pt x="611" y="756"/>
                </a:lnTo>
                <a:lnTo>
                  <a:pt x="606" y="798"/>
                </a:lnTo>
                <a:lnTo>
                  <a:pt x="532" y="809"/>
                </a:lnTo>
                <a:lnTo>
                  <a:pt x="489" y="782"/>
                </a:lnTo>
                <a:lnTo>
                  <a:pt x="532" y="777"/>
                </a:lnTo>
                <a:lnTo>
                  <a:pt x="542" y="756"/>
                </a:lnTo>
                <a:lnTo>
                  <a:pt x="574" y="724"/>
                </a:lnTo>
                <a:lnTo>
                  <a:pt x="585" y="687"/>
                </a:lnTo>
                <a:lnTo>
                  <a:pt x="654" y="687"/>
                </a:lnTo>
                <a:lnTo>
                  <a:pt x="654" y="644"/>
                </a:lnTo>
                <a:lnTo>
                  <a:pt x="627" y="617"/>
                </a:lnTo>
                <a:lnTo>
                  <a:pt x="611" y="586"/>
                </a:lnTo>
                <a:lnTo>
                  <a:pt x="585" y="559"/>
                </a:lnTo>
                <a:lnTo>
                  <a:pt x="585" y="511"/>
                </a:lnTo>
                <a:lnTo>
                  <a:pt x="542" y="490"/>
                </a:lnTo>
                <a:lnTo>
                  <a:pt x="505" y="490"/>
                </a:lnTo>
                <a:lnTo>
                  <a:pt x="436" y="463"/>
                </a:lnTo>
                <a:lnTo>
                  <a:pt x="393" y="463"/>
                </a:lnTo>
                <a:lnTo>
                  <a:pt x="372" y="474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637240" y="5281560"/>
            <a:ext cx="227160" cy="463680"/>
          </a:xfrm>
          <a:custGeom>
            <a:avLst/>
            <a:gdLst/>
            <a:ahLst/>
            <a:rect l="l" t="t" r="r" b="b"/>
            <a:pathLst>
              <a:path w="143" h="292">
                <a:moveTo>
                  <a:pt x="133" y="181"/>
                </a:moveTo>
                <a:lnTo>
                  <a:pt x="143" y="207"/>
                </a:lnTo>
                <a:lnTo>
                  <a:pt x="69" y="292"/>
                </a:lnTo>
                <a:lnTo>
                  <a:pt x="0" y="223"/>
                </a:lnTo>
                <a:lnTo>
                  <a:pt x="16" y="223"/>
                </a:lnTo>
                <a:lnTo>
                  <a:pt x="0" y="133"/>
                </a:lnTo>
                <a:lnTo>
                  <a:pt x="21" y="85"/>
                </a:lnTo>
                <a:lnTo>
                  <a:pt x="0" y="80"/>
                </a:lnTo>
                <a:lnTo>
                  <a:pt x="16" y="16"/>
                </a:lnTo>
                <a:lnTo>
                  <a:pt x="37" y="0"/>
                </a:lnTo>
                <a:lnTo>
                  <a:pt x="48" y="0"/>
                </a:lnTo>
                <a:lnTo>
                  <a:pt x="69" y="10"/>
                </a:lnTo>
                <a:lnTo>
                  <a:pt x="117" y="48"/>
                </a:lnTo>
                <a:lnTo>
                  <a:pt x="90" y="133"/>
                </a:lnTo>
                <a:lnTo>
                  <a:pt x="133" y="181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780160" y="5307120"/>
            <a:ext cx="345960" cy="252360"/>
          </a:xfrm>
          <a:custGeom>
            <a:avLst/>
            <a:gdLst/>
            <a:ahLst/>
            <a:rect l="l" t="t" r="r" b="b"/>
            <a:pathLst>
              <a:path w="218" h="159">
                <a:moveTo>
                  <a:pt x="48" y="159"/>
                </a:moveTo>
                <a:lnTo>
                  <a:pt x="0" y="111"/>
                </a:lnTo>
                <a:lnTo>
                  <a:pt x="27" y="32"/>
                </a:lnTo>
                <a:lnTo>
                  <a:pt x="80" y="0"/>
                </a:lnTo>
                <a:lnTo>
                  <a:pt x="165" y="0"/>
                </a:lnTo>
                <a:lnTo>
                  <a:pt x="165" y="16"/>
                </a:lnTo>
                <a:lnTo>
                  <a:pt x="202" y="42"/>
                </a:lnTo>
                <a:lnTo>
                  <a:pt x="218" y="111"/>
                </a:lnTo>
                <a:lnTo>
                  <a:pt x="48" y="159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033960" y="5027760"/>
            <a:ext cx="827280" cy="473040"/>
          </a:xfrm>
          <a:custGeom>
            <a:avLst/>
            <a:gdLst/>
            <a:ahLst/>
            <a:rect l="l" t="t" r="r" b="b"/>
            <a:pathLst>
              <a:path w="521" h="298">
                <a:moveTo>
                  <a:pt x="521" y="37"/>
                </a:moveTo>
                <a:lnTo>
                  <a:pt x="372" y="0"/>
                </a:lnTo>
                <a:lnTo>
                  <a:pt x="250" y="53"/>
                </a:lnTo>
                <a:lnTo>
                  <a:pt x="58" y="37"/>
                </a:lnTo>
                <a:lnTo>
                  <a:pt x="42" y="21"/>
                </a:lnTo>
                <a:lnTo>
                  <a:pt x="58" y="0"/>
                </a:lnTo>
                <a:lnTo>
                  <a:pt x="32" y="0"/>
                </a:lnTo>
                <a:lnTo>
                  <a:pt x="5" y="0"/>
                </a:lnTo>
                <a:lnTo>
                  <a:pt x="0" y="37"/>
                </a:lnTo>
                <a:lnTo>
                  <a:pt x="5" y="69"/>
                </a:lnTo>
                <a:lnTo>
                  <a:pt x="42" y="117"/>
                </a:lnTo>
                <a:lnTo>
                  <a:pt x="5" y="160"/>
                </a:lnTo>
                <a:lnTo>
                  <a:pt x="5" y="176"/>
                </a:lnTo>
                <a:lnTo>
                  <a:pt x="5" y="192"/>
                </a:lnTo>
                <a:lnTo>
                  <a:pt x="42" y="218"/>
                </a:lnTo>
                <a:lnTo>
                  <a:pt x="58" y="287"/>
                </a:lnTo>
                <a:lnTo>
                  <a:pt x="175" y="266"/>
                </a:lnTo>
                <a:lnTo>
                  <a:pt x="250" y="298"/>
                </a:lnTo>
                <a:lnTo>
                  <a:pt x="292" y="287"/>
                </a:lnTo>
                <a:lnTo>
                  <a:pt x="303" y="266"/>
                </a:lnTo>
                <a:lnTo>
                  <a:pt x="303" y="245"/>
                </a:lnTo>
                <a:lnTo>
                  <a:pt x="319" y="245"/>
                </a:lnTo>
                <a:lnTo>
                  <a:pt x="399" y="218"/>
                </a:lnTo>
                <a:lnTo>
                  <a:pt x="468" y="224"/>
                </a:lnTo>
                <a:lnTo>
                  <a:pt x="415" y="176"/>
                </a:lnTo>
                <a:lnTo>
                  <a:pt x="452" y="144"/>
                </a:lnTo>
                <a:lnTo>
                  <a:pt x="468" y="101"/>
                </a:lnTo>
                <a:lnTo>
                  <a:pt x="511" y="69"/>
                </a:lnTo>
                <a:lnTo>
                  <a:pt x="521" y="37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6692760" y="4638600"/>
            <a:ext cx="126684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486560" y="5645160"/>
            <a:ext cx="107316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692760" y="4638600"/>
            <a:ext cx="126684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7461360" y="5627520"/>
            <a:ext cx="107316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610080" y="3000240"/>
            <a:ext cx="110628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125960" y="2028960"/>
            <a:ext cx="345960" cy="1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879720" y="3979800"/>
            <a:ext cx="709920" cy="19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606920" y="5416560"/>
            <a:ext cx="77616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032360" y="5686560"/>
            <a:ext cx="63324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087880" y="4765680"/>
            <a:ext cx="6667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896160" y="5788080"/>
            <a:ext cx="7081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3475080" y="3641760"/>
            <a:ext cx="87768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187800" y="2916360"/>
            <a:ext cx="1063440" cy="35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093000" y="3608280"/>
            <a:ext cx="11491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442120" y="3405240"/>
            <a:ext cx="62532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738760" y="4132440"/>
            <a:ext cx="700200" cy="35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929280" y="4175280"/>
            <a:ext cx="63360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518080" y="4613400"/>
            <a:ext cx="81936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3610080" y="3000240"/>
            <a:ext cx="110628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606920" y="5416560"/>
            <a:ext cx="77616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032360" y="5686560"/>
            <a:ext cx="63324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087880" y="4765680"/>
            <a:ext cx="6667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475080" y="3641760"/>
            <a:ext cx="87768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187800" y="2916360"/>
            <a:ext cx="1063440" cy="35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093000" y="3608280"/>
            <a:ext cx="114912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5442120" y="3405240"/>
            <a:ext cx="625320" cy="169920"/>
          </a:xfrm>
          <a:prstGeom prst="rect">
            <a:avLst/>
          </a:pr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5738760" y="4132440"/>
            <a:ext cx="700200" cy="35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845400" y="4175280"/>
            <a:ext cx="623880" cy="36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18080" y="4613400"/>
            <a:ext cx="81936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465200" y="4419720"/>
            <a:ext cx="138420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2790720" y="4994280"/>
            <a:ext cx="54936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681280" y="5348160"/>
            <a:ext cx="76824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465200" y="4419720"/>
            <a:ext cx="1384200" cy="37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2790720" y="4994280"/>
            <a:ext cx="54936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2681280" y="5348160"/>
            <a:ext cx="768240" cy="36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465200" y="1184400"/>
            <a:ext cx="7102440" cy="92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119400" y="4040280"/>
            <a:ext cx="220680" cy="226800"/>
          </a:xfrm>
          <a:prstGeom prst="ellipse">
            <a:avLst/>
          </a:prstGeom>
          <a:solidFill>
            <a:srgbClr val="ff0000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879720" y="3338640"/>
            <a:ext cx="220680" cy="228600"/>
          </a:xfrm>
          <a:prstGeom prst="ellipse">
            <a:avLst/>
          </a:prstGeom>
          <a:solidFill>
            <a:srgbClr val="ff0000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311720" y="3760920"/>
            <a:ext cx="226800" cy="218880"/>
          </a:xfrm>
          <a:prstGeom prst="ellipse">
            <a:avLst/>
          </a:prstGeom>
          <a:solidFill>
            <a:srgbClr val="ff0000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630520" y="3254400"/>
            <a:ext cx="75096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664000" y="3397320"/>
            <a:ext cx="57456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666520" y="3397320"/>
            <a:ext cx="6040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London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179880" y="4343400"/>
            <a:ext cx="54756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255840" y="4402080"/>
            <a:ext cx="37944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255840" y="4402080"/>
            <a:ext cx="4032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Paris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4319640" y="3946680"/>
            <a:ext cx="87768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395960" y="4005360"/>
            <a:ext cx="69192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397760" y="4005360"/>
            <a:ext cx="7232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Frankfurt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998880" y="3193920"/>
            <a:ext cx="105588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014720" y="3465360"/>
            <a:ext cx="870120" cy="185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015800" y="3463920"/>
            <a:ext cx="906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Amsterdam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849400" y="3567240"/>
            <a:ext cx="228600" cy="218880"/>
          </a:xfrm>
          <a:prstGeom prst="ellipse">
            <a:avLst/>
          </a:prstGeom>
          <a:solidFill>
            <a:srgbClr val="ff0000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08520" y="853920"/>
            <a:ext cx="592200" cy="1167120"/>
          </a:xfrm>
          <a:custGeom>
            <a:avLst/>
            <a:gdLst/>
            <a:ahLst/>
            <a:rect l="l" t="t" r="r" b="b"/>
            <a:pathLst>
              <a:path w="373" h="735">
                <a:moveTo>
                  <a:pt x="0" y="86"/>
                </a:moveTo>
                <a:lnTo>
                  <a:pt x="80" y="144"/>
                </a:lnTo>
                <a:lnTo>
                  <a:pt x="102" y="176"/>
                </a:lnTo>
                <a:lnTo>
                  <a:pt x="102" y="240"/>
                </a:lnTo>
                <a:lnTo>
                  <a:pt x="117" y="277"/>
                </a:lnTo>
                <a:lnTo>
                  <a:pt x="107" y="304"/>
                </a:lnTo>
                <a:lnTo>
                  <a:pt x="123" y="336"/>
                </a:lnTo>
                <a:lnTo>
                  <a:pt x="165" y="368"/>
                </a:lnTo>
                <a:lnTo>
                  <a:pt x="165" y="405"/>
                </a:lnTo>
                <a:lnTo>
                  <a:pt x="139" y="415"/>
                </a:lnTo>
                <a:lnTo>
                  <a:pt x="133" y="437"/>
                </a:lnTo>
                <a:lnTo>
                  <a:pt x="75" y="506"/>
                </a:lnTo>
                <a:lnTo>
                  <a:pt x="59" y="522"/>
                </a:lnTo>
                <a:lnTo>
                  <a:pt x="38" y="522"/>
                </a:lnTo>
                <a:lnTo>
                  <a:pt x="38" y="538"/>
                </a:lnTo>
                <a:lnTo>
                  <a:pt x="27" y="538"/>
                </a:lnTo>
                <a:lnTo>
                  <a:pt x="11" y="564"/>
                </a:lnTo>
                <a:lnTo>
                  <a:pt x="27" y="586"/>
                </a:lnTo>
                <a:lnTo>
                  <a:pt x="16" y="602"/>
                </a:lnTo>
                <a:lnTo>
                  <a:pt x="38" y="639"/>
                </a:lnTo>
                <a:lnTo>
                  <a:pt x="27" y="639"/>
                </a:lnTo>
                <a:lnTo>
                  <a:pt x="27" y="655"/>
                </a:lnTo>
                <a:lnTo>
                  <a:pt x="27" y="671"/>
                </a:lnTo>
                <a:lnTo>
                  <a:pt x="27" y="682"/>
                </a:lnTo>
                <a:lnTo>
                  <a:pt x="27" y="692"/>
                </a:lnTo>
                <a:lnTo>
                  <a:pt x="64" y="713"/>
                </a:lnTo>
                <a:lnTo>
                  <a:pt x="75" y="708"/>
                </a:lnTo>
                <a:lnTo>
                  <a:pt x="80" y="735"/>
                </a:lnTo>
                <a:lnTo>
                  <a:pt x="96" y="724"/>
                </a:lnTo>
                <a:lnTo>
                  <a:pt x="96" y="735"/>
                </a:lnTo>
                <a:lnTo>
                  <a:pt x="133" y="729"/>
                </a:lnTo>
                <a:lnTo>
                  <a:pt x="181" y="703"/>
                </a:lnTo>
                <a:lnTo>
                  <a:pt x="240" y="698"/>
                </a:lnTo>
                <a:lnTo>
                  <a:pt x="320" y="628"/>
                </a:lnTo>
                <a:lnTo>
                  <a:pt x="373" y="559"/>
                </a:lnTo>
                <a:lnTo>
                  <a:pt x="373" y="538"/>
                </a:lnTo>
                <a:lnTo>
                  <a:pt x="352" y="517"/>
                </a:lnTo>
                <a:lnTo>
                  <a:pt x="336" y="490"/>
                </a:lnTo>
                <a:lnTo>
                  <a:pt x="341" y="453"/>
                </a:lnTo>
                <a:lnTo>
                  <a:pt x="325" y="437"/>
                </a:lnTo>
                <a:lnTo>
                  <a:pt x="325" y="415"/>
                </a:lnTo>
                <a:lnTo>
                  <a:pt x="320" y="415"/>
                </a:lnTo>
                <a:lnTo>
                  <a:pt x="320" y="384"/>
                </a:lnTo>
                <a:lnTo>
                  <a:pt x="325" y="346"/>
                </a:lnTo>
                <a:lnTo>
                  <a:pt x="298" y="256"/>
                </a:lnTo>
                <a:lnTo>
                  <a:pt x="325" y="208"/>
                </a:lnTo>
                <a:lnTo>
                  <a:pt x="304" y="171"/>
                </a:lnTo>
                <a:lnTo>
                  <a:pt x="272" y="144"/>
                </a:lnTo>
                <a:lnTo>
                  <a:pt x="277" y="107"/>
                </a:lnTo>
                <a:lnTo>
                  <a:pt x="272" y="102"/>
                </a:lnTo>
                <a:lnTo>
                  <a:pt x="293" y="86"/>
                </a:lnTo>
                <a:lnTo>
                  <a:pt x="282" y="75"/>
                </a:lnTo>
                <a:lnTo>
                  <a:pt x="298" y="54"/>
                </a:lnTo>
                <a:lnTo>
                  <a:pt x="298" y="27"/>
                </a:lnTo>
                <a:lnTo>
                  <a:pt x="256" y="0"/>
                </a:lnTo>
                <a:lnTo>
                  <a:pt x="187" y="22"/>
                </a:lnTo>
                <a:lnTo>
                  <a:pt x="181" y="43"/>
                </a:lnTo>
                <a:lnTo>
                  <a:pt x="176" y="91"/>
                </a:lnTo>
                <a:lnTo>
                  <a:pt x="139" y="118"/>
                </a:lnTo>
                <a:lnTo>
                  <a:pt x="117" y="102"/>
                </a:lnTo>
                <a:lnTo>
                  <a:pt x="96" y="118"/>
                </a:lnTo>
                <a:lnTo>
                  <a:pt x="64" y="112"/>
                </a:lnTo>
                <a:lnTo>
                  <a:pt x="27" y="64"/>
                </a:lnTo>
                <a:lnTo>
                  <a:pt x="11" y="64"/>
                </a:lnTo>
                <a:lnTo>
                  <a:pt x="16" y="75"/>
                </a:lnTo>
                <a:lnTo>
                  <a:pt x="0" y="86"/>
                </a:lnTo>
                <a:close/>
              </a:path>
            </a:pathLst>
          </a:custGeom>
          <a:solidFill>
            <a:srgbClr val="b2b2b2"/>
          </a:solidFill>
          <a:ln cap="rnd" w="792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294080" y="990720"/>
            <a:ext cx="709560" cy="1442880"/>
          </a:xfrm>
          <a:custGeom>
            <a:avLst/>
            <a:gdLst/>
            <a:ahLst/>
            <a:rect l="l" t="t" r="r" b="b"/>
            <a:pathLst>
              <a:path w="447" h="909">
                <a:moveTo>
                  <a:pt x="324" y="0"/>
                </a:moveTo>
                <a:lnTo>
                  <a:pt x="314" y="0"/>
                </a:lnTo>
                <a:lnTo>
                  <a:pt x="314" y="16"/>
                </a:lnTo>
                <a:lnTo>
                  <a:pt x="298" y="37"/>
                </a:lnTo>
                <a:lnTo>
                  <a:pt x="314" y="47"/>
                </a:lnTo>
                <a:lnTo>
                  <a:pt x="303" y="53"/>
                </a:lnTo>
                <a:lnTo>
                  <a:pt x="245" y="42"/>
                </a:lnTo>
                <a:lnTo>
                  <a:pt x="229" y="90"/>
                </a:lnTo>
                <a:lnTo>
                  <a:pt x="218" y="79"/>
                </a:lnTo>
                <a:lnTo>
                  <a:pt x="191" y="95"/>
                </a:lnTo>
                <a:lnTo>
                  <a:pt x="170" y="133"/>
                </a:lnTo>
                <a:lnTo>
                  <a:pt x="181" y="159"/>
                </a:lnTo>
                <a:lnTo>
                  <a:pt x="144" y="202"/>
                </a:lnTo>
                <a:lnTo>
                  <a:pt x="138" y="228"/>
                </a:lnTo>
                <a:lnTo>
                  <a:pt x="122" y="239"/>
                </a:lnTo>
                <a:lnTo>
                  <a:pt x="106" y="298"/>
                </a:lnTo>
                <a:lnTo>
                  <a:pt x="90" y="340"/>
                </a:lnTo>
                <a:lnTo>
                  <a:pt x="101" y="361"/>
                </a:lnTo>
                <a:lnTo>
                  <a:pt x="101" y="377"/>
                </a:lnTo>
                <a:lnTo>
                  <a:pt x="64" y="388"/>
                </a:lnTo>
                <a:lnTo>
                  <a:pt x="37" y="404"/>
                </a:lnTo>
                <a:lnTo>
                  <a:pt x="32" y="431"/>
                </a:lnTo>
                <a:lnTo>
                  <a:pt x="37" y="447"/>
                </a:lnTo>
                <a:lnTo>
                  <a:pt x="32" y="484"/>
                </a:lnTo>
                <a:lnTo>
                  <a:pt x="37" y="537"/>
                </a:lnTo>
                <a:lnTo>
                  <a:pt x="53" y="564"/>
                </a:lnTo>
                <a:lnTo>
                  <a:pt x="32" y="590"/>
                </a:lnTo>
                <a:lnTo>
                  <a:pt x="42" y="617"/>
                </a:lnTo>
                <a:lnTo>
                  <a:pt x="37" y="638"/>
                </a:lnTo>
                <a:lnTo>
                  <a:pt x="21" y="654"/>
                </a:lnTo>
                <a:lnTo>
                  <a:pt x="11" y="675"/>
                </a:lnTo>
                <a:lnTo>
                  <a:pt x="16" y="691"/>
                </a:lnTo>
                <a:lnTo>
                  <a:pt x="11" y="713"/>
                </a:lnTo>
                <a:lnTo>
                  <a:pt x="5" y="718"/>
                </a:lnTo>
                <a:lnTo>
                  <a:pt x="0" y="702"/>
                </a:lnTo>
                <a:lnTo>
                  <a:pt x="0" y="713"/>
                </a:lnTo>
                <a:lnTo>
                  <a:pt x="0" y="734"/>
                </a:lnTo>
                <a:lnTo>
                  <a:pt x="5" y="750"/>
                </a:lnTo>
                <a:lnTo>
                  <a:pt x="11" y="745"/>
                </a:lnTo>
                <a:lnTo>
                  <a:pt x="16" y="750"/>
                </a:lnTo>
                <a:lnTo>
                  <a:pt x="5" y="761"/>
                </a:lnTo>
                <a:lnTo>
                  <a:pt x="16" y="761"/>
                </a:lnTo>
                <a:lnTo>
                  <a:pt x="16" y="776"/>
                </a:lnTo>
                <a:lnTo>
                  <a:pt x="27" y="776"/>
                </a:lnTo>
                <a:lnTo>
                  <a:pt x="21" y="798"/>
                </a:lnTo>
                <a:lnTo>
                  <a:pt x="58" y="846"/>
                </a:lnTo>
                <a:lnTo>
                  <a:pt x="53" y="856"/>
                </a:lnTo>
                <a:lnTo>
                  <a:pt x="53" y="862"/>
                </a:lnTo>
                <a:lnTo>
                  <a:pt x="42" y="867"/>
                </a:lnTo>
                <a:lnTo>
                  <a:pt x="58" y="894"/>
                </a:lnTo>
                <a:lnTo>
                  <a:pt x="53" y="909"/>
                </a:lnTo>
                <a:lnTo>
                  <a:pt x="101" y="909"/>
                </a:lnTo>
                <a:lnTo>
                  <a:pt x="106" y="872"/>
                </a:lnTo>
                <a:lnTo>
                  <a:pt x="160" y="867"/>
                </a:lnTo>
                <a:lnTo>
                  <a:pt x="186" y="798"/>
                </a:lnTo>
                <a:lnTo>
                  <a:pt x="181" y="766"/>
                </a:lnTo>
                <a:lnTo>
                  <a:pt x="191" y="766"/>
                </a:lnTo>
                <a:lnTo>
                  <a:pt x="191" y="750"/>
                </a:lnTo>
                <a:lnTo>
                  <a:pt x="175" y="739"/>
                </a:lnTo>
                <a:lnTo>
                  <a:pt x="191" y="734"/>
                </a:lnTo>
                <a:lnTo>
                  <a:pt x="170" y="729"/>
                </a:lnTo>
                <a:lnTo>
                  <a:pt x="197" y="723"/>
                </a:lnTo>
                <a:lnTo>
                  <a:pt x="218" y="702"/>
                </a:lnTo>
                <a:lnTo>
                  <a:pt x="229" y="713"/>
                </a:lnTo>
                <a:lnTo>
                  <a:pt x="239" y="697"/>
                </a:lnTo>
                <a:lnTo>
                  <a:pt x="239" y="691"/>
                </a:lnTo>
                <a:lnTo>
                  <a:pt x="255" y="686"/>
                </a:lnTo>
                <a:lnTo>
                  <a:pt x="207" y="691"/>
                </a:lnTo>
                <a:lnTo>
                  <a:pt x="175" y="675"/>
                </a:lnTo>
                <a:lnTo>
                  <a:pt x="197" y="675"/>
                </a:lnTo>
                <a:lnTo>
                  <a:pt x="229" y="686"/>
                </a:lnTo>
                <a:lnTo>
                  <a:pt x="250" y="675"/>
                </a:lnTo>
                <a:lnTo>
                  <a:pt x="261" y="654"/>
                </a:lnTo>
                <a:lnTo>
                  <a:pt x="245" y="627"/>
                </a:lnTo>
                <a:lnTo>
                  <a:pt x="250" y="627"/>
                </a:lnTo>
                <a:lnTo>
                  <a:pt x="218" y="606"/>
                </a:lnTo>
                <a:lnTo>
                  <a:pt x="191" y="633"/>
                </a:lnTo>
                <a:lnTo>
                  <a:pt x="170" y="638"/>
                </a:lnTo>
                <a:lnTo>
                  <a:pt x="202" y="617"/>
                </a:lnTo>
                <a:lnTo>
                  <a:pt x="197" y="553"/>
                </a:lnTo>
                <a:lnTo>
                  <a:pt x="202" y="537"/>
                </a:lnTo>
                <a:lnTo>
                  <a:pt x="213" y="542"/>
                </a:lnTo>
                <a:lnTo>
                  <a:pt x="218" y="500"/>
                </a:lnTo>
                <a:lnTo>
                  <a:pt x="207" y="484"/>
                </a:lnTo>
                <a:lnTo>
                  <a:pt x="223" y="489"/>
                </a:lnTo>
                <a:lnTo>
                  <a:pt x="229" y="484"/>
                </a:lnTo>
                <a:lnTo>
                  <a:pt x="229" y="463"/>
                </a:lnTo>
                <a:lnTo>
                  <a:pt x="229" y="468"/>
                </a:lnTo>
                <a:lnTo>
                  <a:pt x="245" y="452"/>
                </a:lnTo>
                <a:lnTo>
                  <a:pt x="261" y="436"/>
                </a:lnTo>
                <a:lnTo>
                  <a:pt x="319" y="404"/>
                </a:lnTo>
                <a:lnTo>
                  <a:pt x="356" y="356"/>
                </a:lnTo>
                <a:lnTo>
                  <a:pt x="340" y="329"/>
                </a:lnTo>
                <a:lnTo>
                  <a:pt x="356" y="308"/>
                </a:lnTo>
                <a:lnTo>
                  <a:pt x="351" y="292"/>
                </a:lnTo>
                <a:lnTo>
                  <a:pt x="372" y="276"/>
                </a:lnTo>
                <a:lnTo>
                  <a:pt x="367" y="260"/>
                </a:lnTo>
                <a:lnTo>
                  <a:pt x="383" y="271"/>
                </a:lnTo>
                <a:lnTo>
                  <a:pt x="388" y="250"/>
                </a:lnTo>
                <a:lnTo>
                  <a:pt x="441" y="260"/>
                </a:lnTo>
                <a:lnTo>
                  <a:pt x="447" y="250"/>
                </a:lnTo>
                <a:lnTo>
                  <a:pt x="431" y="218"/>
                </a:lnTo>
                <a:lnTo>
                  <a:pt x="441" y="186"/>
                </a:lnTo>
                <a:lnTo>
                  <a:pt x="426" y="154"/>
                </a:lnTo>
                <a:lnTo>
                  <a:pt x="426" y="90"/>
                </a:lnTo>
                <a:lnTo>
                  <a:pt x="404" y="58"/>
                </a:lnTo>
                <a:lnTo>
                  <a:pt x="324" y="0"/>
                </a:lnTo>
                <a:close/>
              </a:path>
            </a:pathLst>
          </a:custGeom>
          <a:solidFill>
            <a:srgbClr val="6699ff"/>
          </a:solidFill>
          <a:ln cap="rnd" w="7920">
            <a:solidFill>
              <a:srgbClr val="50505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956040" y="703440"/>
            <a:ext cx="1411200" cy="1495080"/>
          </a:xfrm>
          <a:custGeom>
            <a:avLst/>
            <a:gdLst/>
            <a:ahLst/>
            <a:rect l="l" t="t" r="r" b="b"/>
            <a:pathLst>
              <a:path w="889" h="942">
                <a:moveTo>
                  <a:pt x="91" y="633"/>
                </a:moveTo>
                <a:lnTo>
                  <a:pt x="75" y="644"/>
                </a:lnTo>
                <a:lnTo>
                  <a:pt x="91" y="659"/>
                </a:lnTo>
                <a:lnTo>
                  <a:pt x="91" y="665"/>
                </a:lnTo>
                <a:lnTo>
                  <a:pt x="53" y="665"/>
                </a:lnTo>
                <a:lnTo>
                  <a:pt x="59" y="670"/>
                </a:lnTo>
                <a:lnTo>
                  <a:pt x="53" y="681"/>
                </a:lnTo>
                <a:lnTo>
                  <a:pt x="59" y="691"/>
                </a:lnTo>
                <a:lnTo>
                  <a:pt x="48" y="681"/>
                </a:lnTo>
                <a:lnTo>
                  <a:pt x="37" y="691"/>
                </a:lnTo>
                <a:lnTo>
                  <a:pt x="37" y="702"/>
                </a:lnTo>
                <a:lnTo>
                  <a:pt x="11" y="697"/>
                </a:lnTo>
                <a:lnTo>
                  <a:pt x="11" y="707"/>
                </a:lnTo>
                <a:lnTo>
                  <a:pt x="53" y="707"/>
                </a:lnTo>
                <a:lnTo>
                  <a:pt x="5" y="718"/>
                </a:lnTo>
                <a:lnTo>
                  <a:pt x="11" y="723"/>
                </a:lnTo>
                <a:lnTo>
                  <a:pt x="5" y="739"/>
                </a:lnTo>
                <a:lnTo>
                  <a:pt x="5" y="761"/>
                </a:lnTo>
                <a:lnTo>
                  <a:pt x="48" y="761"/>
                </a:lnTo>
                <a:lnTo>
                  <a:pt x="53" y="739"/>
                </a:lnTo>
                <a:lnTo>
                  <a:pt x="53" y="750"/>
                </a:lnTo>
                <a:lnTo>
                  <a:pt x="75" y="750"/>
                </a:lnTo>
                <a:lnTo>
                  <a:pt x="91" y="734"/>
                </a:lnTo>
                <a:lnTo>
                  <a:pt x="80" y="750"/>
                </a:lnTo>
                <a:lnTo>
                  <a:pt x="96" y="750"/>
                </a:lnTo>
                <a:lnTo>
                  <a:pt x="75" y="761"/>
                </a:lnTo>
                <a:lnTo>
                  <a:pt x="75" y="771"/>
                </a:lnTo>
                <a:lnTo>
                  <a:pt x="69" y="777"/>
                </a:lnTo>
                <a:lnTo>
                  <a:pt x="59" y="761"/>
                </a:lnTo>
                <a:lnTo>
                  <a:pt x="5" y="771"/>
                </a:lnTo>
                <a:lnTo>
                  <a:pt x="11" y="777"/>
                </a:lnTo>
                <a:lnTo>
                  <a:pt x="11" y="782"/>
                </a:lnTo>
                <a:lnTo>
                  <a:pt x="0" y="777"/>
                </a:lnTo>
                <a:lnTo>
                  <a:pt x="11" y="793"/>
                </a:lnTo>
                <a:lnTo>
                  <a:pt x="27" y="787"/>
                </a:lnTo>
                <a:lnTo>
                  <a:pt x="11" y="808"/>
                </a:lnTo>
                <a:lnTo>
                  <a:pt x="11" y="819"/>
                </a:lnTo>
                <a:lnTo>
                  <a:pt x="21" y="808"/>
                </a:lnTo>
                <a:lnTo>
                  <a:pt x="27" y="819"/>
                </a:lnTo>
                <a:lnTo>
                  <a:pt x="21" y="830"/>
                </a:lnTo>
                <a:lnTo>
                  <a:pt x="21" y="835"/>
                </a:lnTo>
                <a:lnTo>
                  <a:pt x="48" y="798"/>
                </a:lnTo>
                <a:lnTo>
                  <a:pt x="75" y="798"/>
                </a:lnTo>
                <a:lnTo>
                  <a:pt x="59" y="808"/>
                </a:lnTo>
                <a:lnTo>
                  <a:pt x="53" y="798"/>
                </a:lnTo>
                <a:lnTo>
                  <a:pt x="27" y="835"/>
                </a:lnTo>
                <a:lnTo>
                  <a:pt x="48" y="840"/>
                </a:lnTo>
                <a:lnTo>
                  <a:pt x="11" y="862"/>
                </a:lnTo>
                <a:lnTo>
                  <a:pt x="11" y="867"/>
                </a:lnTo>
                <a:lnTo>
                  <a:pt x="48" y="856"/>
                </a:lnTo>
                <a:lnTo>
                  <a:pt x="37" y="894"/>
                </a:lnTo>
                <a:lnTo>
                  <a:pt x="27" y="883"/>
                </a:lnTo>
                <a:lnTo>
                  <a:pt x="21" y="904"/>
                </a:lnTo>
                <a:lnTo>
                  <a:pt x="48" y="931"/>
                </a:lnTo>
                <a:lnTo>
                  <a:pt x="59" y="926"/>
                </a:lnTo>
                <a:lnTo>
                  <a:pt x="59" y="942"/>
                </a:lnTo>
                <a:lnTo>
                  <a:pt x="96" y="942"/>
                </a:lnTo>
                <a:lnTo>
                  <a:pt x="144" y="910"/>
                </a:lnTo>
                <a:lnTo>
                  <a:pt x="160" y="883"/>
                </a:lnTo>
                <a:lnTo>
                  <a:pt x="181" y="883"/>
                </a:lnTo>
                <a:lnTo>
                  <a:pt x="186" y="867"/>
                </a:lnTo>
                <a:lnTo>
                  <a:pt x="181" y="846"/>
                </a:lnTo>
                <a:lnTo>
                  <a:pt x="192" y="856"/>
                </a:lnTo>
                <a:lnTo>
                  <a:pt x="186" y="835"/>
                </a:lnTo>
                <a:lnTo>
                  <a:pt x="192" y="835"/>
                </a:lnTo>
                <a:lnTo>
                  <a:pt x="197" y="872"/>
                </a:lnTo>
                <a:lnTo>
                  <a:pt x="213" y="883"/>
                </a:lnTo>
                <a:lnTo>
                  <a:pt x="218" y="899"/>
                </a:lnTo>
                <a:lnTo>
                  <a:pt x="224" y="894"/>
                </a:lnTo>
                <a:lnTo>
                  <a:pt x="229" y="867"/>
                </a:lnTo>
                <a:lnTo>
                  <a:pt x="224" y="856"/>
                </a:lnTo>
                <a:lnTo>
                  <a:pt x="234" y="835"/>
                </a:lnTo>
                <a:lnTo>
                  <a:pt x="250" y="819"/>
                </a:lnTo>
                <a:lnTo>
                  <a:pt x="255" y="798"/>
                </a:lnTo>
                <a:lnTo>
                  <a:pt x="245" y="771"/>
                </a:lnTo>
                <a:lnTo>
                  <a:pt x="266" y="745"/>
                </a:lnTo>
                <a:lnTo>
                  <a:pt x="250" y="718"/>
                </a:lnTo>
                <a:lnTo>
                  <a:pt x="245" y="665"/>
                </a:lnTo>
                <a:lnTo>
                  <a:pt x="250" y="628"/>
                </a:lnTo>
                <a:lnTo>
                  <a:pt x="245" y="612"/>
                </a:lnTo>
                <a:lnTo>
                  <a:pt x="250" y="585"/>
                </a:lnTo>
                <a:lnTo>
                  <a:pt x="277" y="569"/>
                </a:lnTo>
                <a:lnTo>
                  <a:pt x="314" y="558"/>
                </a:lnTo>
                <a:lnTo>
                  <a:pt x="314" y="542"/>
                </a:lnTo>
                <a:lnTo>
                  <a:pt x="303" y="521"/>
                </a:lnTo>
                <a:lnTo>
                  <a:pt x="319" y="479"/>
                </a:lnTo>
                <a:lnTo>
                  <a:pt x="335" y="420"/>
                </a:lnTo>
                <a:lnTo>
                  <a:pt x="351" y="409"/>
                </a:lnTo>
                <a:lnTo>
                  <a:pt x="357" y="383"/>
                </a:lnTo>
                <a:lnTo>
                  <a:pt x="388" y="340"/>
                </a:lnTo>
                <a:lnTo>
                  <a:pt x="383" y="314"/>
                </a:lnTo>
                <a:lnTo>
                  <a:pt x="404" y="276"/>
                </a:lnTo>
                <a:lnTo>
                  <a:pt x="431" y="266"/>
                </a:lnTo>
                <a:lnTo>
                  <a:pt x="442" y="271"/>
                </a:lnTo>
                <a:lnTo>
                  <a:pt x="458" y="223"/>
                </a:lnTo>
                <a:lnTo>
                  <a:pt x="516" y="234"/>
                </a:lnTo>
                <a:lnTo>
                  <a:pt x="527" y="228"/>
                </a:lnTo>
                <a:lnTo>
                  <a:pt x="511" y="218"/>
                </a:lnTo>
                <a:lnTo>
                  <a:pt x="527" y="197"/>
                </a:lnTo>
                <a:lnTo>
                  <a:pt x="527" y="181"/>
                </a:lnTo>
                <a:lnTo>
                  <a:pt x="537" y="181"/>
                </a:lnTo>
                <a:lnTo>
                  <a:pt x="553" y="170"/>
                </a:lnTo>
                <a:lnTo>
                  <a:pt x="548" y="159"/>
                </a:lnTo>
                <a:lnTo>
                  <a:pt x="559" y="159"/>
                </a:lnTo>
                <a:lnTo>
                  <a:pt x="601" y="207"/>
                </a:lnTo>
                <a:lnTo>
                  <a:pt x="633" y="213"/>
                </a:lnTo>
                <a:lnTo>
                  <a:pt x="654" y="197"/>
                </a:lnTo>
                <a:lnTo>
                  <a:pt x="676" y="213"/>
                </a:lnTo>
                <a:lnTo>
                  <a:pt x="713" y="186"/>
                </a:lnTo>
                <a:lnTo>
                  <a:pt x="718" y="138"/>
                </a:lnTo>
                <a:lnTo>
                  <a:pt x="724" y="117"/>
                </a:lnTo>
                <a:lnTo>
                  <a:pt x="793" y="90"/>
                </a:lnTo>
                <a:lnTo>
                  <a:pt x="835" y="122"/>
                </a:lnTo>
                <a:lnTo>
                  <a:pt x="835" y="149"/>
                </a:lnTo>
                <a:lnTo>
                  <a:pt x="819" y="170"/>
                </a:lnTo>
                <a:lnTo>
                  <a:pt x="830" y="181"/>
                </a:lnTo>
                <a:lnTo>
                  <a:pt x="862" y="149"/>
                </a:lnTo>
                <a:lnTo>
                  <a:pt x="867" y="133"/>
                </a:lnTo>
                <a:lnTo>
                  <a:pt x="889" y="138"/>
                </a:lnTo>
                <a:lnTo>
                  <a:pt x="889" y="122"/>
                </a:lnTo>
                <a:lnTo>
                  <a:pt x="841" y="127"/>
                </a:lnTo>
                <a:lnTo>
                  <a:pt x="857" y="111"/>
                </a:lnTo>
                <a:lnTo>
                  <a:pt x="809" y="85"/>
                </a:lnTo>
                <a:lnTo>
                  <a:pt x="862" y="90"/>
                </a:lnTo>
                <a:lnTo>
                  <a:pt x="889" y="58"/>
                </a:lnTo>
                <a:lnTo>
                  <a:pt x="857" y="37"/>
                </a:lnTo>
                <a:lnTo>
                  <a:pt x="835" y="37"/>
                </a:lnTo>
                <a:lnTo>
                  <a:pt x="835" y="21"/>
                </a:lnTo>
                <a:lnTo>
                  <a:pt x="809" y="26"/>
                </a:lnTo>
                <a:lnTo>
                  <a:pt x="809" y="58"/>
                </a:lnTo>
                <a:lnTo>
                  <a:pt x="793" y="58"/>
                </a:lnTo>
                <a:lnTo>
                  <a:pt x="803" y="42"/>
                </a:lnTo>
                <a:lnTo>
                  <a:pt x="782" y="42"/>
                </a:lnTo>
                <a:lnTo>
                  <a:pt x="793" y="37"/>
                </a:lnTo>
                <a:lnTo>
                  <a:pt x="788" y="26"/>
                </a:lnTo>
                <a:lnTo>
                  <a:pt x="803" y="26"/>
                </a:lnTo>
                <a:lnTo>
                  <a:pt x="809" y="16"/>
                </a:lnTo>
                <a:lnTo>
                  <a:pt x="777" y="0"/>
                </a:lnTo>
                <a:lnTo>
                  <a:pt x="761" y="58"/>
                </a:lnTo>
                <a:lnTo>
                  <a:pt x="740" y="64"/>
                </a:lnTo>
                <a:lnTo>
                  <a:pt x="740" y="16"/>
                </a:lnTo>
                <a:lnTo>
                  <a:pt x="692" y="90"/>
                </a:lnTo>
                <a:lnTo>
                  <a:pt x="686" y="85"/>
                </a:lnTo>
                <a:lnTo>
                  <a:pt x="697" y="58"/>
                </a:lnTo>
                <a:lnTo>
                  <a:pt x="718" y="21"/>
                </a:lnTo>
                <a:lnTo>
                  <a:pt x="697" y="26"/>
                </a:lnTo>
                <a:lnTo>
                  <a:pt x="686" y="16"/>
                </a:lnTo>
                <a:lnTo>
                  <a:pt x="665" y="26"/>
                </a:lnTo>
                <a:lnTo>
                  <a:pt x="676" y="37"/>
                </a:lnTo>
                <a:lnTo>
                  <a:pt x="633" y="79"/>
                </a:lnTo>
                <a:lnTo>
                  <a:pt x="633" y="101"/>
                </a:lnTo>
                <a:lnTo>
                  <a:pt x="617" y="90"/>
                </a:lnTo>
                <a:lnTo>
                  <a:pt x="617" y="85"/>
                </a:lnTo>
                <a:lnTo>
                  <a:pt x="596" y="85"/>
                </a:lnTo>
                <a:lnTo>
                  <a:pt x="580" y="74"/>
                </a:lnTo>
                <a:lnTo>
                  <a:pt x="580" y="85"/>
                </a:lnTo>
                <a:lnTo>
                  <a:pt x="569" y="74"/>
                </a:lnTo>
                <a:lnTo>
                  <a:pt x="569" y="85"/>
                </a:lnTo>
                <a:lnTo>
                  <a:pt x="580" y="90"/>
                </a:lnTo>
                <a:lnTo>
                  <a:pt x="585" y="122"/>
                </a:lnTo>
                <a:lnTo>
                  <a:pt x="559" y="95"/>
                </a:lnTo>
                <a:lnTo>
                  <a:pt x="559" y="111"/>
                </a:lnTo>
                <a:lnTo>
                  <a:pt x="543" y="111"/>
                </a:lnTo>
                <a:lnTo>
                  <a:pt x="537" y="122"/>
                </a:lnTo>
                <a:lnTo>
                  <a:pt x="543" y="133"/>
                </a:lnTo>
                <a:lnTo>
                  <a:pt x="527" y="154"/>
                </a:lnTo>
                <a:lnTo>
                  <a:pt x="527" y="143"/>
                </a:lnTo>
                <a:lnTo>
                  <a:pt x="527" y="106"/>
                </a:lnTo>
                <a:lnTo>
                  <a:pt x="511" y="122"/>
                </a:lnTo>
                <a:lnTo>
                  <a:pt x="511" y="143"/>
                </a:lnTo>
                <a:lnTo>
                  <a:pt x="506" y="122"/>
                </a:lnTo>
                <a:lnTo>
                  <a:pt x="490" y="122"/>
                </a:lnTo>
                <a:lnTo>
                  <a:pt x="484" y="143"/>
                </a:lnTo>
                <a:lnTo>
                  <a:pt x="500" y="170"/>
                </a:lnTo>
                <a:lnTo>
                  <a:pt x="474" y="143"/>
                </a:lnTo>
                <a:lnTo>
                  <a:pt x="468" y="143"/>
                </a:lnTo>
                <a:lnTo>
                  <a:pt x="479" y="159"/>
                </a:lnTo>
                <a:lnTo>
                  <a:pt x="474" y="159"/>
                </a:lnTo>
                <a:lnTo>
                  <a:pt x="458" y="159"/>
                </a:lnTo>
                <a:lnTo>
                  <a:pt x="458" y="143"/>
                </a:lnTo>
                <a:lnTo>
                  <a:pt x="452" y="159"/>
                </a:lnTo>
                <a:lnTo>
                  <a:pt x="452" y="170"/>
                </a:lnTo>
                <a:lnTo>
                  <a:pt x="436" y="181"/>
                </a:lnTo>
                <a:lnTo>
                  <a:pt x="442" y="202"/>
                </a:lnTo>
                <a:lnTo>
                  <a:pt x="442" y="197"/>
                </a:lnTo>
                <a:lnTo>
                  <a:pt x="442" y="207"/>
                </a:lnTo>
                <a:lnTo>
                  <a:pt x="399" y="223"/>
                </a:lnTo>
                <a:lnTo>
                  <a:pt x="436" y="234"/>
                </a:lnTo>
                <a:lnTo>
                  <a:pt x="426" y="244"/>
                </a:lnTo>
                <a:lnTo>
                  <a:pt x="388" y="239"/>
                </a:lnTo>
                <a:lnTo>
                  <a:pt x="388" y="271"/>
                </a:lnTo>
                <a:lnTo>
                  <a:pt x="383" y="276"/>
                </a:lnTo>
                <a:lnTo>
                  <a:pt x="378" y="255"/>
                </a:lnTo>
                <a:lnTo>
                  <a:pt x="357" y="276"/>
                </a:lnTo>
                <a:lnTo>
                  <a:pt x="367" y="287"/>
                </a:lnTo>
                <a:lnTo>
                  <a:pt x="357" y="298"/>
                </a:lnTo>
                <a:lnTo>
                  <a:pt x="367" y="298"/>
                </a:lnTo>
                <a:lnTo>
                  <a:pt x="335" y="308"/>
                </a:lnTo>
                <a:lnTo>
                  <a:pt x="319" y="346"/>
                </a:lnTo>
                <a:lnTo>
                  <a:pt x="287" y="372"/>
                </a:lnTo>
                <a:lnTo>
                  <a:pt x="287" y="377"/>
                </a:lnTo>
                <a:lnTo>
                  <a:pt x="298" y="383"/>
                </a:lnTo>
                <a:lnTo>
                  <a:pt x="282" y="383"/>
                </a:lnTo>
                <a:lnTo>
                  <a:pt x="287" y="404"/>
                </a:lnTo>
                <a:lnTo>
                  <a:pt x="266" y="431"/>
                </a:lnTo>
                <a:lnTo>
                  <a:pt x="282" y="420"/>
                </a:lnTo>
                <a:lnTo>
                  <a:pt x="282" y="431"/>
                </a:lnTo>
                <a:lnTo>
                  <a:pt x="271" y="431"/>
                </a:lnTo>
                <a:lnTo>
                  <a:pt x="266" y="447"/>
                </a:lnTo>
                <a:lnTo>
                  <a:pt x="255" y="447"/>
                </a:lnTo>
                <a:lnTo>
                  <a:pt x="266" y="468"/>
                </a:lnTo>
                <a:lnTo>
                  <a:pt x="250" y="457"/>
                </a:lnTo>
                <a:lnTo>
                  <a:pt x="245" y="479"/>
                </a:lnTo>
                <a:lnTo>
                  <a:pt x="250" y="468"/>
                </a:lnTo>
                <a:lnTo>
                  <a:pt x="255" y="484"/>
                </a:lnTo>
                <a:lnTo>
                  <a:pt x="218" y="500"/>
                </a:lnTo>
                <a:lnTo>
                  <a:pt x="218" y="516"/>
                </a:lnTo>
                <a:lnTo>
                  <a:pt x="224" y="516"/>
                </a:lnTo>
                <a:lnTo>
                  <a:pt x="218" y="532"/>
                </a:lnTo>
                <a:lnTo>
                  <a:pt x="208" y="526"/>
                </a:lnTo>
                <a:lnTo>
                  <a:pt x="181" y="558"/>
                </a:lnTo>
                <a:lnTo>
                  <a:pt x="181" y="569"/>
                </a:lnTo>
                <a:lnTo>
                  <a:pt x="165" y="574"/>
                </a:lnTo>
                <a:lnTo>
                  <a:pt x="181" y="596"/>
                </a:lnTo>
                <a:lnTo>
                  <a:pt x="218" y="580"/>
                </a:lnTo>
                <a:lnTo>
                  <a:pt x="181" y="612"/>
                </a:lnTo>
                <a:lnTo>
                  <a:pt x="165" y="596"/>
                </a:lnTo>
                <a:lnTo>
                  <a:pt x="149" y="601"/>
                </a:lnTo>
                <a:lnTo>
                  <a:pt x="154" y="612"/>
                </a:lnTo>
                <a:lnTo>
                  <a:pt x="149" y="612"/>
                </a:lnTo>
                <a:lnTo>
                  <a:pt x="144" y="601"/>
                </a:lnTo>
                <a:lnTo>
                  <a:pt x="128" y="612"/>
                </a:lnTo>
                <a:lnTo>
                  <a:pt x="91" y="633"/>
                </a:lnTo>
                <a:close/>
              </a:path>
            </a:pathLst>
          </a:custGeom>
          <a:solidFill>
            <a:srgbClr val="6699ff"/>
          </a:solidFill>
          <a:ln cap="rnd" w="792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597040" y="5492880"/>
            <a:ext cx="219240" cy="226800"/>
          </a:xfrm>
          <a:prstGeom prst="ellipse">
            <a:avLst/>
          </a:prstGeom>
          <a:solidFill>
            <a:srgbClr val="ffe80f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610080" y="3735360"/>
            <a:ext cx="218880" cy="228600"/>
          </a:xfrm>
          <a:prstGeom prst="ellipse">
            <a:avLst/>
          </a:prstGeom>
          <a:solidFill>
            <a:srgbClr val="ffe80f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421160" y="4681440"/>
            <a:ext cx="219240" cy="228600"/>
          </a:xfrm>
          <a:prstGeom prst="ellipse">
            <a:avLst/>
          </a:prstGeom>
          <a:solidFill>
            <a:srgbClr val="ffe80f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083120" y="1774800"/>
            <a:ext cx="218880" cy="228600"/>
          </a:xfrm>
          <a:prstGeom prst="ellipse">
            <a:avLst/>
          </a:prstGeom>
          <a:solidFill>
            <a:srgbClr val="ffe80f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487760" y="1708200"/>
            <a:ext cx="220680" cy="228600"/>
          </a:xfrm>
          <a:prstGeom prst="ellipse">
            <a:avLst/>
          </a:prstGeom>
          <a:solidFill>
            <a:srgbClr val="ffe80f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444760" y="5635800"/>
            <a:ext cx="514440" cy="1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445840" y="5635800"/>
            <a:ext cx="540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Madrid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863880" y="1986120"/>
            <a:ext cx="51444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115520" y="1981080"/>
            <a:ext cx="366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Oslo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403880" y="1986120"/>
            <a:ext cx="97128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4345200" y="1523880"/>
            <a:ext cx="8420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Stockholm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4286160" y="4884840"/>
            <a:ext cx="565200" cy="26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371480" y="4925880"/>
            <a:ext cx="4212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Milan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3475080" y="3870360"/>
            <a:ext cx="82692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3560400" y="3911760"/>
            <a:ext cx="6958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Brussels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781680" y="6095880"/>
            <a:ext cx="270000" cy="203400"/>
          </a:xfrm>
          <a:prstGeom prst="rect">
            <a:avLst/>
          </a:prstGeom>
          <a:solidFill>
            <a:srgbClr val="6699ff"/>
          </a:solidFill>
          <a:ln w="792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529400" y="5965920"/>
            <a:ext cx="75096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164360" y="6095880"/>
            <a:ext cx="760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400"/>
              </a:spcBef>
              <a:buClr>
                <a:srgbClr val="31006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10063"/>
                </a:solidFill>
                <a:effectLst/>
                <a:uFillTx/>
                <a:latin typeface="Times New Roman"/>
              </a:rPr>
              <a:t>Phase II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781680" y="6400800"/>
            <a:ext cx="270000" cy="201600"/>
          </a:xfrm>
          <a:prstGeom prst="rect">
            <a:avLst/>
          </a:prstGeom>
          <a:solidFill>
            <a:srgbClr val="00ff00"/>
          </a:solidFill>
          <a:ln w="792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7529400" y="6235560"/>
            <a:ext cx="819360" cy="33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164000" y="6400800"/>
            <a:ext cx="6930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400"/>
              </a:spcBef>
              <a:buClr>
                <a:srgbClr val="31006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10063"/>
                </a:solidFill>
                <a:effectLst/>
                <a:uFillTx/>
                <a:latin typeface="Times New Roman"/>
              </a:rPr>
              <a:t>Phase I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495680" y="2819520"/>
            <a:ext cx="219240" cy="228600"/>
          </a:xfrm>
          <a:prstGeom prst="ellipse">
            <a:avLst/>
          </a:prstGeom>
          <a:solidFill>
            <a:srgbClr val="ffe80f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196880" y="2514600"/>
            <a:ext cx="117756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Copenhagen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4114800" y="4495680"/>
            <a:ext cx="220680" cy="228600"/>
          </a:xfrm>
          <a:prstGeom prst="ellipse">
            <a:avLst/>
          </a:prstGeom>
          <a:solidFill>
            <a:srgbClr val="fdf219"/>
          </a:solidFill>
          <a:ln w="176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873240" y="4267080"/>
            <a:ext cx="5036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990000"/>
                </a:solidFill>
                <a:effectLst/>
                <a:uFillTx/>
                <a:latin typeface="Frutiger 45 Light"/>
              </a:rPr>
              <a:t>Zurich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PlaceHolder 1"/>
          <p:cNvSpPr>
            <a:spLocks noGrp="1"/>
          </p:cNvSpPr>
          <p:nvPr>
            <p:ph type="title"/>
          </p:nvPr>
        </p:nvSpPr>
        <p:spPr>
          <a:xfrm>
            <a:off x="76212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European Strategy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210" name=""/>
          <p:cNvGraphicFramePr/>
          <p:nvPr/>
        </p:nvGraphicFramePr>
        <p:xfrm>
          <a:off x="685800" y="1981080"/>
          <a:ext cx="3808440" cy="4114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981080"/>
                    <a:ext cx="38084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2" name=""/>
          <p:cNvSpPr/>
          <p:nvPr/>
        </p:nvSpPr>
        <p:spPr>
          <a:xfrm>
            <a:off x="4800600" y="2590920"/>
            <a:ext cx="34290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429000" y="2722680"/>
            <a:ext cx="1843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784760" y="4737240"/>
            <a:ext cx="368280" cy="4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146240" y="1752480"/>
            <a:ext cx="7997760" cy="437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Network into Europe is currently enabled by transatlantic IP connection through Level 3 - IP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Connections originates from NYC and LA and terminate in our London and Paris PoPs, respectively (DS-3 Capacity).</a:t>
            </a:r>
            <a:br>
              <a:rPr sz="1600"/>
            </a:b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Leased Lines between London, Amsterdam, Frankfurt, and Paris are all through Level 3 Communications (DS-3 Capacity).</a:t>
            </a:r>
            <a:br>
              <a:rPr sz="1600"/>
            </a:b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All PoPs are operational and MediaCast ready.  London Pooling Point is operational.</a:t>
            </a:r>
            <a:br>
              <a:rPr sz="1600"/>
            </a:b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Go Forward Strategy:</a:t>
            </a:r>
            <a:r>
              <a:rPr b="1" lang="en-US" sz="1600" strike="noStrike" u="none">
                <a:solidFill>
                  <a:srgbClr val="310063"/>
                </a:solidFill>
                <a:effectLst/>
                <a:uFillTx/>
                <a:latin typeface="Arial"/>
              </a:rPr>
              <a:t>  Additional pooling points in  Milan, Stockholm, and Zurich and Frankfurt will be deployed by year end.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buClr>
                <a:srgbClr val="310063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1066680" y="-228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European Union Directives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62120" y="3809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13716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Intention -- harmonize the regulations within the member states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Licensing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independent regulatory authorities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license types 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timeline for granting the licenses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Interconnection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cost and availability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Leased Lines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cost-oriented pricing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Local loop Unbundling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499"/>
              </a:spcBef>
              <a:buClr>
                <a:srgbClr val="310063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December 31,  2000</a:t>
            </a:r>
            <a:endParaRPr b="1" lang="en-US" sz="20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3048120" y="-228960"/>
            <a:ext cx="4572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Regulatory Authorities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762120" y="3809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21" name="" descr=""/>
          <p:cNvPicPr/>
          <p:nvPr/>
        </p:nvPicPr>
        <p:blipFill>
          <a:blip r:embed="rId1"/>
          <a:stretch/>
        </p:blipFill>
        <p:spPr>
          <a:xfrm>
            <a:off x="4724280" y="1752480"/>
            <a:ext cx="2362320" cy="596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2" name="Opta" descr=""/>
          <p:cNvPicPr/>
          <p:nvPr/>
        </p:nvPicPr>
        <p:blipFill>
          <a:blip r:embed="rId2"/>
          <a:stretch/>
        </p:blipFill>
        <p:spPr>
          <a:xfrm>
            <a:off x="1905120" y="1589040"/>
            <a:ext cx="1371600" cy="1325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3" name="" descr=""/>
          <p:cNvPicPr/>
          <p:nvPr/>
        </p:nvPicPr>
        <p:blipFill>
          <a:blip r:embed="rId3"/>
          <a:stretch/>
        </p:blipFill>
        <p:spPr>
          <a:xfrm>
            <a:off x="1828800" y="3200400"/>
            <a:ext cx="1571760" cy="942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4" name="" descr=""/>
          <p:cNvPicPr/>
          <p:nvPr/>
        </p:nvPicPr>
        <p:blipFill>
          <a:blip r:embed="rId4"/>
          <a:stretch/>
        </p:blipFill>
        <p:spPr>
          <a:xfrm>
            <a:off x="4038480" y="3048120"/>
            <a:ext cx="885960" cy="1181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5" name="" descr=""/>
          <p:cNvPicPr/>
          <p:nvPr/>
        </p:nvPicPr>
        <p:blipFill>
          <a:blip r:embed="rId5"/>
          <a:stretch/>
        </p:blipFill>
        <p:spPr>
          <a:xfrm>
            <a:off x="1600200" y="4495680"/>
            <a:ext cx="3429000" cy="787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6" name="" descr=""/>
          <p:cNvPicPr/>
          <p:nvPr/>
        </p:nvPicPr>
        <p:blipFill>
          <a:blip r:embed="rId6"/>
          <a:stretch/>
        </p:blipFill>
        <p:spPr>
          <a:xfrm>
            <a:off x="7620120" y="2209680"/>
            <a:ext cx="428400" cy="3524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7" name="" descr=""/>
          <p:cNvPicPr/>
          <p:nvPr/>
        </p:nvPicPr>
        <p:blipFill>
          <a:blip r:embed="rId7"/>
          <a:stretch/>
        </p:blipFill>
        <p:spPr>
          <a:xfrm>
            <a:off x="1828800" y="5181480"/>
            <a:ext cx="5029200" cy="524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1523880" y="685440"/>
            <a:ext cx="60199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Licenses Granted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1371600" y="1371240"/>
            <a:ext cx="7772400" cy="1676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Netherlands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Sweden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United Kingdom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Denmark</a:t>
            </a:r>
            <a:endParaRPr b="1" lang="en-US" sz="2400" strike="noStrike" u="none">
              <a:solidFill>
                <a:srgbClr val="310063"/>
              </a:solidFill>
              <a:effectLst/>
              <a:uFillTx/>
              <a:latin typeface="Frutiger 45 Light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Frutiger 45 Light"/>
            </a:endParaRPr>
          </a:p>
        </p:txBody>
      </p:sp>
      <p:sp>
        <p:nvSpPr>
          <p:cNvPr id="230" name=""/>
          <p:cNvSpPr/>
          <p:nvPr/>
        </p:nvSpPr>
        <p:spPr>
          <a:xfrm>
            <a:off x="1447920" y="3124080"/>
            <a:ext cx="601956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Licenses to be filed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219320" y="3733920"/>
            <a:ext cx="7772400" cy="167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France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Switzerland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Germany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Spain &amp; Italy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310063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10063"/>
                </a:solidFill>
                <a:effectLst/>
                <a:uFillTx/>
                <a:latin typeface="Frutiger 45 Light"/>
              </a:rPr>
              <a:t>Belgium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6915240" y="4835520"/>
            <a:ext cx="15840" cy="79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1312920" y="2838600"/>
            <a:ext cx="15840" cy="2520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16"/>
                </a:moveTo>
                <a:lnTo>
                  <a:pt x="5" y="11"/>
                </a:lnTo>
                <a:lnTo>
                  <a:pt x="10" y="0"/>
                </a:lnTo>
                <a:lnTo>
                  <a:pt x="0" y="11"/>
                </a:lnTo>
                <a:lnTo>
                  <a:pt x="0" y="1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4" name=""/>
          <p:cNvGrpSpPr/>
          <p:nvPr/>
        </p:nvGrpSpPr>
        <p:grpSpPr>
          <a:xfrm>
            <a:off x="1312920" y="2838600"/>
            <a:ext cx="15840" cy="25200"/>
            <a:chOff x="1312920" y="2838600"/>
            <a:chExt cx="15840" cy="25200"/>
          </a:xfrm>
        </p:grpSpPr>
        <p:sp>
          <p:nvSpPr>
            <p:cNvPr id="235" name=""/>
            <p:cNvSpPr/>
            <p:nvPr/>
          </p:nvSpPr>
          <p:spPr>
            <a:xfrm>
              <a:off x="1312920" y="283860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5" y="11"/>
                  </a:lnTo>
                  <a:lnTo>
                    <a:pt x="10" y="0"/>
                  </a:lnTo>
                  <a:lnTo>
                    <a:pt x="0" y="11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1312920" y="283860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5" y="11"/>
                  </a:lnTo>
                  <a:lnTo>
                    <a:pt x="10" y="0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7" name=""/>
          <p:cNvSpPr/>
          <p:nvPr/>
        </p:nvSpPr>
        <p:spPr>
          <a:xfrm>
            <a:off x="1312920" y="2724120"/>
            <a:ext cx="73080" cy="246240"/>
          </a:xfrm>
          <a:custGeom>
            <a:avLst/>
            <a:gdLst/>
            <a:ahLst/>
            <a:rect l="l" t="t" r="r" b="b"/>
            <a:pathLst>
              <a:path w="46" h="155">
                <a:moveTo>
                  <a:pt x="0" y="88"/>
                </a:moveTo>
                <a:lnTo>
                  <a:pt x="5" y="83"/>
                </a:lnTo>
                <a:lnTo>
                  <a:pt x="10" y="72"/>
                </a:lnTo>
                <a:lnTo>
                  <a:pt x="15" y="67"/>
                </a:lnTo>
                <a:lnTo>
                  <a:pt x="15" y="57"/>
                </a:lnTo>
                <a:lnTo>
                  <a:pt x="31" y="5"/>
                </a:lnTo>
                <a:lnTo>
                  <a:pt x="46" y="5"/>
                </a:lnTo>
                <a:lnTo>
                  <a:pt x="46" y="0"/>
                </a:lnTo>
                <a:lnTo>
                  <a:pt x="46" y="21"/>
                </a:lnTo>
                <a:lnTo>
                  <a:pt x="46" y="31"/>
                </a:lnTo>
                <a:lnTo>
                  <a:pt x="41" y="26"/>
                </a:lnTo>
                <a:lnTo>
                  <a:pt x="31" y="26"/>
                </a:lnTo>
                <a:lnTo>
                  <a:pt x="26" y="41"/>
                </a:lnTo>
                <a:lnTo>
                  <a:pt x="26" y="62"/>
                </a:lnTo>
                <a:lnTo>
                  <a:pt x="36" y="62"/>
                </a:lnTo>
                <a:lnTo>
                  <a:pt x="26" y="67"/>
                </a:lnTo>
                <a:lnTo>
                  <a:pt x="26" y="78"/>
                </a:lnTo>
                <a:lnTo>
                  <a:pt x="26" y="83"/>
                </a:lnTo>
                <a:lnTo>
                  <a:pt x="41" y="72"/>
                </a:lnTo>
                <a:lnTo>
                  <a:pt x="41" y="78"/>
                </a:lnTo>
                <a:lnTo>
                  <a:pt x="41" y="88"/>
                </a:lnTo>
                <a:lnTo>
                  <a:pt x="31" y="109"/>
                </a:lnTo>
                <a:lnTo>
                  <a:pt x="26" y="155"/>
                </a:lnTo>
                <a:lnTo>
                  <a:pt x="15" y="135"/>
                </a:lnTo>
                <a:lnTo>
                  <a:pt x="10" y="119"/>
                </a:lnTo>
                <a:lnTo>
                  <a:pt x="5" y="98"/>
                </a:lnTo>
                <a:lnTo>
                  <a:pt x="0" y="88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8" name=""/>
          <p:cNvGrpSpPr/>
          <p:nvPr/>
        </p:nvGrpSpPr>
        <p:grpSpPr>
          <a:xfrm>
            <a:off x="1312920" y="2724120"/>
            <a:ext cx="73080" cy="246240"/>
            <a:chOff x="1312920" y="2724120"/>
            <a:chExt cx="73080" cy="246240"/>
          </a:xfrm>
        </p:grpSpPr>
        <p:sp>
          <p:nvSpPr>
            <p:cNvPr id="239" name=""/>
            <p:cNvSpPr/>
            <p:nvPr/>
          </p:nvSpPr>
          <p:spPr>
            <a:xfrm>
              <a:off x="1312920" y="2724120"/>
              <a:ext cx="73080" cy="246240"/>
            </a:xfrm>
            <a:custGeom>
              <a:avLst/>
              <a:gdLst/>
              <a:ahLst/>
              <a:rect l="l" t="t" r="r" b="b"/>
              <a:pathLst>
                <a:path w="46" h="155">
                  <a:moveTo>
                    <a:pt x="0" y="88"/>
                  </a:moveTo>
                  <a:lnTo>
                    <a:pt x="5" y="83"/>
                  </a:lnTo>
                  <a:lnTo>
                    <a:pt x="10" y="72"/>
                  </a:lnTo>
                  <a:lnTo>
                    <a:pt x="15" y="67"/>
                  </a:lnTo>
                  <a:lnTo>
                    <a:pt x="15" y="57"/>
                  </a:lnTo>
                  <a:lnTo>
                    <a:pt x="31" y="5"/>
                  </a:lnTo>
                  <a:lnTo>
                    <a:pt x="46" y="5"/>
                  </a:lnTo>
                  <a:lnTo>
                    <a:pt x="46" y="0"/>
                  </a:lnTo>
                  <a:lnTo>
                    <a:pt x="46" y="21"/>
                  </a:lnTo>
                  <a:lnTo>
                    <a:pt x="46" y="31"/>
                  </a:lnTo>
                  <a:lnTo>
                    <a:pt x="41" y="26"/>
                  </a:lnTo>
                  <a:lnTo>
                    <a:pt x="31" y="26"/>
                  </a:lnTo>
                  <a:lnTo>
                    <a:pt x="26" y="41"/>
                  </a:lnTo>
                  <a:lnTo>
                    <a:pt x="26" y="62"/>
                  </a:lnTo>
                  <a:lnTo>
                    <a:pt x="36" y="62"/>
                  </a:lnTo>
                  <a:lnTo>
                    <a:pt x="26" y="67"/>
                  </a:lnTo>
                  <a:lnTo>
                    <a:pt x="26" y="78"/>
                  </a:lnTo>
                  <a:lnTo>
                    <a:pt x="26" y="83"/>
                  </a:lnTo>
                  <a:lnTo>
                    <a:pt x="41" y="72"/>
                  </a:lnTo>
                  <a:lnTo>
                    <a:pt x="41" y="78"/>
                  </a:lnTo>
                  <a:lnTo>
                    <a:pt x="41" y="88"/>
                  </a:lnTo>
                  <a:lnTo>
                    <a:pt x="31" y="109"/>
                  </a:lnTo>
                  <a:lnTo>
                    <a:pt x="26" y="155"/>
                  </a:lnTo>
                  <a:lnTo>
                    <a:pt x="15" y="135"/>
                  </a:lnTo>
                  <a:lnTo>
                    <a:pt x="10" y="119"/>
                  </a:lnTo>
                  <a:lnTo>
                    <a:pt x="5" y="9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1312920" y="2724120"/>
              <a:ext cx="73080" cy="246240"/>
            </a:xfrm>
            <a:custGeom>
              <a:avLst/>
              <a:gdLst/>
              <a:ahLst/>
              <a:rect l="l" t="t" r="r" b="b"/>
              <a:pathLst>
                <a:path w="46" h="155">
                  <a:moveTo>
                    <a:pt x="0" y="88"/>
                  </a:moveTo>
                  <a:lnTo>
                    <a:pt x="5" y="83"/>
                  </a:lnTo>
                  <a:lnTo>
                    <a:pt x="10" y="72"/>
                  </a:lnTo>
                  <a:lnTo>
                    <a:pt x="15" y="67"/>
                  </a:lnTo>
                  <a:lnTo>
                    <a:pt x="15" y="57"/>
                  </a:lnTo>
                  <a:lnTo>
                    <a:pt x="31" y="5"/>
                  </a:lnTo>
                  <a:lnTo>
                    <a:pt x="46" y="5"/>
                  </a:lnTo>
                  <a:lnTo>
                    <a:pt x="46" y="0"/>
                  </a:lnTo>
                  <a:lnTo>
                    <a:pt x="46" y="21"/>
                  </a:lnTo>
                  <a:lnTo>
                    <a:pt x="46" y="31"/>
                  </a:lnTo>
                  <a:lnTo>
                    <a:pt x="41" y="26"/>
                  </a:lnTo>
                  <a:lnTo>
                    <a:pt x="31" y="26"/>
                  </a:lnTo>
                  <a:lnTo>
                    <a:pt x="26" y="41"/>
                  </a:lnTo>
                  <a:lnTo>
                    <a:pt x="26" y="62"/>
                  </a:lnTo>
                  <a:lnTo>
                    <a:pt x="36" y="62"/>
                  </a:lnTo>
                  <a:lnTo>
                    <a:pt x="26" y="67"/>
                  </a:lnTo>
                  <a:lnTo>
                    <a:pt x="26" y="78"/>
                  </a:lnTo>
                  <a:lnTo>
                    <a:pt x="26" y="83"/>
                  </a:lnTo>
                  <a:lnTo>
                    <a:pt x="41" y="72"/>
                  </a:lnTo>
                  <a:lnTo>
                    <a:pt x="41" y="78"/>
                  </a:lnTo>
                  <a:lnTo>
                    <a:pt x="41" y="88"/>
                  </a:lnTo>
                  <a:lnTo>
                    <a:pt x="31" y="109"/>
                  </a:lnTo>
                  <a:lnTo>
                    <a:pt x="26" y="155"/>
                  </a:lnTo>
                  <a:lnTo>
                    <a:pt x="15" y="135"/>
                  </a:lnTo>
                  <a:lnTo>
                    <a:pt x="10" y="119"/>
                  </a:lnTo>
                  <a:lnTo>
                    <a:pt x="5" y="98"/>
                  </a:lnTo>
                  <a:lnTo>
                    <a:pt x="0" y="88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1" name=""/>
          <p:cNvSpPr/>
          <p:nvPr/>
        </p:nvSpPr>
        <p:spPr>
          <a:xfrm>
            <a:off x="4754520" y="3487680"/>
            <a:ext cx="419040" cy="830160"/>
          </a:xfrm>
          <a:custGeom>
            <a:avLst/>
            <a:gdLst/>
            <a:ahLst/>
            <a:rect l="l" t="t" r="r" b="b"/>
            <a:pathLst>
              <a:path w="264" h="523">
                <a:moveTo>
                  <a:pt x="181" y="321"/>
                </a:moveTo>
                <a:lnTo>
                  <a:pt x="171" y="306"/>
                </a:lnTo>
                <a:lnTo>
                  <a:pt x="155" y="300"/>
                </a:lnTo>
                <a:lnTo>
                  <a:pt x="145" y="285"/>
                </a:lnTo>
                <a:lnTo>
                  <a:pt x="109" y="285"/>
                </a:lnTo>
                <a:lnTo>
                  <a:pt x="109" y="259"/>
                </a:lnTo>
                <a:lnTo>
                  <a:pt x="88" y="254"/>
                </a:lnTo>
                <a:lnTo>
                  <a:pt x="78" y="259"/>
                </a:lnTo>
                <a:lnTo>
                  <a:pt x="83" y="275"/>
                </a:lnTo>
                <a:lnTo>
                  <a:pt x="78" y="300"/>
                </a:lnTo>
                <a:lnTo>
                  <a:pt x="67" y="321"/>
                </a:lnTo>
                <a:lnTo>
                  <a:pt x="62" y="342"/>
                </a:lnTo>
                <a:lnTo>
                  <a:pt x="52" y="368"/>
                </a:lnTo>
                <a:lnTo>
                  <a:pt x="57" y="399"/>
                </a:lnTo>
                <a:lnTo>
                  <a:pt x="78" y="399"/>
                </a:lnTo>
                <a:lnTo>
                  <a:pt x="83" y="430"/>
                </a:lnTo>
                <a:lnTo>
                  <a:pt x="93" y="440"/>
                </a:lnTo>
                <a:lnTo>
                  <a:pt x="98" y="471"/>
                </a:lnTo>
                <a:lnTo>
                  <a:pt x="109" y="482"/>
                </a:lnTo>
                <a:lnTo>
                  <a:pt x="135" y="482"/>
                </a:lnTo>
                <a:lnTo>
                  <a:pt x="150" y="507"/>
                </a:lnTo>
                <a:lnTo>
                  <a:pt x="150" y="513"/>
                </a:lnTo>
                <a:lnTo>
                  <a:pt x="140" y="513"/>
                </a:lnTo>
                <a:lnTo>
                  <a:pt x="119" y="523"/>
                </a:lnTo>
                <a:lnTo>
                  <a:pt x="119" y="507"/>
                </a:lnTo>
                <a:lnTo>
                  <a:pt x="114" y="497"/>
                </a:lnTo>
                <a:lnTo>
                  <a:pt x="83" y="487"/>
                </a:lnTo>
                <a:lnTo>
                  <a:pt x="88" y="497"/>
                </a:lnTo>
                <a:lnTo>
                  <a:pt x="52" y="450"/>
                </a:lnTo>
                <a:lnTo>
                  <a:pt x="36" y="440"/>
                </a:lnTo>
                <a:lnTo>
                  <a:pt x="26" y="440"/>
                </a:lnTo>
                <a:lnTo>
                  <a:pt x="26" y="409"/>
                </a:lnTo>
                <a:lnTo>
                  <a:pt x="36" y="368"/>
                </a:lnTo>
                <a:lnTo>
                  <a:pt x="47" y="347"/>
                </a:lnTo>
                <a:lnTo>
                  <a:pt x="57" y="331"/>
                </a:lnTo>
                <a:lnTo>
                  <a:pt x="67" y="311"/>
                </a:lnTo>
                <a:lnTo>
                  <a:pt x="52" y="269"/>
                </a:lnTo>
                <a:lnTo>
                  <a:pt x="47" y="243"/>
                </a:lnTo>
                <a:lnTo>
                  <a:pt x="26" y="218"/>
                </a:lnTo>
                <a:lnTo>
                  <a:pt x="21" y="207"/>
                </a:lnTo>
                <a:lnTo>
                  <a:pt x="21" y="197"/>
                </a:lnTo>
                <a:lnTo>
                  <a:pt x="31" y="187"/>
                </a:lnTo>
                <a:lnTo>
                  <a:pt x="31" y="176"/>
                </a:lnTo>
                <a:lnTo>
                  <a:pt x="41" y="161"/>
                </a:lnTo>
                <a:lnTo>
                  <a:pt x="36" y="156"/>
                </a:lnTo>
                <a:lnTo>
                  <a:pt x="31" y="156"/>
                </a:lnTo>
                <a:lnTo>
                  <a:pt x="31" y="130"/>
                </a:lnTo>
                <a:lnTo>
                  <a:pt x="10" y="114"/>
                </a:lnTo>
                <a:lnTo>
                  <a:pt x="0" y="83"/>
                </a:lnTo>
                <a:lnTo>
                  <a:pt x="5" y="83"/>
                </a:lnTo>
                <a:lnTo>
                  <a:pt x="5" y="62"/>
                </a:lnTo>
                <a:lnTo>
                  <a:pt x="16" y="36"/>
                </a:lnTo>
                <a:lnTo>
                  <a:pt x="41" y="36"/>
                </a:lnTo>
                <a:lnTo>
                  <a:pt x="62" y="16"/>
                </a:lnTo>
                <a:lnTo>
                  <a:pt x="78" y="11"/>
                </a:lnTo>
                <a:lnTo>
                  <a:pt x="88" y="0"/>
                </a:lnTo>
                <a:lnTo>
                  <a:pt x="88" y="5"/>
                </a:lnTo>
                <a:lnTo>
                  <a:pt x="98" y="16"/>
                </a:lnTo>
                <a:lnTo>
                  <a:pt x="98" y="31"/>
                </a:lnTo>
                <a:lnTo>
                  <a:pt x="119" y="36"/>
                </a:lnTo>
                <a:lnTo>
                  <a:pt x="119" y="68"/>
                </a:lnTo>
                <a:lnTo>
                  <a:pt x="109" y="104"/>
                </a:lnTo>
                <a:lnTo>
                  <a:pt x="109" y="114"/>
                </a:lnTo>
                <a:lnTo>
                  <a:pt x="145" y="93"/>
                </a:lnTo>
                <a:lnTo>
                  <a:pt x="150" y="93"/>
                </a:lnTo>
                <a:lnTo>
                  <a:pt x="155" y="99"/>
                </a:lnTo>
                <a:lnTo>
                  <a:pt x="171" y="104"/>
                </a:lnTo>
                <a:lnTo>
                  <a:pt x="181" y="93"/>
                </a:lnTo>
                <a:lnTo>
                  <a:pt x="186" y="88"/>
                </a:lnTo>
                <a:lnTo>
                  <a:pt x="202" y="83"/>
                </a:lnTo>
                <a:lnTo>
                  <a:pt x="207" y="83"/>
                </a:lnTo>
                <a:lnTo>
                  <a:pt x="233" y="114"/>
                </a:lnTo>
                <a:lnTo>
                  <a:pt x="238" y="124"/>
                </a:lnTo>
                <a:lnTo>
                  <a:pt x="243" y="156"/>
                </a:lnTo>
                <a:lnTo>
                  <a:pt x="248" y="166"/>
                </a:lnTo>
                <a:lnTo>
                  <a:pt x="254" y="166"/>
                </a:lnTo>
                <a:lnTo>
                  <a:pt x="264" y="181"/>
                </a:lnTo>
                <a:lnTo>
                  <a:pt x="264" y="192"/>
                </a:lnTo>
                <a:lnTo>
                  <a:pt x="264" y="218"/>
                </a:lnTo>
                <a:lnTo>
                  <a:pt x="259" y="228"/>
                </a:lnTo>
                <a:lnTo>
                  <a:pt x="248" y="228"/>
                </a:lnTo>
                <a:lnTo>
                  <a:pt x="243" y="223"/>
                </a:lnTo>
                <a:lnTo>
                  <a:pt x="217" y="223"/>
                </a:lnTo>
                <a:lnTo>
                  <a:pt x="192" y="223"/>
                </a:lnTo>
                <a:lnTo>
                  <a:pt x="171" y="249"/>
                </a:lnTo>
                <a:lnTo>
                  <a:pt x="155" y="259"/>
                </a:lnTo>
                <a:lnTo>
                  <a:pt x="155" y="269"/>
                </a:lnTo>
                <a:lnTo>
                  <a:pt x="166" y="285"/>
                </a:lnTo>
                <a:lnTo>
                  <a:pt x="176" y="300"/>
                </a:lnTo>
                <a:lnTo>
                  <a:pt x="181" y="32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2" name=""/>
          <p:cNvGrpSpPr/>
          <p:nvPr/>
        </p:nvGrpSpPr>
        <p:grpSpPr>
          <a:xfrm>
            <a:off x="4754520" y="3487680"/>
            <a:ext cx="419040" cy="830160"/>
            <a:chOff x="4754520" y="3487680"/>
            <a:chExt cx="419040" cy="830160"/>
          </a:xfrm>
        </p:grpSpPr>
        <p:sp>
          <p:nvSpPr>
            <p:cNvPr id="243" name=""/>
            <p:cNvSpPr/>
            <p:nvPr/>
          </p:nvSpPr>
          <p:spPr>
            <a:xfrm>
              <a:off x="4754520" y="3487680"/>
              <a:ext cx="419040" cy="830160"/>
            </a:xfrm>
            <a:custGeom>
              <a:avLst/>
              <a:gdLst/>
              <a:ahLst/>
              <a:rect l="l" t="t" r="r" b="b"/>
              <a:pathLst>
                <a:path w="264" h="523">
                  <a:moveTo>
                    <a:pt x="181" y="321"/>
                  </a:moveTo>
                  <a:lnTo>
                    <a:pt x="171" y="306"/>
                  </a:lnTo>
                  <a:lnTo>
                    <a:pt x="155" y="300"/>
                  </a:lnTo>
                  <a:lnTo>
                    <a:pt x="145" y="285"/>
                  </a:lnTo>
                  <a:lnTo>
                    <a:pt x="109" y="285"/>
                  </a:lnTo>
                  <a:lnTo>
                    <a:pt x="109" y="259"/>
                  </a:lnTo>
                  <a:lnTo>
                    <a:pt x="88" y="254"/>
                  </a:lnTo>
                  <a:lnTo>
                    <a:pt x="78" y="259"/>
                  </a:lnTo>
                  <a:lnTo>
                    <a:pt x="83" y="275"/>
                  </a:lnTo>
                  <a:lnTo>
                    <a:pt x="78" y="300"/>
                  </a:lnTo>
                  <a:lnTo>
                    <a:pt x="67" y="321"/>
                  </a:lnTo>
                  <a:lnTo>
                    <a:pt x="62" y="342"/>
                  </a:lnTo>
                  <a:lnTo>
                    <a:pt x="52" y="368"/>
                  </a:lnTo>
                  <a:lnTo>
                    <a:pt x="57" y="399"/>
                  </a:lnTo>
                  <a:lnTo>
                    <a:pt x="78" y="399"/>
                  </a:lnTo>
                  <a:lnTo>
                    <a:pt x="83" y="430"/>
                  </a:lnTo>
                  <a:lnTo>
                    <a:pt x="93" y="440"/>
                  </a:lnTo>
                  <a:lnTo>
                    <a:pt x="98" y="471"/>
                  </a:lnTo>
                  <a:lnTo>
                    <a:pt x="109" y="482"/>
                  </a:lnTo>
                  <a:lnTo>
                    <a:pt x="135" y="482"/>
                  </a:lnTo>
                  <a:lnTo>
                    <a:pt x="150" y="507"/>
                  </a:lnTo>
                  <a:lnTo>
                    <a:pt x="150" y="513"/>
                  </a:lnTo>
                  <a:lnTo>
                    <a:pt x="140" y="513"/>
                  </a:lnTo>
                  <a:lnTo>
                    <a:pt x="119" y="523"/>
                  </a:lnTo>
                  <a:lnTo>
                    <a:pt x="119" y="507"/>
                  </a:lnTo>
                  <a:lnTo>
                    <a:pt x="114" y="497"/>
                  </a:lnTo>
                  <a:lnTo>
                    <a:pt x="83" y="487"/>
                  </a:lnTo>
                  <a:lnTo>
                    <a:pt x="88" y="497"/>
                  </a:lnTo>
                  <a:lnTo>
                    <a:pt x="52" y="450"/>
                  </a:lnTo>
                  <a:lnTo>
                    <a:pt x="36" y="440"/>
                  </a:lnTo>
                  <a:lnTo>
                    <a:pt x="26" y="440"/>
                  </a:lnTo>
                  <a:lnTo>
                    <a:pt x="26" y="409"/>
                  </a:lnTo>
                  <a:lnTo>
                    <a:pt x="36" y="368"/>
                  </a:lnTo>
                  <a:lnTo>
                    <a:pt x="47" y="347"/>
                  </a:lnTo>
                  <a:lnTo>
                    <a:pt x="57" y="331"/>
                  </a:lnTo>
                  <a:lnTo>
                    <a:pt x="67" y="311"/>
                  </a:lnTo>
                  <a:lnTo>
                    <a:pt x="52" y="269"/>
                  </a:lnTo>
                  <a:lnTo>
                    <a:pt x="47" y="243"/>
                  </a:lnTo>
                  <a:lnTo>
                    <a:pt x="26" y="218"/>
                  </a:lnTo>
                  <a:lnTo>
                    <a:pt x="21" y="207"/>
                  </a:lnTo>
                  <a:lnTo>
                    <a:pt x="21" y="197"/>
                  </a:lnTo>
                  <a:lnTo>
                    <a:pt x="31" y="187"/>
                  </a:lnTo>
                  <a:lnTo>
                    <a:pt x="31" y="176"/>
                  </a:lnTo>
                  <a:lnTo>
                    <a:pt x="41" y="161"/>
                  </a:lnTo>
                  <a:lnTo>
                    <a:pt x="36" y="156"/>
                  </a:lnTo>
                  <a:lnTo>
                    <a:pt x="31" y="156"/>
                  </a:lnTo>
                  <a:lnTo>
                    <a:pt x="31" y="130"/>
                  </a:lnTo>
                  <a:lnTo>
                    <a:pt x="10" y="114"/>
                  </a:lnTo>
                  <a:lnTo>
                    <a:pt x="0" y="83"/>
                  </a:lnTo>
                  <a:lnTo>
                    <a:pt x="5" y="83"/>
                  </a:lnTo>
                  <a:lnTo>
                    <a:pt x="5" y="62"/>
                  </a:lnTo>
                  <a:lnTo>
                    <a:pt x="16" y="36"/>
                  </a:lnTo>
                  <a:lnTo>
                    <a:pt x="41" y="36"/>
                  </a:lnTo>
                  <a:lnTo>
                    <a:pt x="62" y="16"/>
                  </a:lnTo>
                  <a:lnTo>
                    <a:pt x="78" y="11"/>
                  </a:lnTo>
                  <a:lnTo>
                    <a:pt x="88" y="0"/>
                  </a:lnTo>
                  <a:lnTo>
                    <a:pt x="88" y="5"/>
                  </a:lnTo>
                  <a:lnTo>
                    <a:pt x="98" y="16"/>
                  </a:lnTo>
                  <a:lnTo>
                    <a:pt x="98" y="31"/>
                  </a:lnTo>
                  <a:lnTo>
                    <a:pt x="119" y="36"/>
                  </a:lnTo>
                  <a:lnTo>
                    <a:pt x="119" y="68"/>
                  </a:lnTo>
                  <a:lnTo>
                    <a:pt x="109" y="104"/>
                  </a:lnTo>
                  <a:lnTo>
                    <a:pt x="109" y="114"/>
                  </a:lnTo>
                  <a:lnTo>
                    <a:pt x="145" y="93"/>
                  </a:lnTo>
                  <a:lnTo>
                    <a:pt x="150" y="93"/>
                  </a:lnTo>
                  <a:lnTo>
                    <a:pt x="155" y="99"/>
                  </a:lnTo>
                  <a:lnTo>
                    <a:pt x="171" y="104"/>
                  </a:lnTo>
                  <a:lnTo>
                    <a:pt x="181" y="93"/>
                  </a:lnTo>
                  <a:lnTo>
                    <a:pt x="186" y="88"/>
                  </a:lnTo>
                  <a:lnTo>
                    <a:pt x="202" y="83"/>
                  </a:lnTo>
                  <a:lnTo>
                    <a:pt x="207" y="83"/>
                  </a:lnTo>
                  <a:lnTo>
                    <a:pt x="233" y="114"/>
                  </a:lnTo>
                  <a:lnTo>
                    <a:pt x="238" y="124"/>
                  </a:lnTo>
                  <a:lnTo>
                    <a:pt x="243" y="156"/>
                  </a:lnTo>
                  <a:lnTo>
                    <a:pt x="248" y="166"/>
                  </a:lnTo>
                  <a:lnTo>
                    <a:pt x="254" y="166"/>
                  </a:lnTo>
                  <a:lnTo>
                    <a:pt x="264" y="181"/>
                  </a:lnTo>
                  <a:lnTo>
                    <a:pt x="264" y="192"/>
                  </a:lnTo>
                  <a:lnTo>
                    <a:pt x="264" y="218"/>
                  </a:lnTo>
                  <a:lnTo>
                    <a:pt x="259" y="228"/>
                  </a:lnTo>
                  <a:lnTo>
                    <a:pt x="248" y="228"/>
                  </a:lnTo>
                  <a:lnTo>
                    <a:pt x="243" y="223"/>
                  </a:lnTo>
                  <a:lnTo>
                    <a:pt x="217" y="223"/>
                  </a:lnTo>
                  <a:lnTo>
                    <a:pt x="192" y="223"/>
                  </a:lnTo>
                  <a:lnTo>
                    <a:pt x="171" y="249"/>
                  </a:lnTo>
                  <a:lnTo>
                    <a:pt x="155" y="259"/>
                  </a:lnTo>
                  <a:lnTo>
                    <a:pt x="155" y="269"/>
                  </a:lnTo>
                  <a:lnTo>
                    <a:pt x="166" y="285"/>
                  </a:lnTo>
                  <a:lnTo>
                    <a:pt x="176" y="300"/>
                  </a:lnTo>
                  <a:lnTo>
                    <a:pt x="181" y="321"/>
                  </a:lnTo>
                  <a:close/>
                </a:path>
              </a:pathLst>
            </a:custGeom>
            <a:solidFill>
              <a:srgbClr val="00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4754520" y="3487680"/>
              <a:ext cx="419040" cy="830160"/>
            </a:xfrm>
            <a:custGeom>
              <a:avLst/>
              <a:gdLst/>
              <a:ahLst/>
              <a:rect l="l" t="t" r="r" b="b"/>
              <a:pathLst>
                <a:path w="264" h="523">
                  <a:moveTo>
                    <a:pt x="181" y="321"/>
                  </a:moveTo>
                  <a:lnTo>
                    <a:pt x="171" y="306"/>
                  </a:lnTo>
                  <a:lnTo>
                    <a:pt x="155" y="300"/>
                  </a:lnTo>
                  <a:lnTo>
                    <a:pt x="145" y="285"/>
                  </a:lnTo>
                  <a:lnTo>
                    <a:pt x="109" y="285"/>
                  </a:lnTo>
                  <a:lnTo>
                    <a:pt x="109" y="259"/>
                  </a:lnTo>
                  <a:lnTo>
                    <a:pt x="88" y="254"/>
                  </a:lnTo>
                  <a:lnTo>
                    <a:pt x="78" y="259"/>
                  </a:lnTo>
                  <a:lnTo>
                    <a:pt x="83" y="275"/>
                  </a:lnTo>
                  <a:lnTo>
                    <a:pt x="78" y="300"/>
                  </a:lnTo>
                  <a:lnTo>
                    <a:pt x="67" y="321"/>
                  </a:lnTo>
                  <a:lnTo>
                    <a:pt x="62" y="342"/>
                  </a:lnTo>
                  <a:lnTo>
                    <a:pt x="52" y="368"/>
                  </a:lnTo>
                  <a:lnTo>
                    <a:pt x="57" y="399"/>
                  </a:lnTo>
                  <a:lnTo>
                    <a:pt x="78" y="399"/>
                  </a:lnTo>
                  <a:lnTo>
                    <a:pt x="83" y="430"/>
                  </a:lnTo>
                  <a:lnTo>
                    <a:pt x="93" y="440"/>
                  </a:lnTo>
                  <a:lnTo>
                    <a:pt x="98" y="471"/>
                  </a:lnTo>
                  <a:lnTo>
                    <a:pt x="109" y="482"/>
                  </a:lnTo>
                  <a:lnTo>
                    <a:pt x="135" y="482"/>
                  </a:lnTo>
                  <a:lnTo>
                    <a:pt x="150" y="507"/>
                  </a:lnTo>
                  <a:lnTo>
                    <a:pt x="150" y="513"/>
                  </a:lnTo>
                  <a:lnTo>
                    <a:pt x="140" y="513"/>
                  </a:lnTo>
                  <a:lnTo>
                    <a:pt x="119" y="523"/>
                  </a:lnTo>
                  <a:lnTo>
                    <a:pt x="119" y="507"/>
                  </a:lnTo>
                  <a:lnTo>
                    <a:pt x="114" y="497"/>
                  </a:lnTo>
                  <a:lnTo>
                    <a:pt x="83" y="487"/>
                  </a:lnTo>
                  <a:lnTo>
                    <a:pt x="88" y="497"/>
                  </a:lnTo>
                  <a:lnTo>
                    <a:pt x="52" y="450"/>
                  </a:lnTo>
                  <a:lnTo>
                    <a:pt x="36" y="440"/>
                  </a:lnTo>
                  <a:lnTo>
                    <a:pt x="26" y="440"/>
                  </a:lnTo>
                  <a:lnTo>
                    <a:pt x="26" y="409"/>
                  </a:lnTo>
                  <a:lnTo>
                    <a:pt x="36" y="368"/>
                  </a:lnTo>
                  <a:lnTo>
                    <a:pt x="47" y="347"/>
                  </a:lnTo>
                  <a:lnTo>
                    <a:pt x="57" y="331"/>
                  </a:lnTo>
                  <a:lnTo>
                    <a:pt x="67" y="311"/>
                  </a:lnTo>
                  <a:lnTo>
                    <a:pt x="52" y="269"/>
                  </a:lnTo>
                  <a:lnTo>
                    <a:pt x="47" y="243"/>
                  </a:lnTo>
                  <a:lnTo>
                    <a:pt x="26" y="218"/>
                  </a:lnTo>
                  <a:lnTo>
                    <a:pt x="21" y="207"/>
                  </a:lnTo>
                  <a:lnTo>
                    <a:pt x="21" y="197"/>
                  </a:lnTo>
                  <a:lnTo>
                    <a:pt x="31" y="187"/>
                  </a:lnTo>
                  <a:lnTo>
                    <a:pt x="31" y="176"/>
                  </a:lnTo>
                  <a:lnTo>
                    <a:pt x="41" y="161"/>
                  </a:lnTo>
                  <a:lnTo>
                    <a:pt x="36" y="156"/>
                  </a:lnTo>
                  <a:lnTo>
                    <a:pt x="31" y="156"/>
                  </a:lnTo>
                  <a:lnTo>
                    <a:pt x="31" y="130"/>
                  </a:lnTo>
                  <a:lnTo>
                    <a:pt x="10" y="114"/>
                  </a:lnTo>
                  <a:lnTo>
                    <a:pt x="0" y="83"/>
                  </a:lnTo>
                  <a:lnTo>
                    <a:pt x="5" y="83"/>
                  </a:lnTo>
                  <a:lnTo>
                    <a:pt x="5" y="62"/>
                  </a:lnTo>
                  <a:lnTo>
                    <a:pt x="16" y="36"/>
                  </a:lnTo>
                  <a:lnTo>
                    <a:pt x="41" y="36"/>
                  </a:lnTo>
                  <a:lnTo>
                    <a:pt x="62" y="16"/>
                  </a:lnTo>
                  <a:lnTo>
                    <a:pt x="78" y="11"/>
                  </a:lnTo>
                  <a:lnTo>
                    <a:pt x="88" y="0"/>
                  </a:lnTo>
                  <a:lnTo>
                    <a:pt x="88" y="5"/>
                  </a:lnTo>
                  <a:lnTo>
                    <a:pt x="98" y="16"/>
                  </a:lnTo>
                  <a:lnTo>
                    <a:pt x="98" y="31"/>
                  </a:lnTo>
                  <a:lnTo>
                    <a:pt x="119" y="36"/>
                  </a:lnTo>
                  <a:lnTo>
                    <a:pt x="119" y="68"/>
                  </a:lnTo>
                  <a:lnTo>
                    <a:pt x="109" y="104"/>
                  </a:lnTo>
                  <a:lnTo>
                    <a:pt x="109" y="114"/>
                  </a:lnTo>
                  <a:lnTo>
                    <a:pt x="145" y="93"/>
                  </a:lnTo>
                  <a:lnTo>
                    <a:pt x="150" y="93"/>
                  </a:lnTo>
                  <a:lnTo>
                    <a:pt x="155" y="99"/>
                  </a:lnTo>
                  <a:lnTo>
                    <a:pt x="171" y="104"/>
                  </a:lnTo>
                  <a:lnTo>
                    <a:pt x="181" y="93"/>
                  </a:lnTo>
                  <a:lnTo>
                    <a:pt x="186" y="88"/>
                  </a:lnTo>
                  <a:lnTo>
                    <a:pt x="202" y="83"/>
                  </a:lnTo>
                  <a:lnTo>
                    <a:pt x="207" y="83"/>
                  </a:lnTo>
                  <a:lnTo>
                    <a:pt x="233" y="114"/>
                  </a:lnTo>
                  <a:lnTo>
                    <a:pt x="238" y="124"/>
                  </a:lnTo>
                  <a:lnTo>
                    <a:pt x="243" y="156"/>
                  </a:lnTo>
                  <a:lnTo>
                    <a:pt x="248" y="166"/>
                  </a:lnTo>
                  <a:lnTo>
                    <a:pt x="254" y="166"/>
                  </a:lnTo>
                  <a:lnTo>
                    <a:pt x="264" y="181"/>
                  </a:lnTo>
                  <a:lnTo>
                    <a:pt x="264" y="192"/>
                  </a:lnTo>
                  <a:lnTo>
                    <a:pt x="264" y="218"/>
                  </a:lnTo>
                  <a:lnTo>
                    <a:pt x="259" y="228"/>
                  </a:lnTo>
                  <a:lnTo>
                    <a:pt x="248" y="228"/>
                  </a:lnTo>
                  <a:lnTo>
                    <a:pt x="243" y="223"/>
                  </a:lnTo>
                  <a:lnTo>
                    <a:pt x="217" y="223"/>
                  </a:lnTo>
                  <a:lnTo>
                    <a:pt x="192" y="223"/>
                  </a:lnTo>
                  <a:lnTo>
                    <a:pt x="171" y="249"/>
                  </a:lnTo>
                  <a:lnTo>
                    <a:pt x="155" y="259"/>
                  </a:lnTo>
                  <a:lnTo>
                    <a:pt x="155" y="269"/>
                  </a:lnTo>
                  <a:lnTo>
                    <a:pt x="166" y="285"/>
                  </a:lnTo>
                  <a:lnTo>
                    <a:pt x="176" y="300"/>
                  </a:lnTo>
                  <a:lnTo>
                    <a:pt x="181" y="321"/>
                  </a:lnTo>
                </a:path>
              </a:pathLst>
            </a:custGeom>
            <a:solidFill>
              <a:srgbClr val="0099cc"/>
            </a:solidFill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5" name=""/>
          <p:cNvSpPr/>
          <p:nvPr/>
        </p:nvSpPr>
        <p:spPr>
          <a:xfrm>
            <a:off x="4894200" y="3381480"/>
            <a:ext cx="393840" cy="476280"/>
          </a:xfrm>
          <a:custGeom>
            <a:avLst/>
            <a:gdLst/>
            <a:ahLst/>
            <a:rect l="l" t="t" r="r" b="b"/>
            <a:pathLst>
              <a:path w="248" h="300">
                <a:moveTo>
                  <a:pt x="57" y="160"/>
                </a:moveTo>
                <a:lnTo>
                  <a:pt x="67" y="160"/>
                </a:lnTo>
                <a:lnTo>
                  <a:pt x="73" y="166"/>
                </a:lnTo>
                <a:lnTo>
                  <a:pt x="83" y="171"/>
                </a:lnTo>
                <a:lnTo>
                  <a:pt x="93" y="160"/>
                </a:lnTo>
                <a:lnTo>
                  <a:pt x="98" y="155"/>
                </a:lnTo>
                <a:lnTo>
                  <a:pt x="114" y="150"/>
                </a:lnTo>
                <a:lnTo>
                  <a:pt x="119" y="150"/>
                </a:lnTo>
                <a:lnTo>
                  <a:pt x="145" y="181"/>
                </a:lnTo>
                <a:lnTo>
                  <a:pt x="150" y="191"/>
                </a:lnTo>
                <a:lnTo>
                  <a:pt x="155" y="223"/>
                </a:lnTo>
                <a:lnTo>
                  <a:pt x="160" y="233"/>
                </a:lnTo>
                <a:lnTo>
                  <a:pt x="166" y="233"/>
                </a:lnTo>
                <a:lnTo>
                  <a:pt x="176" y="248"/>
                </a:lnTo>
                <a:lnTo>
                  <a:pt x="176" y="259"/>
                </a:lnTo>
                <a:lnTo>
                  <a:pt x="176" y="285"/>
                </a:lnTo>
                <a:lnTo>
                  <a:pt x="171" y="295"/>
                </a:lnTo>
                <a:lnTo>
                  <a:pt x="171" y="300"/>
                </a:lnTo>
                <a:lnTo>
                  <a:pt x="192" y="300"/>
                </a:lnTo>
                <a:lnTo>
                  <a:pt x="197" y="300"/>
                </a:lnTo>
                <a:lnTo>
                  <a:pt x="197" y="290"/>
                </a:lnTo>
                <a:lnTo>
                  <a:pt x="207" y="285"/>
                </a:lnTo>
                <a:lnTo>
                  <a:pt x="223" y="285"/>
                </a:lnTo>
                <a:lnTo>
                  <a:pt x="233" y="290"/>
                </a:lnTo>
                <a:lnTo>
                  <a:pt x="248" y="279"/>
                </a:lnTo>
                <a:lnTo>
                  <a:pt x="248" y="259"/>
                </a:lnTo>
                <a:lnTo>
                  <a:pt x="238" y="228"/>
                </a:lnTo>
                <a:lnTo>
                  <a:pt x="223" y="217"/>
                </a:lnTo>
                <a:lnTo>
                  <a:pt x="212" y="217"/>
                </a:lnTo>
                <a:lnTo>
                  <a:pt x="212" y="207"/>
                </a:lnTo>
                <a:lnTo>
                  <a:pt x="207" y="191"/>
                </a:lnTo>
                <a:lnTo>
                  <a:pt x="192" y="181"/>
                </a:lnTo>
                <a:lnTo>
                  <a:pt x="166" y="150"/>
                </a:lnTo>
                <a:lnTo>
                  <a:pt x="166" y="145"/>
                </a:lnTo>
                <a:lnTo>
                  <a:pt x="124" y="114"/>
                </a:lnTo>
                <a:lnTo>
                  <a:pt x="129" y="103"/>
                </a:lnTo>
                <a:lnTo>
                  <a:pt x="145" y="103"/>
                </a:lnTo>
                <a:lnTo>
                  <a:pt x="155" y="93"/>
                </a:lnTo>
                <a:lnTo>
                  <a:pt x="155" y="88"/>
                </a:lnTo>
                <a:lnTo>
                  <a:pt x="140" y="67"/>
                </a:lnTo>
                <a:lnTo>
                  <a:pt x="135" y="57"/>
                </a:lnTo>
                <a:lnTo>
                  <a:pt x="104" y="57"/>
                </a:lnTo>
                <a:lnTo>
                  <a:pt x="93" y="52"/>
                </a:lnTo>
                <a:lnTo>
                  <a:pt x="93" y="36"/>
                </a:lnTo>
                <a:lnTo>
                  <a:pt x="88" y="31"/>
                </a:lnTo>
                <a:lnTo>
                  <a:pt x="73" y="5"/>
                </a:lnTo>
                <a:lnTo>
                  <a:pt x="52" y="0"/>
                </a:lnTo>
                <a:lnTo>
                  <a:pt x="47" y="5"/>
                </a:lnTo>
                <a:lnTo>
                  <a:pt x="52" y="26"/>
                </a:lnTo>
                <a:lnTo>
                  <a:pt x="52" y="36"/>
                </a:lnTo>
                <a:lnTo>
                  <a:pt x="52" y="47"/>
                </a:lnTo>
                <a:lnTo>
                  <a:pt x="36" y="47"/>
                </a:lnTo>
                <a:lnTo>
                  <a:pt x="36" y="31"/>
                </a:lnTo>
                <a:lnTo>
                  <a:pt x="26" y="41"/>
                </a:lnTo>
                <a:lnTo>
                  <a:pt x="10" y="52"/>
                </a:lnTo>
                <a:lnTo>
                  <a:pt x="10" y="57"/>
                </a:lnTo>
                <a:lnTo>
                  <a:pt x="5" y="57"/>
                </a:lnTo>
                <a:lnTo>
                  <a:pt x="0" y="67"/>
                </a:lnTo>
                <a:lnTo>
                  <a:pt x="0" y="72"/>
                </a:lnTo>
                <a:lnTo>
                  <a:pt x="10" y="83"/>
                </a:lnTo>
                <a:lnTo>
                  <a:pt x="10" y="98"/>
                </a:lnTo>
                <a:lnTo>
                  <a:pt x="36" y="103"/>
                </a:lnTo>
                <a:lnTo>
                  <a:pt x="36" y="140"/>
                </a:lnTo>
                <a:lnTo>
                  <a:pt x="21" y="171"/>
                </a:lnTo>
                <a:lnTo>
                  <a:pt x="21" y="181"/>
                </a:lnTo>
                <a:lnTo>
                  <a:pt x="57" y="16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6" name=""/>
          <p:cNvGrpSpPr/>
          <p:nvPr/>
        </p:nvGrpSpPr>
        <p:grpSpPr>
          <a:xfrm>
            <a:off x="4894200" y="3381480"/>
            <a:ext cx="393840" cy="476280"/>
            <a:chOff x="4894200" y="3381480"/>
            <a:chExt cx="393840" cy="476280"/>
          </a:xfrm>
        </p:grpSpPr>
        <p:sp>
          <p:nvSpPr>
            <p:cNvPr id="247" name=""/>
            <p:cNvSpPr/>
            <p:nvPr/>
          </p:nvSpPr>
          <p:spPr>
            <a:xfrm>
              <a:off x="4894200" y="3381480"/>
              <a:ext cx="393840" cy="476280"/>
            </a:xfrm>
            <a:custGeom>
              <a:avLst/>
              <a:gdLst/>
              <a:ahLst/>
              <a:rect l="l" t="t" r="r" b="b"/>
              <a:pathLst>
                <a:path w="248" h="300">
                  <a:moveTo>
                    <a:pt x="57" y="160"/>
                  </a:moveTo>
                  <a:lnTo>
                    <a:pt x="67" y="160"/>
                  </a:lnTo>
                  <a:lnTo>
                    <a:pt x="73" y="166"/>
                  </a:lnTo>
                  <a:lnTo>
                    <a:pt x="83" y="171"/>
                  </a:lnTo>
                  <a:lnTo>
                    <a:pt x="93" y="160"/>
                  </a:lnTo>
                  <a:lnTo>
                    <a:pt x="98" y="155"/>
                  </a:lnTo>
                  <a:lnTo>
                    <a:pt x="114" y="150"/>
                  </a:lnTo>
                  <a:lnTo>
                    <a:pt x="119" y="150"/>
                  </a:lnTo>
                  <a:lnTo>
                    <a:pt x="145" y="181"/>
                  </a:lnTo>
                  <a:lnTo>
                    <a:pt x="150" y="191"/>
                  </a:lnTo>
                  <a:lnTo>
                    <a:pt x="155" y="223"/>
                  </a:lnTo>
                  <a:lnTo>
                    <a:pt x="160" y="233"/>
                  </a:lnTo>
                  <a:lnTo>
                    <a:pt x="166" y="233"/>
                  </a:lnTo>
                  <a:lnTo>
                    <a:pt x="176" y="248"/>
                  </a:lnTo>
                  <a:lnTo>
                    <a:pt x="176" y="259"/>
                  </a:lnTo>
                  <a:lnTo>
                    <a:pt x="176" y="285"/>
                  </a:lnTo>
                  <a:lnTo>
                    <a:pt x="171" y="295"/>
                  </a:lnTo>
                  <a:lnTo>
                    <a:pt x="171" y="300"/>
                  </a:lnTo>
                  <a:lnTo>
                    <a:pt x="192" y="300"/>
                  </a:lnTo>
                  <a:lnTo>
                    <a:pt x="197" y="300"/>
                  </a:lnTo>
                  <a:lnTo>
                    <a:pt x="197" y="290"/>
                  </a:lnTo>
                  <a:lnTo>
                    <a:pt x="207" y="285"/>
                  </a:lnTo>
                  <a:lnTo>
                    <a:pt x="223" y="285"/>
                  </a:lnTo>
                  <a:lnTo>
                    <a:pt x="233" y="290"/>
                  </a:lnTo>
                  <a:lnTo>
                    <a:pt x="248" y="279"/>
                  </a:lnTo>
                  <a:lnTo>
                    <a:pt x="248" y="259"/>
                  </a:lnTo>
                  <a:lnTo>
                    <a:pt x="238" y="228"/>
                  </a:lnTo>
                  <a:lnTo>
                    <a:pt x="223" y="217"/>
                  </a:lnTo>
                  <a:lnTo>
                    <a:pt x="212" y="217"/>
                  </a:lnTo>
                  <a:lnTo>
                    <a:pt x="212" y="207"/>
                  </a:lnTo>
                  <a:lnTo>
                    <a:pt x="207" y="191"/>
                  </a:lnTo>
                  <a:lnTo>
                    <a:pt x="192" y="181"/>
                  </a:lnTo>
                  <a:lnTo>
                    <a:pt x="166" y="150"/>
                  </a:lnTo>
                  <a:lnTo>
                    <a:pt x="166" y="145"/>
                  </a:lnTo>
                  <a:lnTo>
                    <a:pt x="124" y="114"/>
                  </a:lnTo>
                  <a:lnTo>
                    <a:pt x="129" y="103"/>
                  </a:lnTo>
                  <a:lnTo>
                    <a:pt x="145" y="103"/>
                  </a:lnTo>
                  <a:lnTo>
                    <a:pt x="155" y="93"/>
                  </a:lnTo>
                  <a:lnTo>
                    <a:pt x="155" y="88"/>
                  </a:lnTo>
                  <a:lnTo>
                    <a:pt x="140" y="67"/>
                  </a:lnTo>
                  <a:lnTo>
                    <a:pt x="135" y="57"/>
                  </a:lnTo>
                  <a:lnTo>
                    <a:pt x="104" y="57"/>
                  </a:lnTo>
                  <a:lnTo>
                    <a:pt x="93" y="52"/>
                  </a:lnTo>
                  <a:lnTo>
                    <a:pt x="93" y="36"/>
                  </a:lnTo>
                  <a:lnTo>
                    <a:pt x="88" y="31"/>
                  </a:lnTo>
                  <a:lnTo>
                    <a:pt x="73" y="5"/>
                  </a:lnTo>
                  <a:lnTo>
                    <a:pt x="52" y="0"/>
                  </a:lnTo>
                  <a:lnTo>
                    <a:pt x="47" y="5"/>
                  </a:lnTo>
                  <a:lnTo>
                    <a:pt x="52" y="26"/>
                  </a:lnTo>
                  <a:lnTo>
                    <a:pt x="52" y="36"/>
                  </a:lnTo>
                  <a:lnTo>
                    <a:pt x="52" y="47"/>
                  </a:lnTo>
                  <a:lnTo>
                    <a:pt x="36" y="47"/>
                  </a:lnTo>
                  <a:lnTo>
                    <a:pt x="36" y="31"/>
                  </a:lnTo>
                  <a:lnTo>
                    <a:pt x="26" y="41"/>
                  </a:lnTo>
                  <a:lnTo>
                    <a:pt x="10" y="52"/>
                  </a:lnTo>
                  <a:lnTo>
                    <a:pt x="10" y="57"/>
                  </a:lnTo>
                  <a:lnTo>
                    <a:pt x="5" y="57"/>
                  </a:lnTo>
                  <a:lnTo>
                    <a:pt x="0" y="67"/>
                  </a:lnTo>
                  <a:lnTo>
                    <a:pt x="0" y="72"/>
                  </a:lnTo>
                  <a:lnTo>
                    <a:pt x="10" y="83"/>
                  </a:lnTo>
                  <a:lnTo>
                    <a:pt x="10" y="98"/>
                  </a:lnTo>
                  <a:lnTo>
                    <a:pt x="36" y="103"/>
                  </a:lnTo>
                  <a:lnTo>
                    <a:pt x="36" y="140"/>
                  </a:lnTo>
                  <a:lnTo>
                    <a:pt x="21" y="171"/>
                  </a:lnTo>
                  <a:lnTo>
                    <a:pt x="21" y="181"/>
                  </a:lnTo>
                  <a:lnTo>
                    <a:pt x="57" y="16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4894200" y="3381480"/>
              <a:ext cx="393840" cy="476280"/>
            </a:xfrm>
            <a:custGeom>
              <a:avLst/>
              <a:gdLst/>
              <a:ahLst/>
              <a:rect l="l" t="t" r="r" b="b"/>
              <a:pathLst>
                <a:path w="248" h="300">
                  <a:moveTo>
                    <a:pt x="57" y="160"/>
                  </a:moveTo>
                  <a:lnTo>
                    <a:pt x="67" y="160"/>
                  </a:lnTo>
                  <a:lnTo>
                    <a:pt x="73" y="166"/>
                  </a:lnTo>
                  <a:lnTo>
                    <a:pt x="83" y="171"/>
                  </a:lnTo>
                  <a:lnTo>
                    <a:pt x="93" y="160"/>
                  </a:lnTo>
                  <a:lnTo>
                    <a:pt x="98" y="155"/>
                  </a:lnTo>
                  <a:lnTo>
                    <a:pt x="114" y="150"/>
                  </a:lnTo>
                  <a:lnTo>
                    <a:pt x="119" y="150"/>
                  </a:lnTo>
                  <a:lnTo>
                    <a:pt x="145" y="181"/>
                  </a:lnTo>
                  <a:lnTo>
                    <a:pt x="150" y="191"/>
                  </a:lnTo>
                  <a:lnTo>
                    <a:pt x="155" y="223"/>
                  </a:lnTo>
                  <a:lnTo>
                    <a:pt x="160" y="233"/>
                  </a:lnTo>
                  <a:lnTo>
                    <a:pt x="166" y="233"/>
                  </a:lnTo>
                  <a:lnTo>
                    <a:pt x="176" y="248"/>
                  </a:lnTo>
                  <a:lnTo>
                    <a:pt x="176" y="259"/>
                  </a:lnTo>
                  <a:lnTo>
                    <a:pt x="176" y="285"/>
                  </a:lnTo>
                  <a:lnTo>
                    <a:pt x="171" y="295"/>
                  </a:lnTo>
                  <a:lnTo>
                    <a:pt x="171" y="300"/>
                  </a:lnTo>
                  <a:lnTo>
                    <a:pt x="192" y="300"/>
                  </a:lnTo>
                  <a:lnTo>
                    <a:pt x="197" y="300"/>
                  </a:lnTo>
                  <a:lnTo>
                    <a:pt x="197" y="290"/>
                  </a:lnTo>
                  <a:lnTo>
                    <a:pt x="207" y="285"/>
                  </a:lnTo>
                  <a:lnTo>
                    <a:pt x="223" y="285"/>
                  </a:lnTo>
                  <a:lnTo>
                    <a:pt x="233" y="290"/>
                  </a:lnTo>
                  <a:lnTo>
                    <a:pt x="248" y="279"/>
                  </a:lnTo>
                  <a:lnTo>
                    <a:pt x="248" y="259"/>
                  </a:lnTo>
                  <a:lnTo>
                    <a:pt x="238" y="228"/>
                  </a:lnTo>
                  <a:lnTo>
                    <a:pt x="223" y="217"/>
                  </a:lnTo>
                  <a:lnTo>
                    <a:pt x="212" y="217"/>
                  </a:lnTo>
                  <a:lnTo>
                    <a:pt x="212" y="207"/>
                  </a:lnTo>
                  <a:lnTo>
                    <a:pt x="207" y="191"/>
                  </a:lnTo>
                  <a:lnTo>
                    <a:pt x="192" y="181"/>
                  </a:lnTo>
                  <a:lnTo>
                    <a:pt x="166" y="150"/>
                  </a:lnTo>
                  <a:lnTo>
                    <a:pt x="166" y="145"/>
                  </a:lnTo>
                  <a:lnTo>
                    <a:pt x="124" y="114"/>
                  </a:lnTo>
                  <a:lnTo>
                    <a:pt x="129" y="103"/>
                  </a:lnTo>
                  <a:lnTo>
                    <a:pt x="145" y="103"/>
                  </a:lnTo>
                  <a:lnTo>
                    <a:pt x="155" y="93"/>
                  </a:lnTo>
                  <a:lnTo>
                    <a:pt x="155" y="88"/>
                  </a:lnTo>
                  <a:lnTo>
                    <a:pt x="140" y="67"/>
                  </a:lnTo>
                  <a:lnTo>
                    <a:pt x="135" y="57"/>
                  </a:lnTo>
                  <a:lnTo>
                    <a:pt x="104" y="57"/>
                  </a:lnTo>
                  <a:lnTo>
                    <a:pt x="93" y="52"/>
                  </a:lnTo>
                  <a:lnTo>
                    <a:pt x="93" y="36"/>
                  </a:lnTo>
                  <a:lnTo>
                    <a:pt x="88" y="31"/>
                  </a:lnTo>
                  <a:lnTo>
                    <a:pt x="73" y="5"/>
                  </a:lnTo>
                  <a:lnTo>
                    <a:pt x="52" y="0"/>
                  </a:lnTo>
                  <a:lnTo>
                    <a:pt x="47" y="5"/>
                  </a:lnTo>
                  <a:lnTo>
                    <a:pt x="52" y="26"/>
                  </a:lnTo>
                  <a:lnTo>
                    <a:pt x="52" y="36"/>
                  </a:lnTo>
                  <a:lnTo>
                    <a:pt x="52" y="47"/>
                  </a:lnTo>
                  <a:lnTo>
                    <a:pt x="36" y="47"/>
                  </a:lnTo>
                  <a:lnTo>
                    <a:pt x="36" y="31"/>
                  </a:lnTo>
                  <a:lnTo>
                    <a:pt x="26" y="41"/>
                  </a:lnTo>
                  <a:lnTo>
                    <a:pt x="10" y="52"/>
                  </a:lnTo>
                  <a:lnTo>
                    <a:pt x="10" y="57"/>
                  </a:lnTo>
                  <a:lnTo>
                    <a:pt x="5" y="57"/>
                  </a:lnTo>
                  <a:lnTo>
                    <a:pt x="0" y="67"/>
                  </a:lnTo>
                  <a:lnTo>
                    <a:pt x="0" y="72"/>
                  </a:lnTo>
                  <a:lnTo>
                    <a:pt x="10" y="83"/>
                  </a:lnTo>
                  <a:lnTo>
                    <a:pt x="10" y="98"/>
                  </a:lnTo>
                  <a:lnTo>
                    <a:pt x="36" y="103"/>
                  </a:lnTo>
                  <a:lnTo>
                    <a:pt x="36" y="140"/>
                  </a:lnTo>
                  <a:lnTo>
                    <a:pt x="21" y="171"/>
                  </a:lnTo>
                  <a:lnTo>
                    <a:pt x="21" y="181"/>
                  </a:lnTo>
                  <a:lnTo>
                    <a:pt x="57" y="16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9" name=""/>
          <p:cNvSpPr/>
          <p:nvPr/>
        </p:nvSpPr>
        <p:spPr>
          <a:xfrm>
            <a:off x="1978200" y="1015920"/>
            <a:ext cx="2209680" cy="1174680"/>
          </a:xfrm>
          <a:custGeom>
            <a:avLst/>
            <a:gdLst/>
            <a:ahLst/>
            <a:rect l="l" t="t" r="r" b="b"/>
            <a:pathLst>
              <a:path w="1392" h="740">
                <a:moveTo>
                  <a:pt x="745" y="25"/>
                </a:moveTo>
                <a:lnTo>
                  <a:pt x="745" y="10"/>
                </a:lnTo>
                <a:lnTo>
                  <a:pt x="771" y="0"/>
                </a:lnTo>
                <a:lnTo>
                  <a:pt x="833" y="15"/>
                </a:lnTo>
                <a:lnTo>
                  <a:pt x="838" y="36"/>
                </a:lnTo>
                <a:lnTo>
                  <a:pt x="843" y="41"/>
                </a:lnTo>
                <a:lnTo>
                  <a:pt x="838" y="67"/>
                </a:lnTo>
                <a:lnTo>
                  <a:pt x="843" y="72"/>
                </a:lnTo>
                <a:lnTo>
                  <a:pt x="874" y="72"/>
                </a:lnTo>
                <a:lnTo>
                  <a:pt x="880" y="62"/>
                </a:lnTo>
                <a:lnTo>
                  <a:pt x="890" y="72"/>
                </a:lnTo>
                <a:lnTo>
                  <a:pt x="885" y="82"/>
                </a:lnTo>
                <a:lnTo>
                  <a:pt x="895" y="82"/>
                </a:lnTo>
                <a:lnTo>
                  <a:pt x="890" y="77"/>
                </a:lnTo>
                <a:lnTo>
                  <a:pt x="895" y="72"/>
                </a:lnTo>
                <a:lnTo>
                  <a:pt x="916" y="82"/>
                </a:lnTo>
                <a:lnTo>
                  <a:pt x="931" y="77"/>
                </a:lnTo>
                <a:lnTo>
                  <a:pt x="931" y="88"/>
                </a:lnTo>
                <a:lnTo>
                  <a:pt x="916" y="108"/>
                </a:lnTo>
                <a:lnTo>
                  <a:pt x="921" y="113"/>
                </a:lnTo>
                <a:lnTo>
                  <a:pt x="957" y="113"/>
                </a:lnTo>
                <a:lnTo>
                  <a:pt x="994" y="72"/>
                </a:lnTo>
                <a:lnTo>
                  <a:pt x="1030" y="56"/>
                </a:lnTo>
                <a:lnTo>
                  <a:pt x="1035" y="67"/>
                </a:lnTo>
                <a:lnTo>
                  <a:pt x="1025" y="72"/>
                </a:lnTo>
                <a:lnTo>
                  <a:pt x="1025" y="82"/>
                </a:lnTo>
                <a:lnTo>
                  <a:pt x="1076" y="129"/>
                </a:lnTo>
                <a:lnTo>
                  <a:pt x="1149" y="258"/>
                </a:lnTo>
                <a:lnTo>
                  <a:pt x="1169" y="238"/>
                </a:lnTo>
                <a:lnTo>
                  <a:pt x="1185" y="248"/>
                </a:lnTo>
                <a:lnTo>
                  <a:pt x="1190" y="269"/>
                </a:lnTo>
                <a:lnTo>
                  <a:pt x="1237" y="269"/>
                </a:lnTo>
                <a:lnTo>
                  <a:pt x="1268" y="253"/>
                </a:lnTo>
                <a:lnTo>
                  <a:pt x="1325" y="326"/>
                </a:lnTo>
                <a:lnTo>
                  <a:pt x="1356" y="331"/>
                </a:lnTo>
                <a:lnTo>
                  <a:pt x="1376" y="320"/>
                </a:lnTo>
                <a:lnTo>
                  <a:pt x="1392" y="351"/>
                </a:lnTo>
                <a:lnTo>
                  <a:pt x="1387" y="367"/>
                </a:lnTo>
                <a:lnTo>
                  <a:pt x="1371" y="388"/>
                </a:lnTo>
                <a:lnTo>
                  <a:pt x="1345" y="393"/>
                </a:lnTo>
                <a:lnTo>
                  <a:pt x="1335" y="419"/>
                </a:lnTo>
                <a:lnTo>
                  <a:pt x="1335" y="460"/>
                </a:lnTo>
                <a:lnTo>
                  <a:pt x="1309" y="470"/>
                </a:lnTo>
                <a:lnTo>
                  <a:pt x="1299" y="460"/>
                </a:lnTo>
                <a:lnTo>
                  <a:pt x="1278" y="465"/>
                </a:lnTo>
                <a:lnTo>
                  <a:pt x="1263" y="455"/>
                </a:lnTo>
                <a:lnTo>
                  <a:pt x="1247" y="455"/>
                </a:lnTo>
                <a:lnTo>
                  <a:pt x="1237" y="486"/>
                </a:lnTo>
                <a:lnTo>
                  <a:pt x="1226" y="517"/>
                </a:lnTo>
                <a:lnTo>
                  <a:pt x="1221" y="527"/>
                </a:lnTo>
                <a:lnTo>
                  <a:pt x="1226" y="548"/>
                </a:lnTo>
                <a:lnTo>
                  <a:pt x="1185" y="553"/>
                </a:lnTo>
                <a:lnTo>
                  <a:pt x="1169" y="558"/>
                </a:lnTo>
                <a:lnTo>
                  <a:pt x="1144" y="564"/>
                </a:lnTo>
                <a:lnTo>
                  <a:pt x="1154" y="579"/>
                </a:lnTo>
                <a:lnTo>
                  <a:pt x="1154" y="605"/>
                </a:lnTo>
                <a:lnTo>
                  <a:pt x="1169" y="641"/>
                </a:lnTo>
                <a:lnTo>
                  <a:pt x="1169" y="652"/>
                </a:lnTo>
                <a:lnTo>
                  <a:pt x="1159" y="657"/>
                </a:lnTo>
                <a:lnTo>
                  <a:pt x="1154" y="683"/>
                </a:lnTo>
                <a:lnTo>
                  <a:pt x="1128" y="677"/>
                </a:lnTo>
                <a:lnTo>
                  <a:pt x="1118" y="662"/>
                </a:lnTo>
                <a:lnTo>
                  <a:pt x="1040" y="652"/>
                </a:lnTo>
                <a:lnTo>
                  <a:pt x="983" y="657"/>
                </a:lnTo>
                <a:lnTo>
                  <a:pt x="962" y="652"/>
                </a:lnTo>
                <a:lnTo>
                  <a:pt x="947" y="641"/>
                </a:lnTo>
                <a:lnTo>
                  <a:pt x="926" y="652"/>
                </a:lnTo>
                <a:lnTo>
                  <a:pt x="916" y="677"/>
                </a:lnTo>
                <a:lnTo>
                  <a:pt x="885" y="662"/>
                </a:lnTo>
                <a:lnTo>
                  <a:pt x="854" y="662"/>
                </a:lnTo>
                <a:lnTo>
                  <a:pt x="838" y="662"/>
                </a:lnTo>
                <a:lnTo>
                  <a:pt x="833" y="683"/>
                </a:lnTo>
                <a:lnTo>
                  <a:pt x="823" y="693"/>
                </a:lnTo>
                <a:lnTo>
                  <a:pt x="812" y="693"/>
                </a:lnTo>
                <a:lnTo>
                  <a:pt x="807" y="709"/>
                </a:lnTo>
                <a:lnTo>
                  <a:pt x="787" y="719"/>
                </a:lnTo>
                <a:lnTo>
                  <a:pt x="761" y="740"/>
                </a:lnTo>
                <a:lnTo>
                  <a:pt x="735" y="729"/>
                </a:lnTo>
                <a:lnTo>
                  <a:pt x="693" y="734"/>
                </a:lnTo>
                <a:lnTo>
                  <a:pt x="688" y="703"/>
                </a:lnTo>
                <a:lnTo>
                  <a:pt x="667" y="698"/>
                </a:lnTo>
                <a:lnTo>
                  <a:pt x="667" y="683"/>
                </a:lnTo>
                <a:lnTo>
                  <a:pt x="673" y="683"/>
                </a:lnTo>
                <a:lnTo>
                  <a:pt x="673" y="657"/>
                </a:lnTo>
                <a:lnTo>
                  <a:pt x="662" y="657"/>
                </a:lnTo>
                <a:lnTo>
                  <a:pt x="652" y="636"/>
                </a:lnTo>
                <a:lnTo>
                  <a:pt x="631" y="621"/>
                </a:lnTo>
                <a:lnTo>
                  <a:pt x="605" y="621"/>
                </a:lnTo>
                <a:lnTo>
                  <a:pt x="585" y="626"/>
                </a:lnTo>
                <a:lnTo>
                  <a:pt x="559" y="626"/>
                </a:lnTo>
                <a:lnTo>
                  <a:pt x="533" y="631"/>
                </a:lnTo>
                <a:lnTo>
                  <a:pt x="517" y="615"/>
                </a:lnTo>
                <a:lnTo>
                  <a:pt x="497" y="589"/>
                </a:lnTo>
                <a:lnTo>
                  <a:pt x="481" y="574"/>
                </a:lnTo>
                <a:lnTo>
                  <a:pt x="466" y="558"/>
                </a:lnTo>
                <a:lnTo>
                  <a:pt x="435" y="533"/>
                </a:lnTo>
                <a:lnTo>
                  <a:pt x="414" y="527"/>
                </a:lnTo>
                <a:lnTo>
                  <a:pt x="393" y="533"/>
                </a:lnTo>
                <a:lnTo>
                  <a:pt x="373" y="543"/>
                </a:lnTo>
                <a:lnTo>
                  <a:pt x="347" y="548"/>
                </a:lnTo>
                <a:lnTo>
                  <a:pt x="326" y="558"/>
                </a:lnTo>
                <a:lnTo>
                  <a:pt x="326" y="600"/>
                </a:lnTo>
                <a:lnTo>
                  <a:pt x="326" y="646"/>
                </a:lnTo>
                <a:lnTo>
                  <a:pt x="326" y="688"/>
                </a:lnTo>
                <a:lnTo>
                  <a:pt x="326" y="724"/>
                </a:lnTo>
                <a:lnTo>
                  <a:pt x="316" y="729"/>
                </a:lnTo>
                <a:lnTo>
                  <a:pt x="300" y="724"/>
                </a:lnTo>
                <a:lnTo>
                  <a:pt x="279" y="688"/>
                </a:lnTo>
                <a:lnTo>
                  <a:pt x="264" y="683"/>
                </a:lnTo>
                <a:lnTo>
                  <a:pt x="228" y="688"/>
                </a:lnTo>
                <a:lnTo>
                  <a:pt x="207" y="703"/>
                </a:lnTo>
                <a:lnTo>
                  <a:pt x="207" y="683"/>
                </a:lnTo>
                <a:lnTo>
                  <a:pt x="212" y="677"/>
                </a:lnTo>
                <a:lnTo>
                  <a:pt x="217" y="667"/>
                </a:lnTo>
                <a:lnTo>
                  <a:pt x="186" y="657"/>
                </a:lnTo>
                <a:lnTo>
                  <a:pt x="176" y="646"/>
                </a:lnTo>
                <a:lnTo>
                  <a:pt x="166" y="646"/>
                </a:lnTo>
                <a:lnTo>
                  <a:pt x="166" y="626"/>
                </a:lnTo>
                <a:lnTo>
                  <a:pt x="155" y="605"/>
                </a:lnTo>
                <a:lnTo>
                  <a:pt x="150" y="595"/>
                </a:lnTo>
                <a:lnTo>
                  <a:pt x="134" y="589"/>
                </a:lnTo>
                <a:lnTo>
                  <a:pt x="129" y="579"/>
                </a:lnTo>
                <a:lnTo>
                  <a:pt x="145" y="574"/>
                </a:lnTo>
                <a:lnTo>
                  <a:pt x="171" y="579"/>
                </a:lnTo>
                <a:lnTo>
                  <a:pt x="166" y="558"/>
                </a:lnTo>
                <a:lnTo>
                  <a:pt x="171" y="548"/>
                </a:lnTo>
                <a:lnTo>
                  <a:pt x="186" y="548"/>
                </a:lnTo>
                <a:lnTo>
                  <a:pt x="202" y="538"/>
                </a:lnTo>
                <a:lnTo>
                  <a:pt x="212" y="538"/>
                </a:lnTo>
                <a:lnTo>
                  <a:pt x="228" y="548"/>
                </a:lnTo>
                <a:lnTo>
                  <a:pt x="248" y="543"/>
                </a:lnTo>
                <a:lnTo>
                  <a:pt x="269" y="553"/>
                </a:lnTo>
                <a:lnTo>
                  <a:pt x="285" y="553"/>
                </a:lnTo>
                <a:lnTo>
                  <a:pt x="285" y="548"/>
                </a:lnTo>
                <a:lnTo>
                  <a:pt x="279" y="543"/>
                </a:lnTo>
                <a:lnTo>
                  <a:pt x="285" y="543"/>
                </a:lnTo>
                <a:lnTo>
                  <a:pt x="285" y="533"/>
                </a:lnTo>
                <a:lnTo>
                  <a:pt x="269" y="512"/>
                </a:lnTo>
                <a:lnTo>
                  <a:pt x="259" y="512"/>
                </a:lnTo>
                <a:lnTo>
                  <a:pt x="253" y="502"/>
                </a:lnTo>
                <a:lnTo>
                  <a:pt x="248" y="491"/>
                </a:lnTo>
                <a:lnTo>
                  <a:pt x="238" y="476"/>
                </a:lnTo>
                <a:lnTo>
                  <a:pt x="233" y="470"/>
                </a:lnTo>
                <a:lnTo>
                  <a:pt x="217" y="455"/>
                </a:lnTo>
                <a:lnTo>
                  <a:pt x="186" y="460"/>
                </a:lnTo>
                <a:lnTo>
                  <a:pt x="181" y="455"/>
                </a:lnTo>
                <a:lnTo>
                  <a:pt x="155" y="450"/>
                </a:lnTo>
                <a:lnTo>
                  <a:pt x="134" y="470"/>
                </a:lnTo>
                <a:lnTo>
                  <a:pt x="78" y="481"/>
                </a:lnTo>
                <a:lnTo>
                  <a:pt x="88" y="491"/>
                </a:lnTo>
                <a:lnTo>
                  <a:pt x="83" y="496"/>
                </a:lnTo>
                <a:lnTo>
                  <a:pt x="57" y="481"/>
                </a:lnTo>
                <a:lnTo>
                  <a:pt x="62" y="476"/>
                </a:lnTo>
                <a:lnTo>
                  <a:pt x="78" y="476"/>
                </a:lnTo>
                <a:lnTo>
                  <a:pt x="72" y="439"/>
                </a:lnTo>
                <a:lnTo>
                  <a:pt x="57" y="419"/>
                </a:lnTo>
                <a:lnTo>
                  <a:pt x="36" y="419"/>
                </a:lnTo>
                <a:lnTo>
                  <a:pt x="26" y="393"/>
                </a:lnTo>
                <a:lnTo>
                  <a:pt x="0" y="388"/>
                </a:lnTo>
                <a:lnTo>
                  <a:pt x="15" y="362"/>
                </a:lnTo>
                <a:lnTo>
                  <a:pt x="26" y="351"/>
                </a:lnTo>
                <a:lnTo>
                  <a:pt x="15" y="341"/>
                </a:lnTo>
                <a:lnTo>
                  <a:pt x="21" y="310"/>
                </a:lnTo>
                <a:lnTo>
                  <a:pt x="31" y="305"/>
                </a:lnTo>
                <a:lnTo>
                  <a:pt x="41" y="279"/>
                </a:lnTo>
                <a:lnTo>
                  <a:pt x="67" y="315"/>
                </a:lnTo>
                <a:lnTo>
                  <a:pt x="83" y="305"/>
                </a:lnTo>
                <a:lnTo>
                  <a:pt x="72" y="274"/>
                </a:lnTo>
                <a:lnTo>
                  <a:pt x="98" y="258"/>
                </a:lnTo>
                <a:lnTo>
                  <a:pt x="103" y="243"/>
                </a:lnTo>
                <a:lnTo>
                  <a:pt x="129" y="232"/>
                </a:lnTo>
                <a:lnTo>
                  <a:pt x="145" y="217"/>
                </a:lnTo>
                <a:lnTo>
                  <a:pt x="160" y="212"/>
                </a:lnTo>
                <a:lnTo>
                  <a:pt x="176" y="222"/>
                </a:lnTo>
                <a:lnTo>
                  <a:pt x="186" y="212"/>
                </a:lnTo>
                <a:lnTo>
                  <a:pt x="202" y="207"/>
                </a:lnTo>
                <a:lnTo>
                  <a:pt x="212" y="222"/>
                </a:lnTo>
                <a:lnTo>
                  <a:pt x="243" y="222"/>
                </a:lnTo>
                <a:lnTo>
                  <a:pt x="264" y="248"/>
                </a:lnTo>
                <a:lnTo>
                  <a:pt x="279" y="279"/>
                </a:lnTo>
                <a:lnTo>
                  <a:pt x="279" y="274"/>
                </a:lnTo>
                <a:lnTo>
                  <a:pt x="279" y="253"/>
                </a:lnTo>
                <a:lnTo>
                  <a:pt x="285" y="248"/>
                </a:lnTo>
                <a:lnTo>
                  <a:pt x="316" y="274"/>
                </a:lnTo>
                <a:lnTo>
                  <a:pt x="357" y="248"/>
                </a:lnTo>
                <a:lnTo>
                  <a:pt x="378" y="253"/>
                </a:lnTo>
                <a:lnTo>
                  <a:pt x="388" y="248"/>
                </a:lnTo>
                <a:lnTo>
                  <a:pt x="404" y="243"/>
                </a:lnTo>
                <a:lnTo>
                  <a:pt x="424" y="274"/>
                </a:lnTo>
                <a:lnTo>
                  <a:pt x="445" y="279"/>
                </a:lnTo>
                <a:lnTo>
                  <a:pt x="466" y="258"/>
                </a:lnTo>
                <a:lnTo>
                  <a:pt x="497" y="269"/>
                </a:lnTo>
                <a:lnTo>
                  <a:pt x="512" y="258"/>
                </a:lnTo>
                <a:lnTo>
                  <a:pt x="523" y="232"/>
                </a:lnTo>
                <a:lnTo>
                  <a:pt x="523" y="227"/>
                </a:lnTo>
                <a:lnTo>
                  <a:pt x="497" y="227"/>
                </a:lnTo>
                <a:lnTo>
                  <a:pt x="476" y="212"/>
                </a:lnTo>
                <a:lnTo>
                  <a:pt x="466" y="196"/>
                </a:lnTo>
                <a:lnTo>
                  <a:pt x="492" y="181"/>
                </a:lnTo>
                <a:lnTo>
                  <a:pt x="497" y="170"/>
                </a:lnTo>
                <a:lnTo>
                  <a:pt x="486" y="155"/>
                </a:lnTo>
                <a:lnTo>
                  <a:pt x="497" y="144"/>
                </a:lnTo>
                <a:lnTo>
                  <a:pt x="533" y="139"/>
                </a:lnTo>
                <a:lnTo>
                  <a:pt x="502" y="124"/>
                </a:lnTo>
                <a:lnTo>
                  <a:pt x="502" y="119"/>
                </a:lnTo>
                <a:lnTo>
                  <a:pt x="517" y="108"/>
                </a:lnTo>
                <a:lnTo>
                  <a:pt x="497" y="108"/>
                </a:lnTo>
                <a:lnTo>
                  <a:pt x="502" y="93"/>
                </a:lnTo>
                <a:lnTo>
                  <a:pt x="497" y="82"/>
                </a:lnTo>
                <a:lnTo>
                  <a:pt x="554" y="88"/>
                </a:lnTo>
                <a:lnTo>
                  <a:pt x="590" y="67"/>
                </a:lnTo>
                <a:lnTo>
                  <a:pt x="600" y="72"/>
                </a:lnTo>
                <a:lnTo>
                  <a:pt x="626" y="56"/>
                </a:lnTo>
                <a:lnTo>
                  <a:pt x="647" y="46"/>
                </a:lnTo>
                <a:lnTo>
                  <a:pt x="745" y="2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0" name=""/>
          <p:cNvGrpSpPr/>
          <p:nvPr/>
        </p:nvGrpSpPr>
        <p:grpSpPr>
          <a:xfrm>
            <a:off x="1978200" y="1015920"/>
            <a:ext cx="2209680" cy="1174680"/>
            <a:chOff x="1978200" y="1015920"/>
            <a:chExt cx="2209680" cy="1174680"/>
          </a:xfrm>
        </p:grpSpPr>
        <p:sp>
          <p:nvSpPr>
            <p:cNvPr id="251" name=""/>
            <p:cNvSpPr/>
            <p:nvPr/>
          </p:nvSpPr>
          <p:spPr>
            <a:xfrm>
              <a:off x="1978200" y="1015920"/>
              <a:ext cx="2209680" cy="1174680"/>
            </a:xfrm>
            <a:custGeom>
              <a:avLst/>
              <a:gdLst/>
              <a:ahLst/>
              <a:rect l="l" t="t" r="r" b="b"/>
              <a:pathLst>
                <a:path w="1392" h="740">
                  <a:moveTo>
                    <a:pt x="745" y="25"/>
                  </a:moveTo>
                  <a:lnTo>
                    <a:pt x="745" y="10"/>
                  </a:lnTo>
                  <a:lnTo>
                    <a:pt x="771" y="0"/>
                  </a:lnTo>
                  <a:lnTo>
                    <a:pt x="833" y="15"/>
                  </a:lnTo>
                  <a:lnTo>
                    <a:pt x="838" y="36"/>
                  </a:lnTo>
                  <a:lnTo>
                    <a:pt x="843" y="41"/>
                  </a:lnTo>
                  <a:lnTo>
                    <a:pt x="838" y="67"/>
                  </a:lnTo>
                  <a:lnTo>
                    <a:pt x="843" y="72"/>
                  </a:lnTo>
                  <a:lnTo>
                    <a:pt x="874" y="72"/>
                  </a:lnTo>
                  <a:lnTo>
                    <a:pt x="880" y="62"/>
                  </a:lnTo>
                  <a:lnTo>
                    <a:pt x="890" y="72"/>
                  </a:lnTo>
                  <a:lnTo>
                    <a:pt x="885" y="82"/>
                  </a:lnTo>
                  <a:lnTo>
                    <a:pt x="895" y="82"/>
                  </a:lnTo>
                  <a:lnTo>
                    <a:pt x="890" y="77"/>
                  </a:lnTo>
                  <a:lnTo>
                    <a:pt x="895" y="72"/>
                  </a:lnTo>
                  <a:lnTo>
                    <a:pt x="916" y="82"/>
                  </a:lnTo>
                  <a:lnTo>
                    <a:pt x="931" y="77"/>
                  </a:lnTo>
                  <a:lnTo>
                    <a:pt x="931" y="88"/>
                  </a:lnTo>
                  <a:lnTo>
                    <a:pt x="916" y="108"/>
                  </a:lnTo>
                  <a:lnTo>
                    <a:pt x="921" y="113"/>
                  </a:lnTo>
                  <a:lnTo>
                    <a:pt x="957" y="113"/>
                  </a:lnTo>
                  <a:lnTo>
                    <a:pt x="994" y="72"/>
                  </a:lnTo>
                  <a:lnTo>
                    <a:pt x="1030" y="56"/>
                  </a:lnTo>
                  <a:lnTo>
                    <a:pt x="1035" y="67"/>
                  </a:lnTo>
                  <a:lnTo>
                    <a:pt x="1025" y="72"/>
                  </a:lnTo>
                  <a:lnTo>
                    <a:pt x="1025" y="82"/>
                  </a:lnTo>
                  <a:lnTo>
                    <a:pt x="1076" y="129"/>
                  </a:lnTo>
                  <a:lnTo>
                    <a:pt x="1149" y="258"/>
                  </a:lnTo>
                  <a:lnTo>
                    <a:pt x="1169" y="238"/>
                  </a:lnTo>
                  <a:lnTo>
                    <a:pt x="1185" y="248"/>
                  </a:lnTo>
                  <a:lnTo>
                    <a:pt x="1190" y="269"/>
                  </a:lnTo>
                  <a:lnTo>
                    <a:pt x="1237" y="269"/>
                  </a:lnTo>
                  <a:lnTo>
                    <a:pt x="1268" y="253"/>
                  </a:lnTo>
                  <a:lnTo>
                    <a:pt x="1325" y="326"/>
                  </a:lnTo>
                  <a:lnTo>
                    <a:pt x="1356" y="331"/>
                  </a:lnTo>
                  <a:lnTo>
                    <a:pt x="1376" y="320"/>
                  </a:lnTo>
                  <a:lnTo>
                    <a:pt x="1392" y="351"/>
                  </a:lnTo>
                  <a:lnTo>
                    <a:pt x="1387" y="367"/>
                  </a:lnTo>
                  <a:lnTo>
                    <a:pt x="1371" y="388"/>
                  </a:lnTo>
                  <a:lnTo>
                    <a:pt x="1345" y="393"/>
                  </a:lnTo>
                  <a:lnTo>
                    <a:pt x="1335" y="419"/>
                  </a:lnTo>
                  <a:lnTo>
                    <a:pt x="1335" y="460"/>
                  </a:lnTo>
                  <a:lnTo>
                    <a:pt x="1309" y="470"/>
                  </a:lnTo>
                  <a:lnTo>
                    <a:pt x="1299" y="460"/>
                  </a:lnTo>
                  <a:lnTo>
                    <a:pt x="1278" y="465"/>
                  </a:lnTo>
                  <a:lnTo>
                    <a:pt x="1263" y="455"/>
                  </a:lnTo>
                  <a:lnTo>
                    <a:pt x="1247" y="455"/>
                  </a:lnTo>
                  <a:lnTo>
                    <a:pt x="1237" y="486"/>
                  </a:lnTo>
                  <a:lnTo>
                    <a:pt x="1226" y="517"/>
                  </a:lnTo>
                  <a:lnTo>
                    <a:pt x="1221" y="527"/>
                  </a:lnTo>
                  <a:lnTo>
                    <a:pt x="1226" y="548"/>
                  </a:lnTo>
                  <a:lnTo>
                    <a:pt x="1185" y="553"/>
                  </a:lnTo>
                  <a:lnTo>
                    <a:pt x="1169" y="558"/>
                  </a:lnTo>
                  <a:lnTo>
                    <a:pt x="1144" y="564"/>
                  </a:lnTo>
                  <a:lnTo>
                    <a:pt x="1154" y="579"/>
                  </a:lnTo>
                  <a:lnTo>
                    <a:pt x="1154" y="605"/>
                  </a:lnTo>
                  <a:lnTo>
                    <a:pt x="1169" y="641"/>
                  </a:lnTo>
                  <a:lnTo>
                    <a:pt x="1169" y="652"/>
                  </a:lnTo>
                  <a:lnTo>
                    <a:pt x="1159" y="657"/>
                  </a:lnTo>
                  <a:lnTo>
                    <a:pt x="1154" y="683"/>
                  </a:lnTo>
                  <a:lnTo>
                    <a:pt x="1128" y="677"/>
                  </a:lnTo>
                  <a:lnTo>
                    <a:pt x="1118" y="662"/>
                  </a:lnTo>
                  <a:lnTo>
                    <a:pt x="1040" y="652"/>
                  </a:lnTo>
                  <a:lnTo>
                    <a:pt x="983" y="657"/>
                  </a:lnTo>
                  <a:lnTo>
                    <a:pt x="962" y="652"/>
                  </a:lnTo>
                  <a:lnTo>
                    <a:pt x="947" y="641"/>
                  </a:lnTo>
                  <a:lnTo>
                    <a:pt x="926" y="652"/>
                  </a:lnTo>
                  <a:lnTo>
                    <a:pt x="916" y="677"/>
                  </a:lnTo>
                  <a:lnTo>
                    <a:pt x="885" y="662"/>
                  </a:lnTo>
                  <a:lnTo>
                    <a:pt x="854" y="662"/>
                  </a:lnTo>
                  <a:lnTo>
                    <a:pt x="838" y="662"/>
                  </a:lnTo>
                  <a:lnTo>
                    <a:pt x="833" y="683"/>
                  </a:lnTo>
                  <a:lnTo>
                    <a:pt x="823" y="693"/>
                  </a:lnTo>
                  <a:lnTo>
                    <a:pt x="812" y="693"/>
                  </a:lnTo>
                  <a:lnTo>
                    <a:pt x="807" y="709"/>
                  </a:lnTo>
                  <a:lnTo>
                    <a:pt x="787" y="719"/>
                  </a:lnTo>
                  <a:lnTo>
                    <a:pt x="761" y="740"/>
                  </a:lnTo>
                  <a:lnTo>
                    <a:pt x="735" y="729"/>
                  </a:lnTo>
                  <a:lnTo>
                    <a:pt x="693" y="734"/>
                  </a:lnTo>
                  <a:lnTo>
                    <a:pt x="688" y="703"/>
                  </a:lnTo>
                  <a:lnTo>
                    <a:pt x="667" y="698"/>
                  </a:lnTo>
                  <a:lnTo>
                    <a:pt x="667" y="683"/>
                  </a:lnTo>
                  <a:lnTo>
                    <a:pt x="673" y="683"/>
                  </a:lnTo>
                  <a:lnTo>
                    <a:pt x="673" y="657"/>
                  </a:lnTo>
                  <a:lnTo>
                    <a:pt x="662" y="657"/>
                  </a:lnTo>
                  <a:lnTo>
                    <a:pt x="652" y="636"/>
                  </a:lnTo>
                  <a:lnTo>
                    <a:pt x="631" y="621"/>
                  </a:lnTo>
                  <a:lnTo>
                    <a:pt x="605" y="621"/>
                  </a:lnTo>
                  <a:lnTo>
                    <a:pt x="585" y="626"/>
                  </a:lnTo>
                  <a:lnTo>
                    <a:pt x="559" y="626"/>
                  </a:lnTo>
                  <a:lnTo>
                    <a:pt x="533" y="631"/>
                  </a:lnTo>
                  <a:lnTo>
                    <a:pt x="517" y="615"/>
                  </a:lnTo>
                  <a:lnTo>
                    <a:pt x="497" y="589"/>
                  </a:lnTo>
                  <a:lnTo>
                    <a:pt x="481" y="574"/>
                  </a:lnTo>
                  <a:lnTo>
                    <a:pt x="466" y="558"/>
                  </a:lnTo>
                  <a:lnTo>
                    <a:pt x="435" y="533"/>
                  </a:lnTo>
                  <a:lnTo>
                    <a:pt x="414" y="527"/>
                  </a:lnTo>
                  <a:lnTo>
                    <a:pt x="393" y="533"/>
                  </a:lnTo>
                  <a:lnTo>
                    <a:pt x="373" y="543"/>
                  </a:lnTo>
                  <a:lnTo>
                    <a:pt x="347" y="548"/>
                  </a:lnTo>
                  <a:lnTo>
                    <a:pt x="326" y="558"/>
                  </a:lnTo>
                  <a:lnTo>
                    <a:pt x="326" y="600"/>
                  </a:lnTo>
                  <a:lnTo>
                    <a:pt x="326" y="646"/>
                  </a:lnTo>
                  <a:lnTo>
                    <a:pt x="326" y="688"/>
                  </a:lnTo>
                  <a:lnTo>
                    <a:pt x="326" y="724"/>
                  </a:lnTo>
                  <a:lnTo>
                    <a:pt x="316" y="729"/>
                  </a:lnTo>
                  <a:lnTo>
                    <a:pt x="300" y="724"/>
                  </a:lnTo>
                  <a:lnTo>
                    <a:pt x="279" y="688"/>
                  </a:lnTo>
                  <a:lnTo>
                    <a:pt x="264" y="683"/>
                  </a:lnTo>
                  <a:lnTo>
                    <a:pt x="228" y="688"/>
                  </a:lnTo>
                  <a:lnTo>
                    <a:pt x="207" y="703"/>
                  </a:lnTo>
                  <a:lnTo>
                    <a:pt x="207" y="683"/>
                  </a:lnTo>
                  <a:lnTo>
                    <a:pt x="212" y="677"/>
                  </a:lnTo>
                  <a:lnTo>
                    <a:pt x="217" y="667"/>
                  </a:lnTo>
                  <a:lnTo>
                    <a:pt x="186" y="657"/>
                  </a:lnTo>
                  <a:lnTo>
                    <a:pt x="176" y="646"/>
                  </a:lnTo>
                  <a:lnTo>
                    <a:pt x="166" y="646"/>
                  </a:lnTo>
                  <a:lnTo>
                    <a:pt x="166" y="626"/>
                  </a:lnTo>
                  <a:lnTo>
                    <a:pt x="155" y="605"/>
                  </a:lnTo>
                  <a:lnTo>
                    <a:pt x="150" y="595"/>
                  </a:lnTo>
                  <a:lnTo>
                    <a:pt x="134" y="589"/>
                  </a:lnTo>
                  <a:lnTo>
                    <a:pt x="129" y="579"/>
                  </a:lnTo>
                  <a:lnTo>
                    <a:pt x="145" y="574"/>
                  </a:lnTo>
                  <a:lnTo>
                    <a:pt x="171" y="579"/>
                  </a:lnTo>
                  <a:lnTo>
                    <a:pt x="166" y="558"/>
                  </a:lnTo>
                  <a:lnTo>
                    <a:pt x="171" y="548"/>
                  </a:lnTo>
                  <a:lnTo>
                    <a:pt x="186" y="548"/>
                  </a:lnTo>
                  <a:lnTo>
                    <a:pt x="202" y="538"/>
                  </a:lnTo>
                  <a:lnTo>
                    <a:pt x="212" y="538"/>
                  </a:lnTo>
                  <a:lnTo>
                    <a:pt x="228" y="548"/>
                  </a:lnTo>
                  <a:lnTo>
                    <a:pt x="248" y="543"/>
                  </a:lnTo>
                  <a:lnTo>
                    <a:pt x="269" y="553"/>
                  </a:lnTo>
                  <a:lnTo>
                    <a:pt x="285" y="553"/>
                  </a:lnTo>
                  <a:lnTo>
                    <a:pt x="285" y="548"/>
                  </a:lnTo>
                  <a:lnTo>
                    <a:pt x="279" y="543"/>
                  </a:lnTo>
                  <a:lnTo>
                    <a:pt x="285" y="543"/>
                  </a:lnTo>
                  <a:lnTo>
                    <a:pt x="285" y="533"/>
                  </a:lnTo>
                  <a:lnTo>
                    <a:pt x="269" y="512"/>
                  </a:lnTo>
                  <a:lnTo>
                    <a:pt x="259" y="512"/>
                  </a:lnTo>
                  <a:lnTo>
                    <a:pt x="253" y="502"/>
                  </a:lnTo>
                  <a:lnTo>
                    <a:pt x="248" y="491"/>
                  </a:lnTo>
                  <a:lnTo>
                    <a:pt x="238" y="476"/>
                  </a:lnTo>
                  <a:lnTo>
                    <a:pt x="233" y="470"/>
                  </a:lnTo>
                  <a:lnTo>
                    <a:pt x="217" y="455"/>
                  </a:lnTo>
                  <a:lnTo>
                    <a:pt x="186" y="460"/>
                  </a:lnTo>
                  <a:lnTo>
                    <a:pt x="181" y="455"/>
                  </a:lnTo>
                  <a:lnTo>
                    <a:pt x="155" y="450"/>
                  </a:lnTo>
                  <a:lnTo>
                    <a:pt x="134" y="470"/>
                  </a:lnTo>
                  <a:lnTo>
                    <a:pt x="78" y="481"/>
                  </a:lnTo>
                  <a:lnTo>
                    <a:pt x="88" y="491"/>
                  </a:lnTo>
                  <a:lnTo>
                    <a:pt x="83" y="496"/>
                  </a:lnTo>
                  <a:lnTo>
                    <a:pt x="57" y="481"/>
                  </a:lnTo>
                  <a:lnTo>
                    <a:pt x="62" y="476"/>
                  </a:lnTo>
                  <a:lnTo>
                    <a:pt x="78" y="476"/>
                  </a:lnTo>
                  <a:lnTo>
                    <a:pt x="72" y="439"/>
                  </a:lnTo>
                  <a:lnTo>
                    <a:pt x="57" y="419"/>
                  </a:lnTo>
                  <a:lnTo>
                    <a:pt x="36" y="419"/>
                  </a:lnTo>
                  <a:lnTo>
                    <a:pt x="26" y="393"/>
                  </a:lnTo>
                  <a:lnTo>
                    <a:pt x="0" y="388"/>
                  </a:lnTo>
                  <a:lnTo>
                    <a:pt x="15" y="362"/>
                  </a:lnTo>
                  <a:lnTo>
                    <a:pt x="26" y="351"/>
                  </a:lnTo>
                  <a:lnTo>
                    <a:pt x="15" y="341"/>
                  </a:lnTo>
                  <a:lnTo>
                    <a:pt x="21" y="310"/>
                  </a:lnTo>
                  <a:lnTo>
                    <a:pt x="31" y="305"/>
                  </a:lnTo>
                  <a:lnTo>
                    <a:pt x="41" y="279"/>
                  </a:lnTo>
                  <a:lnTo>
                    <a:pt x="67" y="315"/>
                  </a:lnTo>
                  <a:lnTo>
                    <a:pt x="83" y="305"/>
                  </a:lnTo>
                  <a:lnTo>
                    <a:pt x="72" y="274"/>
                  </a:lnTo>
                  <a:lnTo>
                    <a:pt x="98" y="258"/>
                  </a:lnTo>
                  <a:lnTo>
                    <a:pt x="103" y="243"/>
                  </a:lnTo>
                  <a:lnTo>
                    <a:pt x="129" y="232"/>
                  </a:lnTo>
                  <a:lnTo>
                    <a:pt x="145" y="217"/>
                  </a:lnTo>
                  <a:lnTo>
                    <a:pt x="160" y="212"/>
                  </a:lnTo>
                  <a:lnTo>
                    <a:pt x="176" y="222"/>
                  </a:lnTo>
                  <a:lnTo>
                    <a:pt x="186" y="212"/>
                  </a:lnTo>
                  <a:lnTo>
                    <a:pt x="202" y="207"/>
                  </a:lnTo>
                  <a:lnTo>
                    <a:pt x="212" y="222"/>
                  </a:lnTo>
                  <a:lnTo>
                    <a:pt x="243" y="222"/>
                  </a:lnTo>
                  <a:lnTo>
                    <a:pt x="264" y="248"/>
                  </a:lnTo>
                  <a:lnTo>
                    <a:pt x="279" y="279"/>
                  </a:lnTo>
                  <a:lnTo>
                    <a:pt x="279" y="274"/>
                  </a:lnTo>
                  <a:lnTo>
                    <a:pt x="279" y="253"/>
                  </a:lnTo>
                  <a:lnTo>
                    <a:pt x="285" y="248"/>
                  </a:lnTo>
                  <a:lnTo>
                    <a:pt x="316" y="274"/>
                  </a:lnTo>
                  <a:lnTo>
                    <a:pt x="357" y="248"/>
                  </a:lnTo>
                  <a:lnTo>
                    <a:pt x="378" y="253"/>
                  </a:lnTo>
                  <a:lnTo>
                    <a:pt x="388" y="248"/>
                  </a:lnTo>
                  <a:lnTo>
                    <a:pt x="404" y="243"/>
                  </a:lnTo>
                  <a:lnTo>
                    <a:pt x="424" y="274"/>
                  </a:lnTo>
                  <a:lnTo>
                    <a:pt x="445" y="279"/>
                  </a:lnTo>
                  <a:lnTo>
                    <a:pt x="466" y="258"/>
                  </a:lnTo>
                  <a:lnTo>
                    <a:pt x="497" y="269"/>
                  </a:lnTo>
                  <a:lnTo>
                    <a:pt x="512" y="258"/>
                  </a:lnTo>
                  <a:lnTo>
                    <a:pt x="523" y="232"/>
                  </a:lnTo>
                  <a:lnTo>
                    <a:pt x="523" y="227"/>
                  </a:lnTo>
                  <a:lnTo>
                    <a:pt x="497" y="227"/>
                  </a:lnTo>
                  <a:lnTo>
                    <a:pt x="476" y="212"/>
                  </a:lnTo>
                  <a:lnTo>
                    <a:pt x="466" y="196"/>
                  </a:lnTo>
                  <a:lnTo>
                    <a:pt x="492" y="181"/>
                  </a:lnTo>
                  <a:lnTo>
                    <a:pt x="497" y="170"/>
                  </a:lnTo>
                  <a:lnTo>
                    <a:pt x="486" y="155"/>
                  </a:lnTo>
                  <a:lnTo>
                    <a:pt x="497" y="144"/>
                  </a:lnTo>
                  <a:lnTo>
                    <a:pt x="533" y="139"/>
                  </a:lnTo>
                  <a:lnTo>
                    <a:pt x="502" y="124"/>
                  </a:lnTo>
                  <a:lnTo>
                    <a:pt x="502" y="119"/>
                  </a:lnTo>
                  <a:lnTo>
                    <a:pt x="517" y="108"/>
                  </a:lnTo>
                  <a:lnTo>
                    <a:pt x="497" y="108"/>
                  </a:lnTo>
                  <a:lnTo>
                    <a:pt x="502" y="93"/>
                  </a:lnTo>
                  <a:lnTo>
                    <a:pt x="497" y="82"/>
                  </a:lnTo>
                  <a:lnTo>
                    <a:pt x="554" y="88"/>
                  </a:lnTo>
                  <a:lnTo>
                    <a:pt x="590" y="67"/>
                  </a:lnTo>
                  <a:lnTo>
                    <a:pt x="600" y="72"/>
                  </a:lnTo>
                  <a:lnTo>
                    <a:pt x="626" y="56"/>
                  </a:lnTo>
                  <a:lnTo>
                    <a:pt x="647" y="46"/>
                  </a:lnTo>
                  <a:lnTo>
                    <a:pt x="745" y="2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978200" y="1015920"/>
              <a:ext cx="2209680" cy="1174680"/>
            </a:xfrm>
            <a:custGeom>
              <a:avLst/>
              <a:gdLst/>
              <a:ahLst/>
              <a:rect l="l" t="t" r="r" b="b"/>
              <a:pathLst>
                <a:path w="1392" h="740">
                  <a:moveTo>
                    <a:pt x="745" y="25"/>
                  </a:moveTo>
                  <a:lnTo>
                    <a:pt x="745" y="10"/>
                  </a:lnTo>
                  <a:lnTo>
                    <a:pt x="771" y="0"/>
                  </a:lnTo>
                  <a:lnTo>
                    <a:pt x="833" y="15"/>
                  </a:lnTo>
                  <a:lnTo>
                    <a:pt x="838" y="36"/>
                  </a:lnTo>
                  <a:lnTo>
                    <a:pt x="843" y="41"/>
                  </a:lnTo>
                  <a:lnTo>
                    <a:pt x="838" y="67"/>
                  </a:lnTo>
                  <a:lnTo>
                    <a:pt x="843" y="72"/>
                  </a:lnTo>
                  <a:lnTo>
                    <a:pt x="874" y="72"/>
                  </a:lnTo>
                  <a:lnTo>
                    <a:pt x="880" y="62"/>
                  </a:lnTo>
                  <a:lnTo>
                    <a:pt x="890" y="72"/>
                  </a:lnTo>
                  <a:lnTo>
                    <a:pt x="885" y="82"/>
                  </a:lnTo>
                  <a:lnTo>
                    <a:pt x="895" y="82"/>
                  </a:lnTo>
                  <a:lnTo>
                    <a:pt x="890" y="77"/>
                  </a:lnTo>
                  <a:lnTo>
                    <a:pt x="895" y="72"/>
                  </a:lnTo>
                  <a:lnTo>
                    <a:pt x="916" y="82"/>
                  </a:lnTo>
                  <a:lnTo>
                    <a:pt x="931" y="77"/>
                  </a:lnTo>
                  <a:lnTo>
                    <a:pt x="931" y="88"/>
                  </a:lnTo>
                  <a:lnTo>
                    <a:pt x="916" y="108"/>
                  </a:lnTo>
                  <a:lnTo>
                    <a:pt x="921" y="113"/>
                  </a:lnTo>
                  <a:lnTo>
                    <a:pt x="957" y="113"/>
                  </a:lnTo>
                  <a:lnTo>
                    <a:pt x="994" y="72"/>
                  </a:lnTo>
                  <a:lnTo>
                    <a:pt x="1030" y="56"/>
                  </a:lnTo>
                  <a:lnTo>
                    <a:pt x="1035" y="67"/>
                  </a:lnTo>
                  <a:lnTo>
                    <a:pt x="1025" y="72"/>
                  </a:lnTo>
                  <a:lnTo>
                    <a:pt x="1025" y="82"/>
                  </a:lnTo>
                  <a:lnTo>
                    <a:pt x="1076" y="129"/>
                  </a:lnTo>
                  <a:lnTo>
                    <a:pt x="1149" y="258"/>
                  </a:lnTo>
                  <a:lnTo>
                    <a:pt x="1169" y="238"/>
                  </a:lnTo>
                  <a:lnTo>
                    <a:pt x="1185" y="248"/>
                  </a:lnTo>
                  <a:lnTo>
                    <a:pt x="1190" y="269"/>
                  </a:lnTo>
                  <a:lnTo>
                    <a:pt x="1237" y="269"/>
                  </a:lnTo>
                  <a:lnTo>
                    <a:pt x="1268" y="253"/>
                  </a:lnTo>
                  <a:lnTo>
                    <a:pt x="1325" y="326"/>
                  </a:lnTo>
                  <a:lnTo>
                    <a:pt x="1356" y="331"/>
                  </a:lnTo>
                  <a:lnTo>
                    <a:pt x="1376" y="320"/>
                  </a:lnTo>
                  <a:lnTo>
                    <a:pt x="1392" y="351"/>
                  </a:lnTo>
                  <a:lnTo>
                    <a:pt x="1387" y="367"/>
                  </a:lnTo>
                  <a:lnTo>
                    <a:pt x="1371" y="388"/>
                  </a:lnTo>
                  <a:lnTo>
                    <a:pt x="1345" y="393"/>
                  </a:lnTo>
                  <a:lnTo>
                    <a:pt x="1335" y="419"/>
                  </a:lnTo>
                  <a:lnTo>
                    <a:pt x="1335" y="460"/>
                  </a:lnTo>
                  <a:lnTo>
                    <a:pt x="1309" y="470"/>
                  </a:lnTo>
                  <a:lnTo>
                    <a:pt x="1299" y="460"/>
                  </a:lnTo>
                  <a:lnTo>
                    <a:pt x="1278" y="465"/>
                  </a:lnTo>
                  <a:lnTo>
                    <a:pt x="1263" y="455"/>
                  </a:lnTo>
                  <a:lnTo>
                    <a:pt x="1247" y="455"/>
                  </a:lnTo>
                  <a:lnTo>
                    <a:pt x="1237" y="486"/>
                  </a:lnTo>
                  <a:lnTo>
                    <a:pt x="1226" y="517"/>
                  </a:lnTo>
                  <a:lnTo>
                    <a:pt x="1221" y="527"/>
                  </a:lnTo>
                  <a:lnTo>
                    <a:pt x="1226" y="548"/>
                  </a:lnTo>
                  <a:lnTo>
                    <a:pt x="1185" y="553"/>
                  </a:lnTo>
                  <a:lnTo>
                    <a:pt x="1169" y="558"/>
                  </a:lnTo>
                  <a:lnTo>
                    <a:pt x="1144" y="564"/>
                  </a:lnTo>
                  <a:lnTo>
                    <a:pt x="1154" y="579"/>
                  </a:lnTo>
                  <a:lnTo>
                    <a:pt x="1154" y="605"/>
                  </a:lnTo>
                  <a:lnTo>
                    <a:pt x="1169" y="641"/>
                  </a:lnTo>
                  <a:lnTo>
                    <a:pt x="1169" y="652"/>
                  </a:lnTo>
                  <a:lnTo>
                    <a:pt x="1159" y="657"/>
                  </a:lnTo>
                  <a:lnTo>
                    <a:pt x="1154" y="683"/>
                  </a:lnTo>
                  <a:lnTo>
                    <a:pt x="1128" y="677"/>
                  </a:lnTo>
                  <a:lnTo>
                    <a:pt x="1118" y="662"/>
                  </a:lnTo>
                  <a:lnTo>
                    <a:pt x="1040" y="652"/>
                  </a:lnTo>
                  <a:lnTo>
                    <a:pt x="983" y="657"/>
                  </a:lnTo>
                  <a:lnTo>
                    <a:pt x="962" y="652"/>
                  </a:lnTo>
                  <a:lnTo>
                    <a:pt x="947" y="641"/>
                  </a:lnTo>
                  <a:lnTo>
                    <a:pt x="926" y="652"/>
                  </a:lnTo>
                  <a:lnTo>
                    <a:pt x="916" y="677"/>
                  </a:lnTo>
                  <a:lnTo>
                    <a:pt x="885" y="662"/>
                  </a:lnTo>
                  <a:lnTo>
                    <a:pt x="854" y="662"/>
                  </a:lnTo>
                  <a:lnTo>
                    <a:pt x="838" y="662"/>
                  </a:lnTo>
                  <a:lnTo>
                    <a:pt x="833" y="683"/>
                  </a:lnTo>
                  <a:lnTo>
                    <a:pt x="823" y="693"/>
                  </a:lnTo>
                  <a:lnTo>
                    <a:pt x="812" y="693"/>
                  </a:lnTo>
                  <a:lnTo>
                    <a:pt x="807" y="709"/>
                  </a:lnTo>
                  <a:lnTo>
                    <a:pt x="787" y="719"/>
                  </a:lnTo>
                  <a:lnTo>
                    <a:pt x="761" y="740"/>
                  </a:lnTo>
                  <a:lnTo>
                    <a:pt x="735" y="729"/>
                  </a:lnTo>
                  <a:lnTo>
                    <a:pt x="693" y="734"/>
                  </a:lnTo>
                  <a:lnTo>
                    <a:pt x="688" y="703"/>
                  </a:lnTo>
                  <a:lnTo>
                    <a:pt x="667" y="698"/>
                  </a:lnTo>
                  <a:lnTo>
                    <a:pt x="667" y="683"/>
                  </a:lnTo>
                  <a:lnTo>
                    <a:pt x="673" y="683"/>
                  </a:lnTo>
                  <a:lnTo>
                    <a:pt x="673" y="657"/>
                  </a:lnTo>
                  <a:lnTo>
                    <a:pt x="662" y="657"/>
                  </a:lnTo>
                  <a:lnTo>
                    <a:pt x="652" y="636"/>
                  </a:lnTo>
                  <a:lnTo>
                    <a:pt x="631" y="621"/>
                  </a:lnTo>
                  <a:lnTo>
                    <a:pt x="605" y="621"/>
                  </a:lnTo>
                  <a:lnTo>
                    <a:pt x="585" y="626"/>
                  </a:lnTo>
                  <a:lnTo>
                    <a:pt x="559" y="626"/>
                  </a:lnTo>
                  <a:lnTo>
                    <a:pt x="533" y="631"/>
                  </a:lnTo>
                  <a:lnTo>
                    <a:pt x="517" y="615"/>
                  </a:lnTo>
                  <a:lnTo>
                    <a:pt x="497" y="589"/>
                  </a:lnTo>
                  <a:lnTo>
                    <a:pt x="481" y="574"/>
                  </a:lnTo>
                  <a:lnTo>
                    <a:pt x="466" y="558"/>
                  </a:lnTo>
                  <a:lnTo>
                    <a:pt x="435" y="533"/>
                  </a:lnTo>
                  <a:lnTo>
                    <a:pt x="414" y="527"/>
                  </a:lnTo>
                  <a:lnTo>
                    <a:pt x="393" y="533"/>
                  </a:lnTo>
                  <a:lnTo>
                    <a:pt x="373" y="543"/>
                  </a:lnTo>
                  <a:lnTo>
                    <a:pt x="347" y="548"/>
                  </a:lnTo>
                  <a:lnTo>
                    <a:pt x="326" y="558"/>
                  </a:lnTo>
                  <a:lnTo>
                    <a:pt x="326" y="600"/>
                  </a:lnTo>
                  <a:lnTo>
                    <a:pt x="326" y="646"/>
                  </a:lnTo>
                  <a:lnTo>
                    <a:pt x="326" y="688"/>
                  </a:lnTo>
                  <a:lnTo>
                    <a:pt x="326" y="724"/>
                  </a:lnTo>
                  <a:lnTo>
                    <a:pt x="316" y="729"/>
                  </a:lnTo>
                  <a:lnTo>
                    <a:pt x="300" y="724"/>
                  </a:lnTo>
                  <a:lnTo>
                    <a:pt x="279" y="688"/>
                  </a:lnTo>
                  <a:lnTo>
                    <a:pt x="264" y="683"/>
                  </a:lnTo>
                  <a:lnTo>
                    <a:pt x="228" y="688"/>
                  </a:lnTo>
                  <a:lnTo>
                    <a:pt x="207" y="703"/>
                  </a:lnTo>
                  <a:lnTo>
                    <a:pt x="207" y="683"/>
                  </a:lnTo>
                  <a:lnTo>
                    <a:pt x="212" y="677"/>
                  </a:lnTo>
                  <a:lnTo>
                    <a:pt x="217" y="667"/>
                  </a:lnTo>
                  <a:lnTo>
                    <a:pt x="186" y="657"/>
                  </a:lnTo>
                  <a:lnTo>
                    <a:pt x="176" y="646"/>
                  </a:lnTo>
                  <a:lnTo>
                    <a:pt x="166" y="646"/>
                  </a:lnTo>
                  <a:lnTo>
                    <a:pt x="166" y="626"/>
                  </a:lnTo>
                  <a:lnTo>
                    <a:pt x="155" y="605"/>
                  </a:lnTo>
                  <a:lnTo>
                    <a:pt x="150" y="595"/>
                  </a:lnTo>
                  <a:lnTo>
                    <a:pt x="134" y="589"/>
                  </a:lnTo>
                  <a:lnTo>
                    <a:pt x="129" y="579"/>
                  </a:lnTo>
                  <a:lnTo>
                    <a:pt x="145" y="574"/>
                  </a:lnTo>
                  <a:lnTo>
                    <a:pt x="171" y="579"/>
                  </a:lnTo>
                  <a:lnTo>
                    <a:pt x="166" y="558"/>
                  </a:lnTo>
                  <a:lnTo>
                    <a:pt x="171" y="548"/>
                  </a:lnTo>
                  <a:lnTo>
                    <a:pt x="186" y="548"/>
                  </a:lnTo>
                  <a:lnTo>
                    <a:pt x="202" y="538"/>
                  </a:lnTo>
                  <a:lnTo>
                    <a:pt x="212" y="538"/>
                  </a:lnTo>
                  <a:lnTo>
                    <a:pt x="228" y="548"/>
                  </a:lnTo>
                  <a:lnTo>
                    <a:pt x="248" y="543"/>
                  </a:lnTo>
                  <a:lnTo>
                    <a:pt x="269" y="553"/>
                  </a:lnTo>
                  <a:lnTo>
                    <a:pt x="285" y="553"/>
                  </a:lnTo>
                  <a:lnTo>
                    <a:pt x="285" y="548"/>
                  </a:lnTo>
                  <a:lnTo>
                    <a:pt x="279" y="543"/>
                  </a:lnTo>
                  <a:lnTo>
                    <a:pt x="285" y="543"/>
                  </a:lnTo>
                  <a:lnTo>
                    <a:pt x="285" y="533"/>
                  </a:lnTo>
                  <a:lnTo>
                    <a:pt x="269" y="512"/>
                  </a:lnTo>
                  <a:lnTo>
                    <a:pt x="259" y="512"/>
                  </a:lnTo>
                  <a:lnTo>
                    <a:pt x="253" y="502"/>
                  </a:lnTo>
                  <a:lnTo>
                    <a:pt x="248" y="491"/>
                  </a:lnTo>
                  <a:lnTo>
                    <a:pt x="238" y="476"/>
                  </a:lnTo>
                  <a:lnTo>
                    <a:pt x="233" y="470"/>
                  </a:lnTo>
                  <a:lnTo>
                    <a:pt x="217" y="455"/>
                  </a:lnTo>
                  <a:lnTo>
                    <a:pt x="186" y="460"/>
                  </a:lnTo>
                  <a:lnTo>
                    <a:pt x="181" y="455"/>
                  </a:lnTo>
                  <a:lnTo>
                    <a:pt x="155" y="450"/>
                  </a:lnTo>
                  <a:lnTo>
                    <a:pt x="134" y="470"/>
                  </a:lnTo>
                  <a:lnTo>
                    <a:pt x="78" y="481"/>
                  </a:lnTo>
                  <a:lnTo>
                    <a:pt x="88" y="491"/>
                  </a:lnTo>
                  <a:lnTo>
                    <a:pt x="83" y="496"/>
                  </a:lnTo>
                  <a:lnTo>
                    <a:pt x="57" y="481"/>
                  </a:lnTo>
                  <a:lnTo>
                    <a:pt x="62" y="476"/>
                  </a:lnTo>
                  <a:lnTo>
                    <a:pt x="78" y="476"/>
                  </a:lnTo>
                  <a:lnTo>
                    <a:pt x="72" y="439"/>
                  </a:lnTo>
                  <a:lnTo>
                    <a:pt x="57" y="419"/>
                  </a:lnTo>
                  <a:lnTo>
                    <a:pt x="36" y="419"/>
                  </a:lnTo>
                  <a:lnTo>
                    <a:pt x="26" y="393"/>
                  </a:lnTo>
                  <a:lnTo>
                    <a:pt x="0" y="388"/>
                  </a:lnTo>
                  <a:lnTo>
                    <a:pt x="15" y="362"/>
                  </a:lnTo>
                  <a:lnTo>
                    <a:pt x="26" y="351"/>
                  </a:lnTo>
                  <a:lnTo>
                    <a:pt x="15" y="341"/>
                  </a:lnTo>
                  <a:lnTo>
                    <a:pt x="21" y="310"/>
                  </a:lnTo>
                  <a:lnTo>
                    <a:pt x="31" y="305"/>
                  </a:lnTo>
                  <a:lnTo>
                    <a:pt x="41" y="279"/>
                  </a:lnTo>
                  <a:lnTo>
                    <a:pt x="67" y="315"/>
                  </a:lnTo>
                  <a:lnTo>
                    <a:pt x="83" y="305"/>
                  </a:lnTo>
                  <a:lnTo>
                    <a:pt x="72" y="274"/>
                  </a:lnTo>
                  <a:lnTo>
                    <a:pt x="98" y="258"/>
                  </a:lnTo>
                  <a:lnTo>
                    <a:pt x="103" y="243"/>
                  </a:lnTo>
                  <a:lnTo>
                    <a:pt x="129" y="232"/>
                  </a:lnTo>
                  <a:lnTo>
                    <a:pt x="145" y="217"/>
                  </a:lnTo>
                  <a:lnTo>
                    <a:pt x="160" y="212"/>
                  </a:lnTo>
                  <a:lnTo>
                    <a:pt x="176" y="222"/>
                  </a:lnTo>
                  <a:lnTo>
                    <a:pt x="186" y="212"/>
                  </a:lnTo>
                  <a:lnTo>
                    <a:pt x="202" y="207"/>
                  </a:lnTo>
                  <a:lnTo>
                    <a:pt x="212" y="222"/>
                  </a:lnTo>
                  <a:lnTo>
                    <a:pt x="243" y="222"/>
                  </a:lnTo>
                  <a:lnTo>
                    <a:pt x="264" y="248"/>
                  </a:lnTo>
                  <a:lnTo>
                    <a:pt x="279" y="279"/>
                  </a:lnTo>
                  <a:lnTo>
                    <a:pt x="279" y="274"/>
                  </a:lnTo>
                  <a:lnTo>
                    <a:pt x="279" y="253"/>
                  </a:lnTo>
                  <a:lnTo>
                    <a:pt x="285" y="248"/>
                  </a:lnTo>
                  <a:lnTo>
                    <a:pt x="316" y="274"/>
                  </a:lnTo>
                  <a:lnTo>
                    <a:pt x="357" y="248"/>
                  </a:lnTo>
                  <a:lnTo>
                    <a:pt x="378" y="253"/>
                  </a:lnTo>
                  <a:lnTo>
                    <a:pt x="388" y="248"/>
                  </a:lnTo>
                  <a:lnTo>
                    <a:pt x="404" y="243"/>
                  </a:lnTo>
                  <a:lnTo>
                    <a:pt x="424" y="274"/>
                  </a:lnTo>
                  <a:lnTo>
                    <a:pt x="445" y="279"/>
                  </a:lnTo>
                  <a:lnTo>
                    <a:pt x="466" y="258"/>
                  </a:lnTo>
                  <a:lnTo>
                    <a:pt x="497" y="269"/>
                  </a:lnTo>
                  <a:lnTo>
                    <a:pt x="512" y="258"/>
                  </a:lnTo>
                  <a:lnTo>
                    <a:pt x="523" y="232"/>
                  </a:lnTo>
                  <a:lnTo>
                    <a:pt x="523" y="227"/>
                  </a:lnTo>
                  <a:lnTo>
                    <a:pt x="497" y="227"/>
                  </a:lnTo>
                  <a:lnTo>
                    <a:pt x="476" y="212"/>
                  </a:lnTo>
                  <a:lnTo>
                    <a:pt x="466" y="196"/>
                  </a:lnTo>
                  <a:lnTo>
                    <a:pt x="492" y="181"/>
                  </a:lnTo>
                  <a:lnTo>
                    <a:pt x="497" y="170"/>
                  </a:lnTo>
                  <a:lnTo>
                    <a:pt x="486" y="155"/>
                  </a:lnTo>
                  <a:lnTo>
                    <a:pt x="497" y="144"/>
                  </a:lnTo>
                  <a:lnTo>
                    <a:pt x="533" y="139"/>
                  </a:lnTo>
                  <a:lnTo>
                    <a:pt x="502" y="124"/>
                  </a:lnTo>
                  <a:lnTo>
                    <a:pt x="502" y="119"/>
                  </a:lnTo>
                  <a:lnTo>
                    <a:pt x="517" y="108"/>
                  </a:lnTo>
                  <a:lnTo>
                    <a:pt x="497" y="108"/>
                  </a:lnTo>
                  <a:lnTo>
                    <a:pt x="502" y="93"/>
                  </a:lnTo>
                  <a:lnTo>
                    <a:pt x="497" y="82"/>
                  </a:lnTo>
                  <a:lnTo>
                    <a:pt x="554" y="88"/>
                  </a:lnTo>
                  <a:lnTo>
                    <a:pt x="590" y="67"/>
                  </a:lnTo>
                  <a:lnTo>
                    <a:pt x="600" y="72"/>
                  </a:lnTo>
                  <a:lnTo>
                    <a:pt x="626" y="56"/>
                  </a:lnTo>
                  <a:lnTo>
                    <a:pt x="647" y="46"/>
                  </a:lnTo>
                  <a:lnTo>
                    <a:pt x="745" y="2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3" name=""/>
          <p:cNvSpPr/>
          <p:nvPr/>
        </p:nvSpPr>
        <p:spPr>
          <a:xfrm>
            <a:off x="3456000" y="1212840"/>
            <a:ext cx="3311640" cy="2300400"/>
          </a:xfrm>
          <a:custGeom>
            <a:avLst/>
            <a:gdLst/>
            <a:ahLst/>
            <a:rect l="l" t="t" r="r" b="b"/>
            <a:pathLst>
              <a:path w="2086" h="1449">
                <a:moveTo>
                  <a:pt x="1393" y="1371"/>
                </a:moveTo>
                <a:lnTo>
                  <a:pt x="1387" y="1366"/>
                </a:lnTo>
                <a:lnTo>
                  <a:pt x="1382" y="1366"/>
                </a:lnTo>
                <a:lnTo>
                  <a:pt x="1382" y="1371"/>
                </a:lnTo>
                <a:lnTo>
                  <a:pt x="1377" y="1376"/>
                </a:lnTo>
                <a:lnTo>
                  <a:pt x="1372" y="1366"/>
                </a:lnTo>
                <a:lnTo>
                  <a:pt x="1361" y="1356"/>
                </a:lnTo>
                <a:lnTo>
                  <a:pt x="1361" y="1376"/>
                </a:lnTo>
                <a:lnTo>
                  <a:pt x="1356" y="1376"/>
                </a:lnTo>
                <a:lnTo>
                  <a:pt x="1346" y="1366"/>
                </a:lnTo>
                <a:lnTo>
                  <a:pt x="1341" y="1387"/>
                </a:lnTo>
                <a:lnTo>
                  <a:pt x="1315" y="1397"/>
                </a:lnTo>
                <a:lnTo>
                  <a:pt x="1305" y="1397"/>
                </a:lnTo>
                <a:lnTo>
                  <a:pt x="1299" y="1402"/>
                </a:lnTo>
                <a:lnTo>
                  <a:pt x="1273" y="1402"/>
                </a:lnTo>
                <a:lnTo>
                  <a:pt x="1258" y="1413"/>
                </a:lnTo>
                <a:lnTo>
                  <a:pt x="1253" y="1407"/>
                </a:lnTo>
                <a:lnTo>
                  <a:pt x="1242" y="1423"/>
                </a:lnTo>
                <a:lnTo>
                  <a:pt x="1253" y="1438"/>
                </a:lnTo>
                <a:lnTo>
                  <a:pt x="1253" y="1444"/>
                </a:lnTo>
                <a:lnTo>
                  <a:pt x="1242" y="1449"/>
                </a:lnTo>
                <a:lnTo>
                  <a:pt x="1232" y="1444"/>
                </a:lnTo>
                <a:lnTo>
                  <a:pt x="1227" y="1423"/>
                </a:lnTo>
                <a:lnTo>
                  <a:pt x="1227" y="1407"/>
                </a:lnTo>
                <a:lnTo>
                  <a:pt x="1227" y="1402"/>
                </a:lnTo>
                <a:lnTo>
                  <a:pt x="1211" y="1407"/>
                </a:lnTo>
                <a:lnTo>
                  <a:pt x="1206" y="1402"/>
                </a:lnTo>
                <a:lnTo>
                  <a:pt x="1191" y="1397"/>
                </a:lnTo>
                <a:lnTo>
                  <a:pt x="1180" y="1402"/>
                </a:lnTo>
                <a:lnTo>
                  <a:pt x="1180" y="1407"/>
                </a:lnTo>
                <a:lnTo>
                  <a:pt x="1180" y="1402"/>
                </a:lnTo>
                <a:lnTo>
                  <a:pt x="1170" y="1407"/>
                </a:lnTo>
                <a:lnTo>
                  <a:pt x="1149" y="1402"/>
                </a:lnTo>
                <a:lnTo>
                  <a:pt x="1134" y="1392"/>
                </a:lnTo>
                <a:lnTo>
                  <a:pt x="1118" y="1371"/>
                </a:lnTo>
                <a:lnTo>
                  <a:pt x="1129" y="1366"/>
                </a:lnTo>
                <a:lnTo>
                  <a:pt x="1118" y="1361"/>
                </a:lnTo>
                <a:lnTo>
                  <a:pt x="1098" y="1356"/>
                </a:lnTo>
                <a:lnTo>
                  <a:pt x="1072" y="1345"/>
                </a:lnTo>
                <a:lnTo>
                  <a:pt x="1051" y="1361"/>
                </a:lnTo>
                <a:lnTo>
                  <a:pt x="1041" y="1361"/>
                </a:lnTo>
                <a:lnTo>
                  <a:pt x="1030" y="1366"/>
                </a:lnTo>
                <a:lnTo>
                  <a:pt x="1025" y="1361"/>
                </a:lnTo>
                <a:lnTo>
                  <a:pt x="1020" y="1366"/>
                </a:lnTo>
                <a:lnTo>
                  <a:pt x="1015" y="1361"/>
                </a:lnTo>
                <a:lnTo>
                  <a:pt x="1004" y="1366"/>
                </a:lnTo>
                <a:lnTo>
                  <a:pt x="984" y="1361"/>
                </a:lnTo>
                <a:lnTo>
                  <a:pt x="979" y="1371"/>
                </a:lnTo>
                <a:lnTo>
                  <a:pt x="958" y="1366"/>
                </a:lnTo>
                <a:lnTo>
                  <a:pt x="953" y="1371"/>
                </a:lnTo>
                <a:lnTo>
                  <a:pt x="958" y="1392"/>
                </a:lnTo>
                <a:lnTo>
                  <a:pt x="958" y="1402"/>
                </a:lnTo>
                <a:lnTo>
                  <a:pt x="958" y="1413"/>
                </a:lnTo>
                <a:lnTo>
                  <a:pt x="942" y="1413"/>
                </a:lnTo>
                <a:lnTo>
                  <a:pt x="942" y="1397"/>
                </a:lnTo>
                <a:lnTo>
                  <a:pt x="942" y="1392"/>
                </a:lnTo>
                <a:lnTo>
                  <a:pt x="927" y="1392"/>
                </a:lnTo>
                <a:lnTo>
                  <a:pt x="916" y="1402"/>
                </a:lnTo>
                <a:lnTo>
                  <a:pt x="906" y="1402"/>
                </a:lnTo>
                <a:lnTo>
                  <a:pt x="896" y="1392"/>
                </a:lnTo>
                <a:lnTo>
                  <a:pt x="896" y="1387"/>
                </a:lnTo>
                <a:lnTo>
                  <a:pt x="875" y="1376"/>
                </a:lnTo>
                <a:lnTo>
                  <a:pt x="880" y="1350"/>
                </a:lnTo>
                <a:lnTo>
                  <a:pt x="865" y="1335"/>
                </a:lnTo>
                <a:lnTo>
                  <a:pt x="859" y="1309"/>
                </a:lnTo>
                <a:lnTo>
                  <a:pt x="844" y="1304"/>
                </a:lnTo>
                <a:lnTo>
                  <a:pt x="823" y="1319"/>
                </a:lnTo>
                <a:lnTo>
                  <a:pt x="818" y="1319"/>
                </a:lnTo>
                <a:lnTo>
                  <a:pt x="823" y="1309"/>
                </a:lnTo>
                <a:lnTo>
                  <a:pt x="823" y="1294"/>
                </a:lnTo>
                <a:lnTo>
                  <a:pt x="828" y="1273"/>
                </a:lnTo>
                <a:lnTo>
                  <a:pt x="849" y="1252"/>
                </a:lnTo>
                <a:lnTo>
                  <a:pt x="854" y="1237"/>
                </a:lnTo>
                <a:lnTo>
                  <a:pt x="854" y="1211"/>
                </a:lnTo>
                <a:lnTo>
                  <a:pt x="849" y="1180"/>
                </a:lnTo>
                <a:lnTo>
                  <a:pt x="839" y="1180"/>
                </a:lnTo>
                <a:lnTo>
                  <a:pt x="834" y="1164"/>
                </a:lnTo>
                <a:lnTo>
                  <a:pt x="828" y="1159"/>
                </a:lnTo>
                <a:lnTo>
                  <a:pt x="818" y="1149"/>
                </a:lnTo>
                <a:lnTo>
                  <a:pt x="808" y="1159"/>
                </a:lnTo>
                <a:lnTo>
                  <a:pt x="808" y="1143"/>
                </a:lnTo>
                <a:lnTo>
                  <a:pt x="803" y="1143"/>
                </a:lnTo>
                <a:lnTo>
                  <a:pt x="772" y="1138"/>
                </a:lnTo>
                <a:lnTo>
                  <a:pt x="772" y="1123"/>
                </a:lnTo>
                <a:lnTo>
                  <a:pt x="766" y="1123"/>
                </a:lnTo>
                <a:lnTo>
                  <a:pt x="766" y="1112"/>
                </a:lnTo>
                <a:lnTo>
                  <a:pt x="761" y="1102"/>
                </a:lnTo>
                <a:lnTo>
                  <a:pt x="735" y="1112"/>
                </a:lnTo>
                <a:lnTo>
                  <a:pt x="709" y="1107"/>
                </a:lnTo>
                <a:lnTo>
                  <a:pt x="663" y="1149"/>
                </a:lnTo>
                <a:lnTo>
                  <a:pt x="611" y="1174"/>
                </a:lnTo>
                <a:lnTo>
                  <a:pt x="601" y="1164"/>
                </a:lnTo>
                <a:lnTo>
                  <a:pt x="590" y="1164"/>
                </a:lnTo>
                <a:lnTo>
                  <a:pt x="570" y="1164"/>
                </a:lnTo>
                <a:lnTo>
                  <a:pt x="564" y="1149"/>
                </a:lnTo>
                <a:lnTo>
                  <a:pt x="554" y="1149"/>
                </a:lnTo>
                <a:lnTo>
                  <a:pt x="539" y="1164"/>
                </a:lnTo>
                <a:lnTo>
                  <a:pt x="518" y="1190"/>
                </a:lnTo>
                <a:lnTo>
                  <a:pt x="513" y="1185"/>
                </a:lnTo>
                <a:lnTo>
                  <a:pt x="518" y="1169"/>
                </a:lnTo>
                <a:lnTo>
                  <a:pt x="513" y="1164"/>
                </a:lnTo>
                <a:lnTo>
                  <a:pt x="492" y="1169"/>
                </a:lnTo>
                <a:lnTo>
                  <a:pt x="487" y="1169"/>
                </a:lnTo>
                <a:lnTo>
                  <a:pt x="482" y="1174"/>
                </a:lnTo>
                <a:lnTo>
                  <a:pt x="466" y="1174"/>
                </a:lnTo>
                <a:lnTo>
                  <a:pt x="445" y="1164"/>
                </a:lnTo>
                <a:lnTo>
                  <a:pt x="440" y="1169"/>
                </a:lnTo>
                <a:lnTo>
                  <a:pt x="420" y="1164"/>
                </a:lnTo>
                <a:lnTo>
                  <a:pt x="414" y="1169"/>
                </a:lnTo>
                <a:lnTo>
                  <a:pt x="409" y="1159"/>
                </a:lnTo>
                <a:lnTo>
                  <a:pt x="399" y="1159"/>
                </a:lnTo>
                <a:lnTo>
                  <a:pt x="389" y="1149"/>
                </a:lnTo>
                <a:lnTo>
                  <a:pt x="389" y="1133"/>
                </a:lnTo>
                <a:lnTo>
                  <a:pt x="378" y="1138"/>
                </a:lnTo>
                <a:lnTo>
                  <a:pt x="363" y="1133"/>
                </a:lnTo>
                <a:lnTo>
                  <a:pt x="363" y="1128"/>
                </a:lnTo>
                <a:lnTo>
                  <a:pt x="357" y="1128"/>
                </a:lnTo>
                <a:lnTo>
                  <a:pt x="357" y="1112"/>
                </a:lnTo>
                <a:lnTo>
                  <a:pt x="347" y="1112"/>
                </a:lnTo>
                <a:lnTo>
                  <a:pt x="337" y="1118"/>
                </a:lnTo>
                <a:lnTo>
                  <a:pt x="332" y="1118"/>
                </a:lnTo>
                <a:lnTo>
                  <a:pt x="326" y="1102"/>
                </a:lnTo>
                <a:lnTo>
                  <a:pt x="301" y="1081"/>
                </a:lnTo>
                <a:lnTo>
                  <a:pt x="259" y="1071"/>
                </a:lnTo>
                <a:lnTo>
                  <a:pt x="259" y="1081"/>
                </a:lnTo>
                <a:lnTo>
                  <a:pt x="249" y="1076"/>
                </a:lnTo>
                <a:lnTo>
                  <a:pt x="218" y="1055"/>
                </a:lnTo>
                <a:lnTo>
                  <a:pt x="213" y="1050"/>
                </a:lnTo>
                <a:lnTo>
                  <a:pt x="202" y="1050"/>
                </a:lnTo>
                <a:lnTo>
                  <a:pt x="197" y="1045"/>
                </a:lnTo>
                <a:lnTo>
                  <a:pt x="182" y="1045"/>
                </a:lnTo>
                <a:lnTo>
                  <a:pt x="182" y="1040"/>
                </a:lnTo>
                <a:lnTo>
                  <a:pt x="171" y="1030"/>
                </a:lnTo>
                <a:lnTo>
                  <a:pt x="171" y="1009"/>
                </a:lnTo>
                <a:lnTo>
                  <a:pt x="166" y="999"/>
                </a:lnTo>
                <a:lnTo>
                  <a:pt x="161" y="983"/>
                </a:lnTo>
                <a:lnTo>
                  <a:pt x="171" y="978"/>
                </a:lnTo>
                <a:lnTo>
                  <a:pt x="182" y="988"/>
                </a:lnTo>
                <a:lnTo>
                  <a:pt x="187" y="988"/>
                </a:lnTo>
                <a:lnTo>
                  <a:pt x="192" y="978"/>
                </a:lnTo>
                <a:lnTo>
                  <a:pt x="197" y="983"/>
                </a:lnTo>
                <a:lnTo>
                  <a:pt x="202" y="973"/>
                </a:lnTo>
                <a:lnTo>
                  <a:pt x="197" y="962"/>
                </a:lnTo>
                <a:lnTo>
                  <a:pt x="197" y="957"/>
                </a:lnTo>
                <a:lnTo>
                  <a:pt x="187" y="952"/>
                </a:lnTo>
                <a:lnTo>
                  <a:pt x="182" y="947"/>
                </a:lnTo>
                <a:lnTo>
                  <a:pt x="182" y="931"/>
                </a:lnTo>
                <a:lnTo>
                  <a:pt x="182" y="926"/>
                </a:lnTo>
                <a:lnTo>
                  <a:pt x="192" y="921"/>
                </a:lnTo>
                <a:lnTo>
                  <a:pt x="197" y="921"/>
                </a:lnTo>
                <a:lnTo>
                  <a:pt x="202" y="905"/>
                </a:lnTo>
                <a:lnTo>
                  <a:pt x="207" y="905"/>
                </a:lnTo>
                <a:lnTo>
                  <a:pt x="207" y="900"/>
                </a:lnTo>
                <a:lnTo>
                  <a:pt x="218" y="895"/>
                </a:lnTo>
                <a:lnTo>
                  <a:pt x="228" y="864"/>
                </a:lnTo>
                <a:lnTo>
                  <a:pt x="223" y="859"/>
                </a:lnTo>
                <a:lnTo>
                  <a:pt x="218" y="864"/>
                </a:lnTo>
                <a:lnTo>
                  <a:pt x="213" y="859"/>
                </a:lnTo>
                <a:lnTo>
                  <a:pt x="207" y="859"/>
                </a:lnTo>
                <a:lnTo>
                  <a:pt x="202" y="854"/>
                </a:lnTo>
                <a:lnTo>
                  <a:pt x="202" y="848"/>
                </a:lnTo>
                <a:lnTo>
                  <a:pt x="192" y="843"/>
                </a:lnTo>
                <a:lnTo>
                  <a:pt x="171" y="848"/>
                </a:lnTo>
                <a:lnTo>
                  <a:pt x="145" y="864"/>
                </a:lnTo>
                <a:lnTo>
                  <a:pt x="135" y="864"/>
                </a:lnTo>
                <a:lnTo>
                  <a:pt x="104" y="854"/>
                </a:lnTo>
                <a:lnTo>
                  <a:pt x="99" y="848"/>
                </a:lnTo>
                <a:lnTo>
                  <a:pt x="94" y="843"/>
                </a:lnTo>
                <a:lnTo>
                  <a:pt x="83" y="848"/>
                </a:lnTo>
                <a:lnTo>
                  <a:pt x="73" y="838"/>
                </a:lnTo>
                <a:lnTo>
                  <a:pt x="78" y="833"/>
                </a:lnTo>
                <a:lnTo>
                  <a:pt x="78" y="823"/>
                </a:lnTo>
                <a:lnTo>
                  <a:pt x="73" y="812"/>
                </a:lnTo>
                <a:lnTo>
                  <a:pt x="68" y="812"/>
                </a:lnTo>
                <a:lnTo>
                  <a:pt x="57" y="812"/>
                </a:lnTo>
                <a:lnTo>
                  <a:pt x="57" y="797"/>
                </a:lnTo>
                <a:lnTo>
                  <a:pt x="31" y="797"/>
                </a:lnTo>
                <a:lnTo>
                  <a:pt x="26" y="792"/>
                </a:lnTo>
                <a:lnTo>
                  <a:pt x="37" y="786"/>
                </a:lnTo>
                <a:lnTo>
                  <a:pt x="42" y="786"/>
                </a:lnTo>
                <a:lnTo>
                  <a:pt x="42" y="766"/>
                </a:lnTo>
                <a:lnTo>
                  <a:pt x="37" y="750"/>
                </a:lnTo>
                <a:lnTo>
                  <a:pt x="37" y="740"/>
                </a:lnTo>
                <a:lnTo>
                  <a:pt x="31" y="729"/>
                </a:lnTo>
                <a:lnTo>
                  <a:pt x="11" y="735"/>
                </a:lnTo>
                <a:lnTo>
                  <a:pt x="0" y="729"/>
                </a:lnTo>
                <a:lnTo>
                  <a:pt x="0" y="719"/>
                </a:lnTo>
                <a:lnTo>
                  <a:pt x="6" y="683"/>
                </a:lnTo>
                <a:lnTo>
                  <a:pt x="6" y="678"/>
                </a:lnTo>
                <a:lnTo>
                  <a:pt x="11" y="667"/>
                </a:lnTo>
                <a:lnTo>
                  <a:pt x="37" y="657"/>
                </a:lnTo>
                <a:lnTo>
                  <a:pt x="42" y="647"/>
                </a:lnTo>
                <a:lnTo>
                  <a:pt x="57" y="647"/>
                </a:lnTo>
                <a:lnTo>
                  <a:pt x="63" y="647"/>
                </a:lnTo>
                <a:lnTo>
                  <a:pt x="68" y="657"/>
                </a:lnTo>
                <a:lnTo>
                  <a:pt x="88" y="652"/>
                </a:lnTo>
                <a:lnTo>
                  <a:pt x="99" y="647"/>
                </a:lnTo>
                <a:lnTo>
                  <a:pt x="104" y="626"/>
                </a:lnTo>
                <a:lnTo>
                  <a:pt x="156" y="616"/>
                </a:lnTo>
                <a:lnTo>
                  <a:pt x="171" y="600"/>
                </a:lnTo>
                <a:lnTo>
                  <a:pt x="218" y="574"/>
                </a:lnTo>
                <a:lnTo>
                  <a:pt x="223" y="559"/>
                </a:lnTo>
                <a:lnTo>
                  <a:pt x="228" y="533"/>
                </a:lnTo>
                <a:lnTo>
                  <a:pt x="238" y="528"/>
                </a:lnTo>
                <a:lnTo>
                  <a:pt x="238" y="517"/>
                </a:lnTo>
                <a:lnTo>
                  <a:pt x="223" y="486"/>
                </a:lnTo>
                <a:lnTo>
                  <a:pt x="223" y="455"/>
                </a:lnTo>
                <a:lnTo>
                  <a:pt x="213" y="440"/>
                </a:lnTo>
                <a:lnTo>
                  <a:pt x="238" y="434"/>
                </a:lnTo>
                <a:lnTo>
                  <a:pt x="254" y="429"/>
                </a:lnTo>
                <a:lnTo>
                  <a:pt x="295" y="424"/>
                </a:lnTo>
                <a:lnTo>
                  <a:pt x="290" y="403"/>
                </a:lnTo>
                <a:lnTo>
                  <a:pt x="295" y="393"/>
                </a:lnTo>
                <a:lnTo>
                  <a:pt x="306" y="362"/>
                </a:lnTo>
                <a:lnTo>
                  <a:pt x="316" y="331"/>
                </a:lnTo>
                <a:lnTo>
                  <a:pt x="332" y="331"/>
                </a:lnTo>
                <a:lnTo>
                  <a:pt x="347" y="341"/>
                </a:lnTo>
                <a:lnTo>
                  <a:pt x="368" y="336"/>
                </a:lnTo>
                <a:lnTo>
                  <a:pt x="378" y="346"/>
                </a:lnTo>
                <a:lnTo>
                  <a:pt x="404" y="336"/>
                </a:lnTo>
                <a:lnTo>
                  <a:pt x="404" y="300"/>
                </a:lnTo>
                <a:lnTo>
                  <a:pt x="414" y="269"/>
                </a:lnTo>
                <a:lnTo>
                  <a:pt x="440" y="264"/>
                </a:lnTo>
                <a:lnTo>
                  <a:pt x="456" y="243"/>
                </a:lnTo>
                <a:lnTo>
                  <a:pt x="471" y="248"/>
                </a:lnTo>
                <a:lnTo>
                  <a:pt x="482" y="238"/>
                </a:lnTo>
                <a:lnTo>
                  <a:pt x="492" y="264"/>
                </a:lnTo>
                <a:lnTo>
                  <a:pt x="508" y="274"/>
                </a:lnTo>
                <a:lnTo>
                  <a:pt x="518" y="290"/>
                </a:lnTo>
                <a:lnTo>
                  <a:pt x="523" y="300"/>
                </a:lnTo>
                <a:lnTo>
                  <a:pt x="528" y="290"/>
                </a:lnTo>
                <a:lnTo>
                  <a:pt x="559" y="300"/>
                </a:lnTo>
                <a:lnTo>
                  <a:pt x="564" y="310"/>
                </a:lnTo>
                <a:lnTo>
                  <a:pt x="580" y="362"/>
                </a:lnTo>
                <a:lnTo>
                  <a:pt x="585" y="403"/>
                </a:lnTo>
                <a:lnTo>
                  <a:pt x="580" y="419"/>
                </a:lnTo>
                <a:lnTo>
                  <a:pt x="637" y="434"/>
                </a:lnTo>
                <a:lnTo>
                  <a:pt x="658" y="434"/>
                </a:lnTo>
                <a:lnTo>
                  <a:pt x="735" y="465"/>
                </a:lnTo>
                <a:lnTo>
                  <a:pt x="761" y="512"/>
                </a:lnTo>
                <a:lnTo>
                  <a:pt x="792" y="543"/>
                </a:lnTo>
                <a:lnTo>
                  <a:pt x="797" y="543"/>
                </a:lnTo>
                <a:lnTo>
                  <a:pt x="922" y="538"/>
                </a:lnTo>
                <a:lnTo>
                  <a:pt x="953" y="548"/>
                </a:lnTo>
                <a:lnTo>
                  <a:pt x="984" y="569"/>
                </a:lnTo>
                <a:lnTo>
                  <a:pt x="1025" y="585"/>
                </a:lnTo>
                <a:lnTo>
                  <a:pt x="1041" y="585"/>
                </a:lnTo>
                <a:lnTo>
                  <a:pt x="1061" y="595"/>
                </a:lnTo>
                <a:lnTo>
                  <a:pt x="1113" y="574"/>
                </a:lnTo>
                <a:lnTo>
                  <a:pt x="1113" y="569"/>
                </a:lnTo>
                <a:lnTo>
                  <a:pt x="1160" y="559"/>
                </a:lnTo>
                <a:lnTo>
                  <a:pt x="1186" y="553"/>
                </a:lnTo>
                <a:lnTo>
                  <a:pt x="1201" y="559"/>
                </a:lnTo>
                <a:lnTo>
                  <a:pt x="1242" y="548"/>
                </a:lnTo>
                <a:lnTo>
                  <a:pt x="1305" y="497"/>
                </a:lnTo>
                <a:lnTo>
                  <a:pt x="1305" y="491"/>
                </a:lnTo>
                <a:lnTo>
                  <a:pt x="1294" y="465"/>
                </a:lnTo>
                <a:lnTo>
                  <a:pt x="1305" y="434"/>
                </a:lnTo>
                <a:lnTo>
                  <a:pt x="1320" y="434"/>
                </a:lnTo>
                <a:lnTo>
                  <a:pt x="1336" y="445"/>
                </a:lnTo>
                <a:lnTo>
                  <a:pt x="1361" y="445"/>
                </a:lnTo>
                <a:lnTo>
                  <a:pt x="1377" y="434"/>
                </a:lnTo>
                <a:lnTo>
                  <a:pt x="1398" y="409"/>
                </a:lnTo>
                <a:lnTo>
                  <a:pt x="1413" y="409"/>
                </a:lnTo>
                <a:lnTo>
                  <a:pt x="1429" y="403"/>
                </a:lnTo>
                <a:lnTo>
                  <a:pt x="1475" y="362"/>
                </a:lnTo>
                <a:lnTo>
                  <a:pt x="1517" y="357"/>
                </a:lnTo>
                <a:lnTo>
                  <a:pt x="1558" y="352"/>
                </a:lnTo>
                <a:lnTo>
                  <a:pt x="1558" y="346"/>
                </a:lnTo>
                <a:lnTo>
                  <a:pt x="1553" y="341"/>
                </a:lnTo>
                <a:lnTo>
                  <a:pt x="1553" y="326"/>
                </a:lnTo>
                <a:lnTo>
                  <a:pt x="1548" y="321"/>
                </a:lnTo>
                <a:lnTo>
                  <a:pt x="1532" y="305"/>
                </a:lnTo>
                <a:lnTo>
                  <a:pt x="1522" y="284"/>
                </a:lnTo>
                <a:lnTo>
                  <a:pt x="1491" y="310"/>
                </a:lnTo>
                <a:lnTo>
                  <a:pt x="1475" y="310"/>
                </a:lnTo>
                <a:lnTo>
                  <a:pt x="1429" y="310"/>
                </a:lnTo>
                <a:lnTo>
                  <a:pt x="1424" y="284"/>
                </a:lnTo>
                <a:lnTo>
                  <a:pt x="1424" y="269"/>
                </a:lnTo>
                <a:lnTo>
                  <a:pt x="1429" y="248"/>
                </a:lnTo>
                <a:lnTo>
                  <a:pt x="1429" y="227"/>
                </a:lnTo>
                <a:lnTo>
                  <a:pt x="1455" y="186"/>
                </a:lnTo>
                <a:lnTo>
                  <a:pt x="1506" y="207"/>
                </a:lnTo>
                <a:lnTo>
                  <a:pt x="1553" y="181"/>
                </a:lnTo>
                <a:lnTo>
                  <a:pt x="1579" y="103"/>
                </a:lnTo>
                <a:lnTo>
                  <a:pt x="1605" y="77"/>
                </a:lnTo>
                <a:lnTo>
                  <a:pt x="1600" y="51"/>
                </a:lnTo>
                <a:lnTo>
                  <a:pt x="1579" y="51"/>
                </a:lnTo>
                <a:lnTo>
                  <a:pt x="1579" y="41"/>
                </a:lnTo>
                <a:lnTo>
                  <a:pt x="1610" y="15"/>
                </a:lnTo>
                <a:lnTo>
                  <a:pt x="1636" y="10"/>
                </a:lnTo>
                <a:lnTo>
                  <a:pt x="1703" y="0"/>
                </a:lnTo>
                <a:lnTo>
                  <a:pt x="1729" y="15"/>
                </a:lnTo>
                <a:lnTo>
                  <a:pt x="1770" y="26"/>
                </a:lnTo>
                <a:lnTo>
                  <a:pt x="1801" y="62"/>
                </a:lnTo>
                <a:lnTo>
                  <a:pt x="1827" y="139"/>
                </a:lnTo>
                <a:lnTo>
                  <a:pt x="1838" y="191"/>
                </a:lnTo>
                <a:lnTo>
                  <a:pt x="1838" y="207"/>
                </a:lnTo>
                <a:lnTo>
                  <a:pt x="1894" y="212"/>
                </a:lnTo>
                <a:lnTo>
                  <a:pt x="1905" y="217"/>
                </a:lnTo>
                <a:lnTo>
                  <a:pt x="1936" y="243"/>
                </a:lnTo>
                <a:lnTo>
                  <a:pt x="1957" y="305"/>
                </a:lnTo>
                <a:lnTo>
                  <a:pt x="1993" y="310"/>
                </a:lnTo>
                <a:lnTo>
                  <a:pt x="2008" y="305"/>
                </a:lnTo>
                <a:lnTo>
                  <a:pt x="2086" y="264"/>
                </a:lnTo>
                <a:lnTo>
                  <a:pt x="2081" y="310"/>
                </a:lnTo>
                <a:lnTo>
                  <a:pt x="2065" y="326"/>
                </a:lnTo>
                <a:lnTo>
                  <a:pt x="2050" y="383"/>
                </a:lnTo>
                <a:lnTo>
                  <a:pt x="2029" y="429"/>
                </a:lnTo>
                <a:lnTo>
                  <a:pt x="2024" y="434"/>
                </a:lnTo>
                <a:lnTo>
                  <a:pt x="2019" y="434"/>
                </a:lnTo>
                <a:lnTo>
                  <a:pt x="1988" y="424"/>
                </a:lnTo>
                <a:lnTo>
                  <a:pt x="1951" y="450"/>
                </a:lnTo>
                <a:lnTo>
                  <a:pt x="1962" y="476"/>
                </a:lnTo>
                <a:lnTo>
                  <a:pt x="1962" y="517"/>
                </a:lnTo>
                <a:lnTo>
                  <a:pt x="1941" y="543"/>
                </a:lnTo>
                <a:lnTo>
                  <a:pt x="1941" y="553"/>
                </a:lnTo>
                <a:lnTo>
                  <a:pt x="1936" y="553"/>
                </a:lnTo>
                <a:lnTo>
                  <a:pt x="1926" y="538"/>
                </a:lnTo>
                <a:lnTo>
                  <a:pt x="1915" y="543"/>
                </a:lnTo>
                <a:lnTo>
                  <a:pt x="1905" y="564"/>
                </a:lnTo>
                <a:lnTo>
                  <a:pt x="1889" y="579"/>
                </a:lnTo>
                <a:lnTo>
                  <a:pt x="1863" y="579"/>
                </a:lnTo>
                <a:lnTo>
                  <a:pt x="1858" y="585"/>
                </a:lnTo>
                <a:lnTo>
                  <a:pt x="1863" y="605"/>
                </a:lnTo>
                <a:lnTo>
                  <a:pt x="1838" y="605"/>
                </a:lnTo>
                <a:lnTo>
                  <a:pt x="1817" y="600"/>
                </a:lnTo>
                <a:lnTo>
                  <a:pt x="1781" y="631"/>
                </a:lnTo>
                <a:lnTo>
                  <a:pt x="1744" y="652"/>
                </a:lnTo>
                <a:lnTo>
                  <a:pt x="1729" y="673"/>
                </a:lnTo>
                <a:lnTo>
                  <a:pt x="1698" y="683"/>
                </a:lnTo>
                <a:lnTo>
                  <a:pt x="1698" y="678"/>
                </a:lnTo>
                <a:lnTo>
                  <a:pt x="1662" y="698"/>
                </a:lnTo>
                <a:lnTo>
                  <a:pt x="1646" y="714"/>
                </a:lnTo>
                <a:lnTo>
                  <a:pt x="1620" y="724"/>
                </a:lnTo>
                <a:lnTo>
                  <a:pt x="1625" y="714"/>
                </a:lnTo>
                <a:lnTo>
                  <a:pt x="1636" y="714"/>
                </a:lnTo>
                <a:lnTo>
                  <a:pt x="1641" y="698"/>
                </a:lnTo>
                <a:lnTo>
                  <a:pt x="1625" y="693"/>
                </a:lnTo>
                <a:lnTo>
                  <a:pt x="1636" y="688"/>
                </a:lnTo>
                <a:lnTo>
                  <a:pt x="1636" y="683"/>
                </a:lnTo>
                <a:lnTo>
                  <a:pt x="1662" y="652"/>
                </a:lnTo>
                <a:lnTo>
                  <a:pt x="1646" y="621"/>
                </a:lnTo>
                <a:lnTo>
                  <a:pt x="1641" y="626"/>
                </a:lnTo>
                <a:lnTo>
                  <a:pt x="1615" y="631"/>
                </a:lnTo>
                <a:lnTo>
                  <a:pt x="1594" y="662"/>
                </a:lnTo>
                <a:lnTo>
                  <a:pt x="1563" y="683"/>
                </a:lnTo>
                <a:lnTo>
                  <a:pt x="1553" y="704"/>
                </a:lnTo>
                <a:lnTo>
                  <a:pt x="1532" y="709"/>
                </a:lnTo>
                <a:lnTo>
                  <a:pt x="1512" y="709"/>
                </a:lnTo>
                <a:lnTo>
                  <a:pt x="1506" y="714"/>
                </a:lnTo>
                <a:lnTo>
                  <a:pt x="1501" y="724"/>
                </a:lnTo>
                <a:lnTo>
                  <a:pt x="1501" y="735"/>
                </a:lnTo>
                <a:lnTo>
                  <a:pt x="1517" y="750"/>
                </a:lnTo>
                <a:lnTo>
                  <a:pt x="1537" y="766"/>
                </a:lnTo>
                <a:lnTo>
                  <a:pt x="1548" y="786"/>
                </a:lnTo>
                <a:lnTo>
                  <a:pt x="1563" y="792"/>
                </a:lnTo>
                <a:lnTo>
                  <a:pt x="1574" y="792"/>
                </a:lnTo>
                <a:lnTo>
                  <a:pt x="1589" y="771"/>
                </a:lnTo>
                <a:lnTo>
                  <a:pt x="1610" y="766"/>
                </a:lnTo>
                <a:lnTo>
                  <a:pt x="1636" y="781"/>
                </a:lnTo>
                <a:lnTo>
                  <a:pt x="1656" y="776"/>
                </a:lnTo>
                <a:lnTo>
                  <a:pt x="1672" y="781"/>
                </a:lnTo>
                <a:lnTo>
                  <a:pt x="1667" y="797"/>
                </a:lnTo>
                <a:lnTo>
                  <a:pt x="1662" y="812"/>
                </a:lnTo>
                <a:lnTo>
                  <a:pt x="1656" y="797"/>
                </a:lnTo>
                <a:lnTo>
                  <a:pt x="1651" y="797"/>
                </a:lnTo>
                <a:lnTo>
                  <a:pt x="1641" y="812"/>
                </a:lnTo>
                <a:lnTo>
                  <a:pt x="1610" y="817"/>
                </a:lnTo>
                <a:lnTo>
                  <a:pt x="1610" y="828"/>
                </a:lnTo>
                <a:lnTo>
                  <a:pt x="1600" y="838"/>
                </a:lnTo>
                <a:lnTo>
                  <a:pt x="1594" y="843"/>
                </a:lnTo>
                <a:lnTo>
                  <a:pt x="1594" y="833"/>
                </a:lnTo>
                <a:lnTo>
                  <a:pt x="1584" y="833"/>
                </a:lnTo>
                <a:lnTo>
                  <a:pt x="1584" y="838"/>
                </a:lnTo>
                <a:lnTo>
                  <a:pt x="1589" y="843"/>
                </a:lnTo>
                <a:lnTo>
                  <a:pt x="1584" y="848"/>
                </a:lnTo>
                <a:lnTo>
                  <a:pt x="1568" y="864"/>
                </a:lnTo>
                <a:lnTo>
                  <a:pt x="1553" y="890"/>
                </a:lnTo>
                <a:lnTo>
                  <a:pt x="1553" y="895"/>
                </a:lnTo>
                <a:lnTo>
                  <a:pt x="1589" y="911"/>
                </a:lnTo>
                <a:lnTo>
                  <a:pt x="1600" y="931"/>
                </a:lnTo>
                <a:lnTo>
                  <a:pt x="1610" y="978"/>
                </a:lnTo>
                <a:lnTo>
                  <a:pt x="1625" y="988"/>
                </a:lnTo>
                <a:lnTo>
                  <a:pt x="1625" y="999"/>
                </a:lnTo>
                <a:lnTo>
                  <a:pt x="1646" y="1019"/>
                </a:lnTo>
                <a:lnTo>
                  <a:pt x="1600" y="1004"/>
                </a:lnTo>
                <a:lnTo>
                  <a:pt x="1584" y="1009"/>
                </a:lnTo>
                <a:lnTo>
                  <a:pt x="1584" y="1014"/>
                </a:lnTo>
                <a:lnTo>
                  <a:pt x="1600" y="1009"/>
                </a:lnTo>
                <a:lnTo>
                  <a:pt x="1605" y="1014"/>
                </a:lnTo>
                <a:lnTo>
                  <a:pt x="1620" y="1019"/>
                </a:lnTo>
                <a:lnTo>
                  <a:pt x="1636" y="1035"/>
                </a:lnTo>
                <a:lnTo>
                  <a:pt x="1646" y="1050"/>
                </a:lnTo>
                <a:lnTo>
                  <a:pt x="1605" y="1071"/>
                </a:lnTo>
                <a:lnTo>
                  <a:pt x="1589" y="1071"/>
                </a:lnTo>
                <a:lnTo>
                  <a:pt x="1589" y="1076"/>
                </a:lnTo>
                <a:lnTo>
                  <a:pt x="1605" y="1081"/>
                </a:lnTo>
                <a:lnTo>
                  <a:pt x="1620" y="1076"/>
                </a:lnTo>
                <a:lnTo>
                  <a:pt x="1641" y="1087"/>
                </a:lnTo>
                <a:lnTo>
                  <a:pt x="1651" y="1087"/>
                </a:lnTo>
                <a:lnTo>
                  <a:pt x="1625" y="1102"/>
                </a:lnTo>
                <a:lnTo>
                  <a:pt x="1646" y="1097"/>
                </a:lnTo>
                <a:lnTo>
                  <a:pt x="1646" y="1107"/>
                </a:lnTo>
                <a:lnTo>
                  <a:pt x="1646" y="1112"/>
                </a:lnTo>
                <a:lnTo>
                  <a:pt x="1625" y="1112"/>
                </a:lnTo>
                <a:lnTo>
                  <a:pt x="1636" y="1123"/>
                </a:lnTo>
                <a:lnTo>
                  <a:pt x="1625" y="1159"/>
                </a:lnTo>
                <a:lnTo>
                  <a:pt x="1615" y="1149"/>
                </a:lnTo>
                <a:lnTo>
                  <a:pt x="1605" y="1169"/>
                </a:lnTo>
                <a:lnTo>
                  <a:pt x="1594" y="1185"/>
                </a:lnTo>
                <a:lnTo>
                  <a:pt x="1584" y="1200"/>
                </a:lnTo>
                <a:lnTo>
                  <a:pt x="1574" y="1216"/>
                </a:lnTo>
                <a:lnTo>
                  <a:pt x="1574" y="1211"/>
                </a:lnTo>
                <a:lnTo>
                  <a:pt x="1563" y="1216"/>
                </a:lnTo>
                <a:lnTo>
                  <a:pt x="1568" y="1226"/>
                </a:lnTo>
                <a:lnTo>
                  <a:pt x="1558" y="1247"/>
                </a:lnTo>
                <a:lnTo>
                  <a:pt x="1558" y="1257"/>
                </a:lnTo>
                <a:lnTo>
                  <a:pt x="1553" y="1257"/>
                </a:lnTo>
                <a:lnTo>
                  <a:pt x="1553" y="1262"/>
                </a:lnTo>
                <a:lnTo>
                  <a:pt x="1543" y="1268"/>
                </a:lnTo>
                <a:lnTo>
                  <a:pt x="1532" y="1288"/>
                </a:lnTo>
                <a:lnTo>
                  <a:pt x="1517" y="1288"/>
                </a:lnTo>
                <a:lnTo>
                  <a:pt x="1512" y="1294"/>
                </a:lnTo>
                <a:lnTo>
                  <a:pt x="1517" y="1299"/>
                </a:lnTo>
                <a:lnTo>
                  <a:pt x="1512" y="1304"/>
                </a:lnTo>
                <a:lnTo>
                  <a:pt x="1501" y="1309"/>
                </a:lnTo>
                <a:lnTo>
                  <a:pt x="1501" y="1319"/>
                </a:lnTo>
                <a:lnTo>
                  <a:pt x="1496" y="1314"/>
                </a:lnTo>
                <a:lnTo>
                  <a:pt x="1496" y="1319"/>
                </a:lnTo>
                <a:lnTo>
                  <a:pt x="1475" y="1325"/>
                </a:lnTo>
                <a:lnTo>
                  <a:pt x="1455" y="1350"/>
                </a:lnTo>
                <a:lnTo>
                  <a:pt x="1439" y="1361"/>
                </a:lnTo>
                <a:lnTo>
                  <a:pt x="1429" y="1356"/>
                </a:lnTo>
                <a:lnTo>
                  <a:pt x="1424" y="1361"/>
                </a:lnTo>
                <a:lnTo>
                  <a:pt x="1413" y="1356"/>
                </a:lnTo>
                <a:lnTo>
                  <a:pt x="1403" y="1366"/>
                </a:lnTo>
                <a:lnTo>
                  <a:pt x="1398" y="1361"/>
                </a:lnTo>
                <a:lnTo>
                  <a:pt x="1393" y="1361"/>
                </a:lnTo>
                <a:lnTo>
                  <a:pt x="1393" y="1366"/>
                </a:lnTo>
                <a:lnTo>
                  <a:pt x="1393" y="137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4" name=""/>
          <p:cNvGrpSpPr/>
          <p:nvPr/>
        </p:nvGrpSpPr>
        <p:grpSpPr>
          <a:xfrm>
            <a:off x="3456000" y="1212840"/>
            <a:ext cx="3311640" cy="2300400"/>
            <a:chOff x="3456000" y="1212840"/>
            <a:chExt cx="3311640" cy="2300400"/>
          </a:xfrm>
        </p:grpSpPr>
        <p:sp>
          <p:nvSpPr>
            <p:cNvPr id="255" name=""/>
            <p:cNvSpPr/>
            <p:nvPr/>
          </p:nvSpPr>
          <p:spPr>
            <a:xfrm>
              <a:off x="3456000" y="1212840"/>
              <a:ext cx="3311640" cy="2300400"/>
            </a:xfrm>
            <a:custGeom>
              <a:avLst/>
              <a:gdLst/>
              <a:ahLst/>
              <a:rect l="l" t="t" r="r" b="b"/>
              <a:pathLst>
                <a:path w="2086" h="1449">
                  <a:moveTo>
                    <a:pt x="1393" y="1371"/>
                  </a:moveTo>
                  <a:lnTo>
                    <a:pt x="1387" y="1366"/>
                  </a:lnTo>
                  <a:lnTo>
                    <a:pt x="1382" y="1366"/>
                  </a:lnTo>
                  <a:lnTo>
                    <a:pt x="1382" y="1371"/>
                  </a:lnTo>
                  <a:lnTo>
                    <a:pt x="1377" y="1376"/>
                  </a:lnTo>
                  <a:lnTo>
                    <a:pt x="1372" y="1366"/>
                  </a:lnTo>
                  <a:lnTo>
                    <a:pt x="1361" y="1356"/>
                  </a:lnTo>
                  <a:lnTo>
                    <a:pt x="1361" y="1376"/>
                  </a:lnTo>
                  <a:lnTo>
                    <a:pt x="1356" y="1376"/>
                  </a:lnTo>
                  <a:lnTo>
                    <a:pt x="1346" y="1366"/>
                  </a:lnTo>
                  <a:lnTo>
                    <a:pt x="1341" y="1387"/>
                  </a:lnTo>
                  <a:lnTo>
                    <a:pt x="1315" y="1397"/>
                  </a:lnTo>
                  <a:lnTo>
                    <a:pt x="1305" y="1397"/>
                  </a:lnTo>
                  <a:lnTo>
                    <a:pt x="1299" y="1402"/>
                  </a:lnTo>
                  <a:lnTo>
                    <a:pt x="1273" y="1402"/>
                  </a:lnTo>
                  <a:lnTo>
                    <a:pt x="1258" y="1413"/>
                  </a:lnTo>
                  <a:lnTo>
                    <a:pt x="1253" y="1407"/>
                  </a:lnTo>
                  <a:lnTo>
                    <a:pt x="1242" y="1423"/>
                  </a:lnTo>
                  <a:lnTo>
                    <a:pt x="1253" y="1438"/>
                  </a:lnTo>
                  <a:lnTo>
                    <a:pt x="1253" y="1444"/>
                  </a:lnTo>
                  <a:lnTo>
                    <a:pt x="1242" y="1449"/>
                  </a:lnTo>
                  <a:lnTo>
                    <a:pt x="1232" y="1444"/>
                  </a:lnTo>
                  <a:lnTo>
                    <a:pt x="1227" y="1423"/>
                  </a:lnTo>
                  <a:lnTo>
                    <a:pt x="1227" y="1407"/>
                  </a:lnTo>
                  <a:lnTo>
                    <a:pt x="1227" y="1402"/>
                  </a:lnTo>
                  <a:lnTo>
                    <a:pt x="1211" y="1407"/>
                  </a:lnTo>
                  <a:lnTo>
                    <a:pt x="1206" y="1402"/>
                  </a:lnTo>
                  <a:lnTo>
                    <a:pt x="1191" y="1397"/>
                  </a:lnTo>
                  <a:lnTo>
                    <a:pt x="1180" y="1402"/>
                  </a:lnTo>
                  <a:lnTo>
                    <a:pt x="1180" y="1407"/>
                  </a:lnTo>
                  <a:lnTo>
                    <a:pt x="1180" y="1402"/>
                  </a:lnTo>
                  <a:lnTo>
                    <a:pt x="1170" y="1407"/>
                  </a:lnTo>
                  <a:lnTo>
                    <a:pt x="1149" y="1402"/>
                  </a:lnTo>
                  <a:lnTo>
                    <a:pt x="1134" y="1392"/>
                  </a:lnTo>
                  <a:lnTo>
                    <a:pt x="1118" y="1371"/>
                  </a:lnTo>
                  <a:lnTo>
                    <a:pt x="1129" y="1366"/>
                  </a:lnTo>
                  <a:lnTo>
                    <a:pt x="1118" y="1361"/>
                  </a:lnTo>
                  <a:lnTo>
                    <a:pt x="1098" y="1356"/>
                  </a:lnTo>
                  <a:lnTo>
                    <a:pt x="1072" y="1345"/>
                  </a:lnTo>
                  <a:lnTo>
                    <a:pt x="1051" y="1361"/>
                  </a:lnTo>
                  <a:lnTo>
                    <a:pt x="1041" y="1361"/>
                  </a:lnTo>
                  <a:lnTo>
                    <a:pt x="1030" y="1366"/>
                  </a:lnTo>
                  <a:lnTo>
                    <a:pt x="1025" y="1361"/>
                  </a:lnTo>
                  <a:lnTo>
                    <a:pt x="1020" y="1366"/>
                  </a:lnTo>
                  <a:lnTo>
                    <a:pt x="1015" y="1361"/>
                  </a:lnTo>
                  <a:lnTo>
                    <a:pt x="1004" y="1366"/>
                  </a:lnTo>
                  <a:lnTo>
                    <a:pt x="984" y="1361"/>
                  </a:lnTo>
                  <a:lnTo>
                    <a:pt x="979" y="1371"/>
                  </a:lnTo>
                  <a:lnTo>
                    <a:pt x="958" y="1366"/>
                  </a:lnTo>
                  <a:lnTo>
                    <a:pt x="953" y="1371"/>
                  </a:lnTo>
                  <a:lnTo>
                    <a:pt x="958" y="1392"/>
                  </a:lnTo>
                  <a:lnTo>
                    <a:pt x="958" y="1402"/>
                  </a:lnTo>
                  <a:lnTo>
                    <a:pt x="958" y="1413"/>
                  </a:lnTo>
                  <a:lnTo>
                    <a:pt x="942" y="1413"/>
                  </a:lnTo>
                  <a:lnTo>
                    <a:pt x="942" y="1397"/>
                  </a:lnTo>
                  <a:lnTo>
                    <a:pt x="942" y="1392"/>
                  </a:lnTo>
                  <a:lnTo>
                    <a:pt x="927" y="1392"/>
                  </a:lnTo>
                  <a:lnTo>
                    <a:pt x="916" y="1402"/>
                  </a:lnTo>
                  <a:lnTo>
                    <a:pt x="906" y="1402"/>
                  </a:lnTo>
                  <a:lnTo>
                    <a:pt x="896" y="1392"/>
                  </a:lnTo>
                  <a:lnTo>
                    <a:pt x="896" y="1387"/>
                  </a:lnTo>
                  <a:lnTo>
                    <a:pt x="875" y="1376"/>
                  </a:lnTo>
                  <a:lnTo>
                    <a:pt x="880" y="1350"/>
                  </a:lnTo>
                  <a:lnTo>
                    <a:pt x="865" y="1335"/>
                  </a:lnTo>
                  <a:lnTo>
                    <a:pt x="859" y="1309"/>
                  </a:lnTo>
                  <a:lnTo>
                    <a:pt x="844" y="1304"/>
                  </a:lnTo>
                  <a:lnTo>
                    <a:pt x="823" y="1319"/>
                  </a:lnTo>
                  <a:lnTo>
                    <a:pt x="818" y="1319"/>
                  </a:lnTo>
                  <a:lnTo>
                    <a:pt x="823" y="1309"/>
                  </a:lnTo>
                  <a:lnTo>
                    <a:pt x="823" y="1294"/>
                  </a:lnTo>
                  <a:lnTo>
                    <a:pt x="828" y="1273"/>
                  </a:lnTo>
                  <a:lnTo>
                    <a:pt x="849" y="1252"/>
                  </a:lnTo>
                  <a:lnTo>
                    <a:pt x="854" y="1237"/>
                  </a:lnTo>
                  <a:lnTo>
                    <a:pt x="854" y="1211"/>
                  </a:lnTo>
                  <a:lnTo>
                    <a:pt x="849" y="1180"/>
                  </a:lnTo>
                  <a:lnTo>
                    <a:pt x="839" y="1180"/>
                  </a:lnTo>
                  <a:lnTo>
                    <a:pt x="834" y="1164"/>
                  </a:lnTo>
                  <a:lnTo>
                    <a:pt x="828" y="1159"/>
                  </a:lnTo>
                  <a:lnTo>
                    <a:pt x="818" y="1149"/>
                  </a:lnTo>
                  <a:lnTo>
                    <a:pt x="808" y="1159"/>
                  </a:lnTo>
                  <a:lnTo>
                    <a:pt x="808" y="1143"/>
                  </a:lnTo>
                  <a:lnTo>
                    <a:pt x="803" y="1143"/>
                  </a:lnTo>
                  <a:lnTo>
                    <a:pt x="772" y="1138"/>
                  </a:lnTo>
                  <a:lnTo>
                    <a:pt x="772" y="1123"/>
                  </a:lnTo>
                  <a:lnTo>
                    <a:pt x="766" y="1123"/>
                  </a:lnTo>
                  <a:lnTo>
                    <a:pt x="766" y="1112"/>
                  </a:lnTo>
                  <a:lnTo>
                    <a:pt x="761" y="1102"/>
                  </a:lnTo>
                  <a:lnTo>
                    <a:pt x="735" y="1112"/>
                  </a:lnTo>
                  <a:lnTo>
                    <a:pt x="709" y="1107"/>
                  </a:lnTo>
                  <a:lnTo>
                    <a:pt x="663" y="1149"/>
                  </a:lnTo>
                  <a:lnTo>
                    <a:pt x="611" y="1174"/>
                  </a:lnTo>
                  <a:lnTo>
                    <a:pt x="601" y="1164"/>
                  </a:lnTo>
                  <a:lnTo>
                    <a:pt x="590" y="1164"/>
                  </a:lnTo>
                  <a:lnTo>
                    <a:pt x="570" y="1164"/>
                  </a:lnTo>
                  <a:lnTo>
                    <a:pt x="564" y="1149"/>
                  </a:lnTo>
                  <a:lnTo>
                    <a:pt x="554" y="1149"/>
                  </a:lnTo>
                  <a:lnTo>
                    <a:pt x="539" y="1164"/>
                  </a:lnTo>
                  <a:lnTo>
                    <a:pt x="518" y="1190"/>
                  </a:lnTo>
                  <a:lnTo>
                    <a:pt x="513" y="1185"/>
                  </a:lnTo>
                  <a:lnTo>
                    <a:pt x="518" y="1169"/>
                  </a:lnTo>
                  <a:lnTo>
                    <a:pt x="513" y="1164"/>
                  </a:lnTo>
                  <a:lnTo>
                    <a:pt x="492" y="1169"/>
                  </a:lnTo>
                  <a:lnTo>
                    <a:pt x="487" y="1169"/>
                  </a:lnTo>
                  <a:lnTo>
                    <a:pt x="482" y="1174"/>
                  </a:lnTo>
                  <a:lnTo>
                    <a:pt x="466" y="1174"/>
                  </a:lnTo>
                  <a:lnTo>
                    <a:pt x="445" y="1164"/>
                  </a:lnTo>
                  <a:lnTo>
                    <a:pt x="440" y="1169"/>
                  </a:lnTo>
                  <a:lnTo>
                    <a:pt x="420" y="1164"/>
                  </a:lnTo>
                  <a:lnTo>
                    <a:pt x="414" y="1169"/>
                  </a:lnTo>
                  <a:lnTo>
                    <a:pt x="409" y="1159"/>
                  </a:lnTo>
                  <a:lnTo>
                    <a:pt x="399" y="1159"/>
                  </a:lnTo>
                  <a:lnTo>
                    <a:pt x="389" y="1149"/>
                  </a:lnTo>
                  <a:lnTo>
                    <a:pt x="389" y="1133"/>
                  </a:lnTo>
                  <a:lnTo>
                    <a:pt x="378" y="1138"/>
                  </a:lnTo>
                  <a:lnTo>
                    <a:pt x="363" y="1133"/>
                  </a:lnTo>
                  <a:lnTo>
                    <a:pt x="363" y="1128"/>
                  </a:lnTo>
                  <a:lnTo>
                    <a:pt x="357" y="1128"/>
                  </a:lnTo>
                  <a:lnTo>
                    <a:pt x="357" y="1112"/>
                  </a:lnTo>
                  <a:lnTo>
                    <a:pt x="347" y="1112"/>
                  </a:lnTo>
                  <a:lnTo>
                    <a:pt x="337" y="1118"/>
                  </a:lnTo>
                  <a:lnTo>
                    <a:pt x="332" y="1118"/>
                  </a:lnTo>
                  <a:lnTo>
                    <a:pt x="326" y="1102"/>
                  </a:lnTo>
                  <a:lnTo>
                    <a:pt x="301" y="1081"/>
                  </a:lnTo>
                  <a:lnTo>
                    <a:pt x="259" y="1071"/>
                  </a:lnTo>
                  <a:lnTo>
                    <a:pt x="259" y="1081"/>
                  </a:lnTo>
                  <a:lnTo>
                    <a:pt x="249" y="1076"/>
                  </a:lnTo>
                  <a:lnTo>
                    <a:pt x="218" y="1055"/>
                  </a:lnTo>
                  <a:lnTo>
                    <a:pt x="213" y="1050"/>
                  </a:lnTo>
                  <a:lnTo>
                    <a:pt x="202" y="1050"/>
                  </a:lnTo>
                  <a:lnTo>
                    <a:pt x="197" y="1045"/>
                  </a:lnTo>
                  <a:lnTo>
                    <a:pt x="182" y="1045"/>
                  </a:lnTo>
                  <a:lnTo>
                    <a:pt x="182" y="1040"/>
                  </a:lnTo>
                  <a:lnTo>
                    <a:pt x="171" y="1030"/>
                  </a:lnTo>
                  <a:lnTo>
                    <a:pt x="171" y="1009"/>
                  </a:lnTo>
                  <a:lnTo>
                    <a:pt x="166" y="999"/>
                  </a:lnTo>
                  <a:lnTo>
                    <a:pt x="161" y="983"/>
                  </a:lnTo>
                  <a:lnTo>
                    <a:pt x="171" y="978"/>
                  </a:lnTo>
                  <a:lnTo>
                    <a:pt x="182" y="988"/>
                  </a:lnTo>
                  <a:lnTo>
                    <a:pt x="187" y="988"/>
                  </a:lnTo>
                  <a:lnTo>
                    <a:pt x="192" y="978"/>
                  </a:lnTo>
                  <a:lnTo>
                    <a:pt x="197" y="983"/>
                  </a:lnTo>
                  <a:lnTo>
                    <a:pt x="202" y="973"/>
                  </a:lnTo>
                  <a:lnTo>
                    <a:pt x="197" y="962"/>
                  </a:lnTo>
                  <a:lnTo>
                    <a:pt x="197" y="957"/>
                  </a:lnTo>
                  <a:lnTo>
                    <a:pt x="187" y="952"/>
                  </a:lnTo>
                  <a:lnTo>
                    <a:pt x="182" y="947"/>
                  </a:lnTo>
                  <a:lnTo>
                    <a:pt x="182" y="931"/>
                  </a:lnTo>
                  <a:lnTo>
                    <a:pt x="182" y="926"/>
                  </a:lnTo>
                  <a:lnTo>
                    <a:pt x="192" y="921"/>
                  </a:lnTo>
                  <a:lnTo>
                    <a:pt x="197" y="921"/>
                  </a:lnTo>
                  <a:lnTo>
                    <a:pt x="202" y="905"/>
                  </a:lnTo>
                  <a:lnTo>
                    <a:pt x="207" y="905"/>
                  </a:lnTo>
                  <a:lnTo>
                    <a:pt x="207" y="900"/>
                  </a:lnTo>
                  <a:lnTo>
                    <a:pt x="218" y="895"/>
                  </a:lnTo>
                  <a:lnTo>
                    <a:pt x="228" y="864"/>
                  </a:lnTo>
                  <a:lnTo>
                    <a:pt x="223" y="859"/>
                  </a:lnTo>
                  <a:lnTo>
                    <a:pt x="218" y="864"/>
                  </a:lnTo>
                  <a:lnTo>
                    <a:pt x="213" y="859"/>
                  </a:lnTo>
                  <a:lnTo>
                    <a:pt x="207" y="859"/>
                  </a:lnTo>
                  <a:lnTo>
                    <a:pt x="202" y="854"/>
                  </a:lnTo>
                  <a:lnTo>
                    <a:pt x="202" y="848"/>
                  </a:lnTo>
                  <a:lnTo>
                    <a:pt x="192" y="843"/>
                  </a:lnTo>
                  <a:lnTo>
                    <a:pt x="171" y="848"/>
                  </a:lnTo>
                  <a:lnTo>
                    <a:pt x="145" y="864"/>
                  </a:lnTo>
                  <a:lnTo>
                    <a:pt x="135" y="864"/>
                  </a:lnTo>
                  <a:lnTo>
                    <a:pt x="104" y="854"/>
                  </a:lnTo>
                  <a:lnTo>
                    <a:pt x="99" y="848"/>
                  </a:lnTo>
                  <a:lnTo>
                    <a:pt x="94" y="843"/>
                  </a:lnTo>
                  <a:lnTo>
                    <a:pt x="83" y="848"/>
                  </a:lnTo>
                  <a:lnTo>
                    <a:pt x="73" y="838"/>
                  </a:lnTo>
                  <a:lnTo>
                    <a:pt x="78" y="833"/>
                  </a:lnTo>
                  <a:lnTo>
                    <a:pt x="78" y="823"/>
                  </a:lnTo>
                  <a:lnTo>
                    <a:pt x="73" y="812"/>
                  </a:lnTo>
                  <a:lnTo>
                    <a:pt x="68" y="812"/>
                  </a:lnTo>
                  <a:lnTo>
                    <a:pt x="57" y="812"/>
                  </a:lnTo>
                  <a:lnTo>
                    <a:pt x="57" y="797"/>
                  </a:lnTo>
                  <a:lnTo>
                    <a:pt x="31" y="797"/>
                  </a:lnTo>
                  <a:lnTo>
                    <a:pt x="26" y="792"/>
                  </a:lnTo>
                  <a:lnTo>
                    <a:pt x="37" y="786"/>
                  </a:lnTo>
                  <a:lnTo>
                    <a:pt x="42" y="786"/>
                  </a:lnTo>
                  <a:lnTo>
                    <a:pt x="42" y="766"/>
                  </a:lnTo>
                  <a:lnTo>
                    <a:pt x="37" y="750"/>
                  </a:lnTo>
                  <a:lnTo>
                    <a:pt x="37" y="740"/>
                  </a:lnTo>
                  <a:lnTo>
                    <a:pt x="31" y="729"/>
                  </a:lnTo>
                  <a:lnTo>
                    <a:pt x="11" y="735"/>
                  </a:lnTo>
                  <a:lnTo>
                    <a:pt x="0" y="729"/>
                  </a:lnTo>
                  <a:lnTo>
                    <a:pt x="0" y="719"/>
                  </a:lnTo>
                  <a:lnTo>
                    <a:pt x="6" y="683"/>
                  </a:lnTo>
                  <a:lnTo>
                    <a:pt x="6" y="678"/>
                  </a:lnTo>
                  <a:lnTo>
                    <a:pt x="11" y="667"/>
                  </a:lnTo>
                  <a:lnTo>
                    <a:pt x="37" y="657"/>
                  </a:lnTo>
                  <a:lnTo>
                    <a:pt x="42" y="647"/>
                  </a:lnTo>
                  <a:lnTo>
                    <a:pt x="57" y="647"/>
                  </a:lnTo>
                  <a:lnTo>
                    <a:pt x="63" y="647"/>
                  </a:lnTo>
                  <a:lnTo>
                    <a:pt x="68" y="657"/>
                  </a:lnTo>
                  <a:lnTo>
                    <a:pt x="88" y="652"/>
                  </a:lnTo>
                  <a:lnTo>
                    <a:pt x="99" y="647"/>
                  </a:lnTo>
                  <a:lnTo>
                    <a:pt x="104" y="626"/>
                  </a:lnTo>
                  <a:lnTo>
                    <a:pt x="156" y="616"/>
                  </a:lnTo>
                  <a:lnTo>
                    <a:pt x="171" y="600"/>
                  </a:lnTo>
                  <a:lnTo>
                    <a:pt x="218" y="574"/>
                  </a:lnTo>
                  <a:lnTo>
                    <a:pt x="223" y="559"/>
                  </a:lnTo>
                  <a:lnTo>
                    <a:pt x="228" y="533"/>
                  </a:lnTo>
                  <a:lnTo>
                    <a:pt x="238" y="528"/>
                  </a:lnTo>
                  <a:lnTo>
                    <a:pt x="238" y="517"/>
                  </a:lnTo>
                  <a:lnTo>
                    <a:pt x="223" y="486"/>
                  </a:lnTo>
                  <a:lnTo>
                    <a:pt x="223" y="455"/>
                  </a:lnTo>
                  <a:lnTo>
                    <a:pt x="213" y="440"/>
                  </a:lnTo>
                  <a:lnTo>
                    <a:pt x="238" y="434"/>
                  </a:lnTo>
                  <a:lnTo>
                    <a:pt x="254" y="429"/>
                  </a:lnTo>
                  <a:lnTo>
                    <a:pt x="295" y="424"/>
                  </a:lnTo>
                  <a:lnTo>
                    <a:pt x="290" y="403"/>
                  </a:lnTo>
                  <a:lnTo>
                    <a:pt x="295" y="393"/>
                  </a:lnTo>
                  <a:lnTo>
                    <a:pt x="306" y="362"/>
                  </a:lnTo>
                  <a:lnTo>
                    <a:pt x="316" y="331"/>
                  </a:lnTo>
                  <a:lnTo>
                    <a:pt x="332" y="331"/>
                  </a:lnTo>
                  <a:lnTo>
                    <a:pt x="347" y="341"/>
                  </a:lnTo>
                  <a:lnTo>
                    <a:pt x="368" y="336"/>
                  </a:lnTo>
                  <a:lnTo>
                    <a:pt x="378" y="346"/>
                  </a:lnTo>
                  <a:lnTo>
                    <a:pt x="404" y="336"/>
                  </a:lnTo>
                  <a:lnTo>
                    <a:pt x="404" y="300"/>
                  </a:lnTo>
                  <a:lnTo>
                    <a:pt x="414" y="269"/>
                  </a:lnTo>
                  <a:lnTo>
                    <a:pt x="440" y="264"/>
                  </a:lnTo>
                  <a:lnTo>
                    <a:pt x="456" y="243"/>
                  </a:lnTo>
                  <a:lnTo>
                    <a:pt x="471" y="248"/>
                  </a:lnTo>
                  <a:lnTo>
                    <a:pt x="482" y="238"/>
                  </a:lnTo>
                  <a:lnTo>
                    <a:pt x="492" y="264"/>
                  </a:lnTo>
                  <a:lnTo>
                    <a:pt x="508" y="274"/>
                  </a:lnTo>
                  <a:lnTo>
                    <a:pt x="518" y="290"/>
                  </a:lnTo>
                  <a:lnTo>
                    <a:pt x="523" y="300"/>
                  </a:lnTo>
                  <a:lnTo>
                    <a:pt x="528" y="290"/>
                  </a:lnTo>
                  <a:lnTo>
                    <a:pt x="559" y="300"/>
                  </a:lnTo>
                  <a:lnTo>
                    <a:pt x="564" y="310"/>
                  </a:lnTo>
                  <a:lnTo>
                    <a:pt x="580" y="362"/>
                  </a:lnTo>
                  <a:lnTo>
                    <a:pt x="585" y="403"/>
                  </a:lnTo>
                  <a:lnTo>
                    <a:pt x="580" y="419"/>
                  </a:lnTo>
                  <a:lnTo>
                    <a:pt x="637" y="434"/>
                  </a:lnTo>
                  <a:lnTo>
                    <a:pt x="658" y="434"/>
                  </a:lnTo>
                  <a:lnTo>
                    <a:pt x="735" y="465"/>
                  </a:lnTo>
                  <a:lnTo>
                    <a:pt x="761" y="512"/>
                  </a:lnTo>
                  <a:lnTo>
                    <a:pt x="792" y="543"/>
                  </a:lnTo>
                  <a:lnTo>
                    <a:pt x="797" y="543"/>
                  </a:lnTo>
                  <a:lnTo>
                    <a:pt x="922" y="538"/>
                  </a:lnTo>
                  <a:lnTo>
                    <a:pt x="953" y="548"/>
                  </a:lnTo>
                  <a:lnTo>
                    <a:pt x="984" y="569"/>
                  </a:lnTo>
                  <a:lnTo>
                    <a:pt x="1025" y="585"/>
                  </a:lnTo>
                  <a:lnTo>
                    <a:pt x="1041" y="585"/>
                  </a:lnTo>
                  <a:lnTo>
                    <a:pt x="1061" y="595"/>
                  </a:lnTo>
                  <a:lnTo>
                    <a:pt x="1113" y="574"/>
                  </a:lnTo>
                  <a:lnTo>
                    <a:pt x="1113" y="569"/>
                  </a:lnTo>
                  <a:lnTo>
                    <a:pt x="1160" y="559"/>
                  </a:lnTo>
                  <a:lnTo>
                    <a:pt x="1186" y="553"/>
                  </a:lnTo>
                  <a:lnTo>
                    <a:pt x="1201" y="559"/>
                  </a:lnTo>
                  <a:lnTo>
                    <a:pt x="1242" y="548"/>
                  </a:lnTo>
                  <a:lnTo>
                    <a:pt x="1305" y="497"/>
                  </a:lnTo>
                  <a:lnTo>
                    <a:pt x="1305" y="491"/>
                  </a:lnTo>
                  <a:lnTo>
                    <a:pt x="1294" y="465"/>
                  </a:lnTo>
                  <a:lnTo>
                    <a:pt x="1305" y="434"/>
                  </a:lnTo>
                  <a:lnTo>
                    <a:pt x="1320" y="434"/>
                  </a:lnTo>
                  <a:lnTo>
                    <a:pt x="1336" y="445"/>
                  </a:lnTo>
                  <a:lnTo>
                    <a:pt x="1361" y="445"/>
                  </a:lnTo>
                  <a:lnTo>
                    <a:pt x="1377" y="434"/>
                  </a:lnTo>
                  <a:lnTo>
                    <a:pt x="1398" y="409"/>
                  </a:lnTo>
                  <a:lnTo>
                    <a:pt x="1413" y="409"/>
                  </a:lnTo>
                  <a:lnTo>
                    <a:pt x="1429" y="403"/>
                  </a:lnTo>
                  <a:lnTo>
                    <a:pt x="1475" y="362"/>
                  </a:lnTo>
                  <a:lnTo>
                    <a:pt x="1517" y="357"/>
                  </a:lnTo>
                  <a:lnTo>
                    <a:pt x="1558" y="352"/>
                  </a:lnTo>
                  <a:lnTo>
                    <a:pt x="1558" y="346"/>
                  </a:lnTo>
                  <a:lnTo>
                    <a:pt x="1553" y="341"/>
                  </a:lnTo>
                  <a:lnTo>
                    <a:pt x="1553" y="326"/>
                  </a:lnTo>
                  <a:lnTo>
                    <a:pt x="1548" y="321"/>
                  </a:lnTo>
                  <a:lnTo>
                    <a:pt x="1532" y="305"/>
                  </a:lnTo>
                  <a:lnTo>
                    <a:pt x="1522" y="284"/>
                  </a:lnTo>
                  <a:lnTo>
                    <a:pt x="1491" y="310"/>
                  </a:lnTo>
                  <a:lnTo>
                    <a:pt x="1475" y="310"/>
                  </a:lnTo>
                  <a:lnTo>
                    <a:pt x="1429" y="310"/>
                  </a:lnTo>
                  <a:lnTo>
                    <a:pt x="1424" y="284"/>
                  </a:lnTo>
                  <a:lnTo>
                    <a:pt x="1424" y="269"/>
                  </a:lnTo>
                  <a:lnTo>
                    <a:pt x="1429" y="248"/>
                  </a:lnTo>
                  <a:lnTo>
                    <a:pt x="1429" y="227"/>
                  </a:lnTo>
                  <a:lnTo>
                    <a:pt x="1455" y="186"/>
                  </a:lnTo>
                  <a:lnTo>
                    <a:pt x="1506" y="207"/>
                  </a:lnTo>
                  <a:lnTo>
                    <a:pt x="1553" y="181"/>
                  </a:lnTo>
                  <a:lnTo>
                    <a:pt x="1579" y="103"/>
                  </a:lnTo>
                  <a:lnTo>
                    <a:pt x="1605" y="77"/>
                  </a:lnTo>
                  <a:lnTo>
                    <a:pt x="1600" y="51"/>
                  </a:lnTo>
                  <a:lnTo>
                    <a:pt x="1579" y="51"/>
                  </a:lnTo>
                  <a:lnTo>
                    <a:pt x="1579" y="41"/>
                  </a:lnTo>
                  <a:lnTo>
                    <a:pt x="1610" y="15"/>
                  </a:lnTo>
                  <a:lnTo>
                    <a:pt x="1636" y="10"/>
                  </a:lnTo>
                  <a:lnTo>
                    <a:pt x="1703" y="0"/>
                  </a:lnTo>
                  <a:lnTo>
                    <a:pt x="1729" y="15"/>
                  </a:lnTo>
                  <a:lnTo>
                    <a:pt x="1770" y="26"/>
                  </a:lnTo>
                  <a:lnTo>
                    <a:pt x="1801" y="62"/>
                  </a:lnTo>
                  <a:lnTo>
                    <a:pt x="1827" y="139"/>
                  </a:lnTo>
                  <a:lnTo>
                    <a:pt x="1838" y="191"/>
                  </a:lnTo>
                  <a:lnTo>
                    <a:pt x="1838" y="207"/>
                  </a:lnTo>
                  <a:lnTo>
                    <a:pt x="1894" y="212"/>
                  </a:lnTo>
                  <a:lnTo>
                    <a:pt x="1905" y="217"/>
                  </a:lnTo>
                  <a:lnTo>
                    <a:pt x="1936" y="243"/>
                  </a:lnTo>
                  <a:lnTo>
                    <a:pt x="1957" y="305"/>
                  </a:lnTo>
                  <a:lnTo>
                    <a:pt x="1993" y="310"/>
                  </a:lnTo>
                  <a:lnTo>
                    <a:pt x="2008" y="305"/>
                  </a:lnTo>
                  <a:lnTo>
                    <a:pt x="2086" y="264"/>
                  </a:lnTo>
                  <a:lnTo>
                    <a:pt x="2081" y="310"/>
                  </a:lnTo>
                  <a:lnTo>
                    <a:pt x="2065" y="326"/>
                  </a:lnTo>
                  <a:lnTo>
                    <a:pt x="2050" y="383"/>
                  </a:lnTo>
                  <a:lnTo>
                    <a:pt x="2029" y="429"/>
                  </a:lnTo>
                  <a:lnTo>
                    <a:pt x="2024" y="434"/>
                  </a:lnTo>
                  <a:lnTo>
                    <a:pt x="2019" y="434"/>
                  </a:lnTo>
                  <a:lnTo>
                    <a:pt x="1988" y="424"/>
                  </a:lnTo>
                  <a:lnTo>
                    <a:pt x="1951" y="450"/>
                  </a:lnTo>
                  <a:lnTo>
                    <a:pt x="1962" y="476"/>
                  </a:lnTo>
                  <a:lnTo>
                    <a:pt x="1962" y="517"/>
                  </a:lnTo>
                  <a:lnTo>
                    <a:pt x="1941" y="543"/>
                  </a:lnTo>
                  <a:lnTo>
                    <a:pt x="1941" y="553"/>
                  </a:lnTo>
                  <a:lnTo>
                    <a:pt x="1936" y="553"/>
                  </a:lnTo>
                  <a:lnTo>
                    <a:pt x="1926" y="538"/>
                  </a:lnTo>
                  <a:lnTo>
                    <a:pt x="1915" y="543"/>
                  </a:lnTo>
                  <a:lnTo>
                    <a:pt x="1905" y="564"/>
                  </a:lnTo>
                  <a:lnTo>
                    <a:pt x="1889" y="579"/>
                  </a:lnTo>
                  <a:lnTo>
                    <a:pt x="1863" y="579"/>
                  </a:lnTo>
                  <a:lnTo>
                    <a:pt x="1858" y="585"/>
                  </a:lnTo>
                  <a:lnTo>
                    <a:pt x="1863" y="605"/>
                  </a:lnTo>
                  <a:lnTo>
                    <a:pt x="1838" y="605"/>
                  </a:lnTo>
                  <a:lnTo>
                    <a:pt x="1817" y="600"/>
                  </a:lnTo>
                  <a:lnTo>
                    <a:pt x="1781" y="631"/>
                  </a:lnTo>
                  <a:lnTo>
                    <a:pt x="1744" y="652"/>
                  </a:lnTo>
                  <a:lnTo>
                    <a:pt x="1729" y="673"/>
                  </a:lnTo>
                  <a:lnTo>
                    <a:pt x="1698" y="683"/>
                  </a:lnTo>
                  <a:lnTo>
                    <a:pt x="1698" y="678"/>
                  </a:lnTo>
                  <a:lnTo>
                    <a:pt x="1662" y="698"/>
                  </a:lnTo>
                  <a:lnTo>
                    <a:pt x="1646" y="714"/>
                  </a:lnTo>
                  <a:lnTo>
                    <a:pt x="1620" y="724"/>
                  </a:lnTo>
                  <a:lnTo>
                    <a:pt x="1625" y="714"/>
                  </a:lnTo>
                  <a:lnTo>
                    <a:pt x="1636" y="714"/>
                  </a:lnTo>
                  <a:lnTo>
                    <a:pt x="1641" y="698"/>
                  </a:lnTo>
                  <a:lnTo>
                    <a:pt x="1625" y="693"/>
                  </a:lnTo>
                  <a:lnTo>
                    <a:pt x="1636" y="688"/>
                  </a:lnTo>
                  <a:lnTo>
                    <a:pt x="1636" y="683"/>
                  </a:lnTo>
                  <a:lnTo>
                    <a:pt x="1662" y="652"/>
                  </a:lnTo>
                  <a:lnTo>
                    <a:pt x="1646" y="621"/>
                  </a:lnTo>
                  <a:lnTo>
                    <a:pt x="1641" y="626"/>
                  </a:lnTo>
                  <a:lnTo>
                    <a:pt x="1615" y="631"/>
                  </a:lnTo>
                  <a:lnTo>
                    <a:pt x="1594" y="662"/>
                  </a:lnTo>
                  <a:lnTo>
                    <a:pt x="1563" y="683"/>
                  </a:lnTo>
                  <a:lnTo>
                    <a:pt x="1553" y="704"/>
                  </a:lnTo>
                  <a:lnTo>
                    <a:pt x="1532" y="709"/>
                  </a:lnTo>
                  <a:lnTo>
                    <a:pt x="1512" y="709"/>
                  </a:lnTo>
                  <a:lnTo>
                    <a:pt x="1506" y="714"/>
                  </a:lnTo>
                  <a:lnTo>
                    <a:pt x="1501" y="724"/>
                  </a:lnTo>
                  <a:lnTo>
                    <a:pt x="1501" y="735"/>
                  </a:lnTo>
                  <a:lnTo>
                    <a:pt x="1517" y="750"/>
                  </a:lnTo>
                  <a:lnTo>
                    <a:pt x="1537" y="766"/>
                  </a:lnTo>
                  <a:lnTo>
                    <a:pt x="1548" y="786"/>
                  </a:lnTo>
                  <a:lnTo>
                    <a:pt x="1563" y="792"/>
                  </a:lnTo>
                  <a:lnTo>
                    <a:pt x="1574" y="792"/>
                  </a:lnTo>
                  <a:lnTo>
                    <a:pt x="1589" y="771"/>
                  </a:lnTo>
                  <a:lnTo>
                    <a:pt x="1610" y="766"/>
                  </a:lnTo>
                  <a:lnTo>
                    <a:pt x="1636" y="781"/>
                  </a:lnTo>
                  <a:lnTo>
                    <a:pt x="1656" y="776"/>
                  </a:lnTo>
                  <a:lnTo>
                    <a:pt x="1672" y="781"/>
                  </a:lnTo>
                  <a:lnTo>
                    <a:pt x="1667" y="797"/>
                  </a:lnTo>
                  <a:lnTo>
                    <a:pt x="1662" y="812"/>
                  </a:lnTo>
                  <a:lnTo>
                    <a:pt x="1656" y="797"/>
                  </a:lnTo>
                  <a:lnTo>
                    <a:pt x="1651" y="797"/>
                  </a:lnTo>
                  <a:lnTo>
                    <a:pt x="1641" y="812"/>
                  </a:lnTo>
                  <a:lnTo>
                    <a:pt x="1610" y="817"/>
                  </a:lnTo>
                  <a:lnTo>
                    <a:pt x="1610" y="828"/>
                  </a:lnTo>
                  <a:lnTo>
                    <a:pt x="1600" y="838"/>
                  </a:lnTo>
                  <a:lnTo>
                    <a:pt x="1594" y="843"/>
                  </a:lnTo>
                  <a:lnTo>
                    <a:pt x="1594" y="833"/>
                  </a:lnTo>
                  <a:lnTo>
                    <a:pt x="1584" y="833"/>
                  </a:lnTo>
                  <a:lnTo>
                    <a:pt x="1584" y="838"/>
                  </a:lnTo>
                  <a:lnTo>
                    <a:pt x="1589" y="843"/>
                  </a:lnTo>
                  <a:lnTo>
                    <a:pt x="1584" y="848"/>
                  </a:lnTo>
                  <a:lnTo>
                    <a:pt x="1568" y="864"/>
                  </a:lnTo>
                  <a:lnTo>
                    <a:pt x="1553" y="890"/>
                  </a:lnTo>
                  <a:lnTo>
                    <a:pt x="1553" y="895"/>
                  </a:lnTo>
                  <a:lnTo>
                    <a:pt x="1589" y="911"/>
                  </a:lnTo>
                  <a:lnTo>
                    <a:pt x="1600" y="931"/>
                  </a:lnTo>
                  <a:lnTo>
                    <a:pt x="1610" y="978"/>
                  </a:lnTo>
                  <a:lnTo>
                    <a:pt x="1625" y="988"/>
                  </a:lnTo>
                  <a:lnTo>
                    <a:pt x="1625" y="999"/>
                  </a:lnTo>
                  <a:lnTo>
                    <a:pt x="1646" y="1019"/>
                  </a:lnTo>
                  <a:lnTo>
                    <a:pt x="1600" y="1004"/>
                  </a:lnTo>
                  <a:lnTo>
                    <a:pt x="1584" y="1009"/>
                  </a:lnTo>
                  <a:lnTo>
                    <a:pt x="1584" y="1014"/>
                  </a:lnTo>
                  <a:lnTo>
                    <a:pt x="1600" y="1009"/>
                  </a:lnTo>
                  <a:lnTo>
                    <a:pt x="1605" y="1014"/>
                  </a:lnTo>
                  <a:lnTo>
                    <a:pt x="1620" y="1019"/>
                  </a:lnTo>
                  <a:lnTo>
                    <a:pt x="1636" y="1035"/>
                  </a:lnTo>
                  <a:lnTo>
                    <a:pt x="1646" y="1050"/>
                  </a:lnTo>
                  <a:lnTo>
                    <a:pt x="1605" y="1071"/>
                  </a:lnTo>
                  <a:lnTo>
                    <a:pt x="1589" y="1071"/>
                  </a:lnTo>
                  <a:lnTo>
                    <a:pt x="1589" y="1076"/>
                  </a:lnTo>
                  <a:lnTo>
                    <a:pt x="1605" y="1081"/>
                  </a:lnTo>
                  <a:lnTo>
                    <a:pt x="1620" y="1076"/>
                  </a:lnTo>
                  <a:lnTo>
                    <a:pt x="1641" y="1087"/>
                  </a:lnTo>
                  <a:lnTo>
                    <a:pt x="1651" y="1087"/>
                  </a:lnTo>
                  <a:lnTo>
                    <a:pt x="1625" y="1102"/>
                  </a:lnTo>
                  <a:lnTo>
                    <a:pt x="1646" y="1097"/>
                  </a:lnTo>
                  <a:lnTo>
                    <a:pt x="1646" y="1107"/>
                  </a:lnTo>
                  <a:lnTo>
                    <a:pt x="1646" y="1112"/>
                  </a:lnTo>
                  <a:lnTo>
                    <a:pt x="1625" y="1112"/>
                  </a:lnTo>
                  <a:lnTo>
                    <a:pt x="1636" y="1123"/>
                  </a:lnTo>
                  <a:lnTo>
                    <a:pt x="1625" y="1159"/>
                  </a:lnTo>
                  <a:lnTo>
                    <a:pt x="1615" y="1149"/>
                  </a:lnTo>
                  <a:lnTo>
                    <a:pt x="1605" y="1169"/>
                  </a:lnTo>
                  <a:lnTo>
                    <a:pt x="1594" y="1185"/>
                  </a:lnTo>
                  <a:lnTo>
                    <a:pt x="1584" y="1200"/>
                  </a:lnTo>
                  <a:lnTo>
                    <a:pt x="1574" y="1216"/>
                  </a:lnTo>
                  <a:lnTo>
                    <a:pt x="1574" y="1211"/>
                  </a:lnTo>
                  <a:lnTo>
                    <a:pt x="1563" y="1216"/>
                  </a:lnTo>
                  <a:lnTo>
                    <a:pt x="1568" y="1226"/>
                  </a:lnTo>
                  <a:lnTo>
                    <a:pt x="1558" y="1247"/>
                  </a:lnTo>
                  <a:lnTo>
                    <a:pt x="1558" y="1257"/>
                  </a:lnTo>
                  <a:lnTo>
                    <a:pt x="1553" y="1257"/>
                  </a:lnTo>
                  <a:lnTo>
                    <a:pt x="1553" y="1262"/>
                  </a:lnTo>
                  <a:lnTo>
                    <a:pt x="1543" y="1268"/>
                  </a:lnTo>
                  <a:lnTo>
                    <a:pt x="1532" y="1288"/>
                  </a:lnTo>
                  <a:lnTo>
                    <a:pt x="1517" y="1288"/>
                  </a:lnTo>
                  <a:lnTo>
                    <a:pt x="1512" y="1294"/>
                  </a:lnTo>
                  <a:lnTo>
                    <a:pt x="1517" y="1299"/>
                  </a:lnTo>
                  <a:lnTo>
                    <a:pt x="1512" y="1304"/>
                  </a:lnTo>
                  <a:lnTo>
                    <a:pt x="1501" y="1309"/>
                  </a:lnTo>
                  <a:lnTo>
                    <a:pt x="1501" y="1319"/>
                  </a:lnTo>
                  <a:lnTo>
                    <a:pt x="1496" y="1314"/>
                  </a:lnTo>
                  <a:lnTo>
                    <a:pt x="1496" y="1319"/>
                  </a:lnTo>
                  <a:lnTo>
                    <a:pt x="1475" y="1325"/>
                  </a:lnTo>
                  <a:lnTo>
                    <a:pt x="1455" y="1350"/>
                  </a:lnTo>
                  <a:lnTo>
                    <a:pt x="1439" y="1361"/>
                  </a:lnTo>
                  <a:lnTo>
                    <a:pt x="1429" y="1356"/>
                  </a:lnTo>
                  <a:lnTo>
                    <a:pt x="1424" y="1361"/>
                  </a:lnTo>
                  <a:lnTo>
                    <a:pt x="1413" y="1356"/>
                  </a:lnTo>
                  <a:lnTo>
                    <a:pt x="1403" y="1366"/>
                  </a:lnTo>
                  <a:lnTo>
                    <a:pt x="1398" y="1361"/>
                  </a:lnTo>
                  <a:lnTo>
                    <a:pt x="1393" y="1361"/>
                  </a:lnTo>
                  <a:lnTo>
                    <a:pt x="1393" y="1366"/>
                  </a:lnTo>
                  <a:lnTo>
                    <a:pt x="1393" y="1371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3456000" y="1212840"/>
              <a:ext cx="3311640" cy="2300400"/>
            </a:xfrm>
            <a:custGeom>
              <a:avLst/>
              <a:gdLst/>
              <a:ahLst/>
              <a:rect l="l" t="t" r="r" b="b"/>
              <a:pathLst>
                <a:path w="2086" h="1449">
                  <a:moveTo>
                    <a:pt x="1393" y="1371"/>
                  </a:moveTo>
                  <a:lnTo>
                    <a:pt x="1387" y="1366"/>
                  </a:lnTo>
                  <a:lnTo>
                    <a:pt x="1382" y="1366"/>
                  </a:lnTo>
                  <a:lnTo>
                    <a:pt x="1382" y="1371"/>
                  </a:lnTo>
                  <a:lnTo>
                    <a:pt x="1377" y="1376"/>
                  </a:lnTo>
                  <a:lnTo>
                    <a:pt x="1372" y="1366"/>
                  </a:lnTo>
                  <a:lnTo>
                    <a:pt x="1361" y="1356"/>
                  </a:lnTo>
                  <a:lnTo>
                    <a:pt x="1361" y="1376"/>
                  </a:lnTo>
                  <a:lnTo>
                    <a:pt x="1356" y="1376"/>
                  </a:lnTo>
                  <a:lnTo>
                    <a:pt x="1346" y="1366"/>
                  </a:lnTo>
                  <a:lnTo>
                    <a:pt x="1341" y="1387"/>
                  </a:lnTo>
                  <a:lnTo>
                    <a:pt x="1315" y="1397"/>
                  </a:lnTo>
                  <a:lnTo>
                    <a:pt x="1305" y="1397"/>
                  </a:lnTo>
                  <a:lnTo>
                    <a:pt x="1299" y="1402"/>
                  </a:lnTo>
                  <a:lnTo>
                    <a:pt x="1273" y="1402"/>
                  </a:lnTo>
                  <a:lnTo>
                    <a:pt x="1258" y="1413"/>
                  </a:lnTo>
                  <a:lnTo>
                    <a:pt x="1253" y="1407"/>
                  </a:lnTo>
                  <a:lnTo>
                    <a:pt x="1242" y="1423"/>
                  </a:lnTo>
                  <a:lnTo>
                    <a:pt x="1253" y="1438"/>
                  </a:lnTo>
                  <a:lnTo>
                    <a:pt x="1253" y="1444"/>
                  </a:lnTo>
                  <a:lnTo>
                    <a:pt x="1242" y="1449"/>
                  </a:lnTo>
                  <a:lnTo>
                    <a:pt x="1232" y="1444"/>
                  </a:lnTo>
                  <a:lnTo>
                    <a:pt x="1227" y="1423"/>
                  </a:lnTo>
                  <a:lnTo>
                    <a:pt x="1227" y="1407"/>
                  </a:lnTo>
                  <a:lnTo>
                    <a:pt x="1227" y="1402"/>
                  </a:lnTo>
                  <a:lnTo>
                    <a:pt x="1211" y="1407"/>
                  </a:lnTo>
                  <a:lnTo>
                    <a:pt x="1206" y="1402"/>
                  </a:lnTo>
                  <a:lnTo>
                    <a:pt x="1191" y="1397"/>
                  </a:lnTo>
                  <a:lnTo>
                    <a:pt x="1180" y="1402"/>
                  </a:lnTo>
                  <a:lnTo>
                    <a:pt x="1180" y="1407"/>
                  </a:lnTo>
                  <a:lnTo>
                    <a:pt x="1180" y="1402"/>
                  </a:lnTo>
                  <a:lnTo>
                    <a:pt x="1170" y="1407"/>
                  </a:lnTo>
                  <a:lnTo>
                    <a:pt x="1149" y="1402"/>
                  </a:lnTo>
                  <a:lnTo>
                    <a:pt x="1134" y="1392"/>
                  </a:lnTo>
                  <a:lnTo>
                    <a:pt x="1118" y="1371"/>
                  </a:lnTo>
                  <a:lnTo>
                    <a:pt x="1129" y="1366"/>
                  </a:lnTo>
                  <a:lnTo>
                    <a:pt x="1118" y="1361"/>
                  </a:lnTo>
                  <a:lnTo>
                    <a:pt x="1098" y="1356"/>
                  </a:lnTo>
                  <a:lnTo>
                    <a:pt x="1072" y="1345"/>
                  </a:lnTo>
                  <a:lnTo>
                    <a:pt x="1051" y="1361"/>
                  </a:lnTo>
                  <a:lnTo>
                    <a:pt x="1041" y="1361"/>
                  </a:lnTo>
                  <a:lnTo>
                    <a:pt x="1030" y="1366"/>
                  </a:lnTo>
                  <a:lnTo>
                    <a:pt x="1025" y="1361"/>
                  </a:lnTo>
                  <a:lnTo>
                    <a:pt x="1020" y="1366"/>
                  </a:lnTo>
                  <a:lnTo>
                    <a:pt x="1015" y="1361"/>
                  </a:lnTo>
                  <a:lnTo>
                    <a:pt x="1004" y="1366"/>
                  </a:lnTo>
                  <a:lnTo>
                    <a:pt x="984" y="1361"/>
                  </a:lnTo>
                  <a:lnTo>
                    <a:pt x="979" y="1371"/>
                  </a:lnTo>
                  <a:lnTo>
                    <a:pt x="958" y="1366"/>
                  </a:lnTo>
                  <a:lnTo>
                    <a:pt x="953" y="1371"/>
                  </a:lnTo>
                  <a:lnTo>
                    <a:pt x="958" y="1392"/>
                  </a:lnTo>
                  <a:lnTo>
                    <a:pt x="958" y="1402"/>
                  </a:lnTo>
                  <a:lnTo>
                    <a:pt x="958" y="1413"/>
                  </a:lnTo>
                  <a:lnTo>
                    <a:pt x="942" y="1413"/>
                  </a:lnTo>
                  <a:lnTo>
                    <a:pt x="942" y="1397"/>
                  </a:lnTo>
                  <a:lnTo>
                    <a:pt x="942" y="1392"/>
                  </a:lnTo>
                  <a:lnTo>
                    <a:pt x="927" y="1392"/>
                  </a:lnTo>
                  <a:lnTo>
                    <a:pt x="916" y="1402"/>
                  </a:lnTo>
                  <a:lnTo>
                    <a:pt x="906" y="1402"/>
                  </a:lnTo>
                  <a:lnTo>
                    <a:pt x="896" y="1392"/>
                  </a:lnTo>
                  <a:lnTo>
                    <a:pt x="896" y="1387"/>
                  </a:lnTo>
                  <a:lnTo>
                    <a:pt x="875" y="1376"/>
                  </a:lnTo>
                  <a:lnTo>
                    <a:pt x="880" y="1350"/>
                  </a:lnTo>
                  <a:lnTo>
                    <a:pt x="865" y="1335"/>
                  </a:lnTo>
                  <a:lnTo>
                    <a:pt x="859" y="1309"/>
                  </a:lnTo>
                  <a:lnTo>
                    <a:pt x="844" y="1304"/>
                  </a:lnTo>
                  <a:lnTo>
                    <a:pt x="823" y="1319"/>
                  </a:lnTo>
                  <a:lnTo>
                    <a:pt x="818" y="1319"/>
                  </a:lnTo>
                  <a:lnTo>
                    <a:pt x="823" y="1309"/>
                  </a:lnTo>
                  <a:lnTo>
                    <a:pt x="823" y="1294"/>
                  </a:lnTo>
                  <a:lnTo>
                    <a:pt x="828" y="1273"/>
                  </a:lnTo>
                  <a:lnTo>
                    <a:pt x="849" y="1252"/>
                  </a:lnTo>
                  <a:lnTo>
                    <a:pt x="854" y="1237"/>
                  </a:lnTo>
                  <a:lnTo>
                    <a:pt x="854" y="1211"/>
                  </a:lnTo>
                  <a:lnTo>
                    <a:pt x="849" y="1180"/>
                  </a:lnTo>
                  <a:lnTo>
                    <a:pt x="839" y="1180"/>
                  </a:lnTo>
                  <a:lnTo>
                    <a:pt x="834" y="1164"/>
                  </a:lnTo>
                  <a:lnTo>
                    <a:pt x="828" y="1159"/>
                  </a:lnTo>
                  <a:lnTo>
                    <a:pt x="818" y="1149"/>
                  </a:lnTo>
                  <a:lnTo>
                    <a:pt x="808" y="1159"/>
                  </a:lnTo>
                  <a:lnTo>
                    <a:pt x="808" y="1143"/>
                  </a:lnTo>
                  <a:lnTo>
                    <a:pt x="803" y="1143"/>
                  </a:lnTo>
                  <a:lnTo>
                    <a:pt x="772" y="1138"/>
                  </a:lnTo>
                  <a:lnTo>
                    <a:pt x="772" y="1123"/>
                  </a:lnTo>
                  <a:lnTo>
                    <a:pt x="766" y="1123"/>
                  </a:lnTo>
                  <a:lnTo>
                    <a:pt x="766" y="1112"/>
                  </a:lnTo>
                  <a:lnTo>
                    <a:pt x="761" y="1102"/>
                  </a:lnTo>
                  <a:lnTo>
                    <a:pt x="735" y="1112"/>
                  </a:lnTo>
                  <a:lnTo>
                    <a:pt x="709" y="1107"/>
                  </a:lnTo>
                  <a:lnTo>
                    <a:pt x="663" y="1149"/>
                  </a:lnTo>
                  <a:lnTo>
                    <a:pt x="611" y="1174"/>
                  </a:lnTo>
                  <a:lnTo>
                    <a:pt x="601" y="1164"/>
                  </a:lnTo>
                  <a:lnTo>
                    <a:pt x="590" y="1164"/>
                  </a:lnTo>
                  <a:lnTo>
                    <a:pt x="570" y="1164"/>
                  </a:lnTo>
                  <a:lnTo>
                    <a:pt x="564" y="1149"/>
                  </a:lnTo>
                  <a:lnTo>
                    <a:pt x="554" y="1149"/>
                  </a:lnTo>
                  <a:lnTo>
                    <a:pt x="539" y="1164"/>
                  </a:lnTo>
                  <a:lnTo>
                    <a:pt x="518" y="1190"/>
                  </a:lnTo>
                  <a:lnTo>
                    <a:pt x="513" y="1185"/>
                  </a:lnTo>
                  <a:lnTo>
                    <a:pt x="518" y="1169"/>
                  </a:lnTo>
                  <a:lnTo>
                    <a:pt x="513" y="1164"/>
                  </a:lnTo>
                  <a:lnTo>
                    <a:pt x="492" y="1169"/>
                  </a:lnTo>
                  <a:lnTo>
                    <a:pt x="487" y="1169"/>
                  </a:lnTo>
                  <a:lnTo>
                    <a:pt x="482" y="1174"/>
                  </a:lnTo>
                  <a:lnTo>
                    <a:pt x="466" y="1174"/>
                  </a:lnTo>
                  <a:lnTo>
                    <a:pt x="445" y="1164"/>
                  </a:lnTo>
                  <a:lnTo>
                    <a:pt x="440" y="1169"/>
                  </a:lnTo>
                  <a:lnTo>
                    <a:pt x="420" y="1164"/>
                  </a:lnTo>
                  <a:lnTo>
                    <a:pt x="414" y="1169"/>
                  </a:lnTo>
                  <a:lnTo>
                    <a:pt x="409" y="1159"/>
                  </a:lnTo>
                  <a:lnTo>
                    <a:pt x="399" y="1159"/>
                  </a:lnTo>
                  <a:lnTo>
                    <a:pt x="389" y="1149"/>
                  </a:lnTo>
                  <a:lnTo>
                    <a:pt x="389" y="1133"/>
                  </a:lnTo>
                  <a:lnTo>
                    <a:pt x="378" y="1138"/>
                  </a:lnTo>
                  <a:lnTo>
                    <a:pt x="363" y="1133"/>
                  </a:lnTo>
                  <a:lnTo>
                    <a:pt x="363" y="1128"/>
                  </a:lnTo>
                  <a:lnTo>
                    <a:pt x="357" y="1128"/>
                  </a:lnTo>
                  <a:lnTo>
                    <a:pt x="357" y="1112"/>
                  </a:lnTo>
                  <a:lnTo>
                    <a:pt x="347" y="1112"/>
                  </a:lnTo>
                  <a:lnTo>
                    <a:pt x="337" y="1118"/>
                  </a:lnTo>
                  <a:lnTo>
                    <a:pt x="332" y="1118"/>
                  </a:lnTo>
                  <a:lnTo>
                    <a:pt x="326" y="1102"/>
                  </a:lnTo>
                  <a:lnTo>
                    <a:pt x="301" y="1081"/>
                  </a:lnTo>
                  <a:lnTo>
                    <a:pt x="259" y="1071"/>
                  </a:lnTo>
                  <a:lnTo>
                    <a:pt x="259" y="1081"/>
                  </a:lnTo>
                  <a:lnTo>
                    <a:pt x="249" y="1076"/>
                  </a:lnTo>
                  <a:lnTo>
                    <a:pt x="218" y="1055"/>
                  </a:lnTo>
                  <a:lnTo>
                    <a:pt x="213" y="1050"/>
                  </a:lnTo>
                  <a:lnTo>
                    <a:pt x="202" y="1050"/>
                  </a:lnTo>
                  <a:lnTo>
                    <a:pt x="197" y="1045"/>
                  </a:lnTo>
                  <a:lnTo>
                    <a:pt x="182" y="1045"/>
                  </a:lnTo>
                  <a:lnTo>
                    <a:pt x="182" y="1040"/>
                  </a:lnTo>
                  <a:lnTo>
                    <a:pt x="171" y="1030"/>
                  </a:lnTo>
                  <a:lnTo>
                    <a:pt x="171" y="1009"/>
                  </a:lnTo>
                  <a:lnTo>
                    <a:pt x="166" y="999"/>
                  </a:lnTo>
                  <a:lnTo>
                    <a:pt x="161" y="983"/>
                  </a:lnTo>
                  <a:lnTo>
                    <a:pt x="171" y="978"/>
                  </a:lnTo>
                  <a:lnTo>
                    <a:pt x="182" y="988"/>
                  </a:lnTo>
                  <a:lnTo>
                    <a:pt x="187" y="988"/>
                  </a:lnTo>
                  <a:lnTo>
                    <a:pt x="192" y="978"/>
                  </a:lnTo>
                  <a:lnTo>
                    <a:pt x="197" y="983"/>
                  </a:lnTo>
                  <a:lnTo>
                    <a:pt x="202" y="973"/>
                  </a:lnTo>
                  <a:lnTo>
                    <a:pt x="197" y="962"/>
                  </a:lnTo>
                  <a:lnTo>
                    <a:pt x="197" y="957"/>
                  </a:lnTo>
                  <a:lnTo>
                    <a:pt x="187" y="952"/>
                  </a:lnTo>
                  <a:lnTo>
                    <a:pt x="182" y="947"/>
                  </a:lnTo>
                  <a:lnTo>
                    <a:pt x="182" y="931"/>
                  </a:lnTo>
                  <a:lnTo>
                    <a:pt x="182" y="926"/>
                  </a:lnTo>
                  <a:lnTo>
                    <a:pt x="192" y="921"/>
                  </a:lnTo>
                  <a:lnTo>
                    <a:pt x="197" y="921"/>
                  </a:lnTo>
                  <a:lnTo>
                    <a:pt x="202" y="905"/>
                  </a:lnTo>
                  <a:lnTo>
                    <a:pt x="207" y="905"/>
                  </a:lnTo>
                  <a:lnTo>
                    <a:pt x="207" y="900"/>
                  </a:lnTo>
                  <a:lnTo>
                    <a:pt x="218" y="895"/>
                  </a:lnTo>
                  <a:lnTo>
                    <a:pt x="228" y="864"/>
                  </a:lnTo>
                  <a:lnTo>
                    <a:pt x="223" y="859"/>
                  </a:lnTo>
                  <a:lnTo>
                    <a:pt x="218" y="864"/>
                  </a:lnTo>
                  <a:lnTo>
                    <a:pt x="213" y="859"/>
                  </a:lnTo>
                  <a:lnTo>
                    <a:pt x="207" y="859"/>
                  </a:lnTo>
                  <a:lnTo>
                    <a:pt x="202" y="854"/>
                  </a:lnTo>
                  <a:lnTo>
                    <a:pt x="202" y="848"/>
                  </a:lnTo>
                  <a:lnTo>
                    <a:pt x="192" y="843"/>
                  </a:lnTo>
                  <a:lnTo>
                    <a:pt x="171" y="848"/>
                  </a:lnTo>
                  <a:lnTo>
                    <a:pt x="145" y="864"/>
                  </a:lnTo>
                  <a:lnTo>
                    <a:pt x="135" y="864"/>
                  </a:lnTo>
                  <a:lnTo>
                    <a:pt x="104" y="854"/>
                  </a:lnTo>
                  <a:lnTo>
                    <a:pt x="99" y="848"/>
                  </a:lnTo>
                  <a:lnTo>
                    <a:pt x="94" y="843"/>
                  </a:lnTo>
                  <a:lnTo>
                    <a:pt x="83" y="848"/>
                  </a:lnTo>
                  <a:lnTo>
                    <a:pt x="73" y="838"/>
                  </a:lnTo>
                  <a:lnTo>
                    <a:pt x="78" y="833"/>
                  </a:lnTo>
                  <a:lnTo>
                    <a:pt x="78" y="823"/>
                  </a:lnTo>
                  <a:lnTo>
                    <a:pt x="73" y="812"/>
                  </a:lnTo>
                  <a:lnTo>
                    <a:pt x="68" y="812"/>
                  </a:lnTo>
                  <a:lnTo>
                    <a:pt x="57" y="812"/>
                  </a:lnTo>
                  <a:lnTo>
                    <a:pt x="57" y="797"/>
                  </a:lnTo>
                  <a:lnTo>
                    <a:pt x="31" y="797"/>
                  </a:lnTo>
                  <a:lnTo>
                    <a:pt x="26" y="792"/>
                  </a:lnTo>
                  <a:lnTo>
                    <a:pt x="37" y="786"/>
                  </a:lnTo>
                  <a:lnTo>
                    <a:pt x="42" y="786"/>
                  </a:lnTo>
                  <a:lnTo>
                    <a:pt x="42" y="766"/>
                  </a:lnTo>
                  <a:lnTo>
                    <a:pt x="37" y="750"/>
                  </a:lnTo>
                  <a:lnTo>
                    <a:pt x="37" y="740"/>
                  </a:lnTo>
                  <a:lnTo>
                    <a:pt x="31" y="729"/>
                  </a:lnTo>
                  <a:lnTo>
                    <a:pt x="11" y="735"/>
                  </a:lnTo>
                  <a:lnTo>
                    <a:pt x="0" y="729"/>
                  </a:lnTo>
                  <a:lnTo>
                    <a:pt x="0" y="719"/>
                  </a:lnTo>
                  <a:lnTo>
                    <a:pt x="6" y="683"/>
                  </a:lnTo>
                  <a:lnTo>
                    <a:pt x="6" y="678"/>
                  </a:lnTo>
                  <a:lnTo>
                    <a:pt x="11" y="667"/>
                  </a:lnTo>
                  <a:lnTo>
                    <a:pt x="37" y="657"/>
                  </a:lnTo>
                  <a:lnTo>
                    <a:pt x="42" y="647"/>
                  </a:lnTo>
                  <a:lnTo>
                    <a:pt x="57" y="647"/>
                  </a:lnTo>
                  <a:lnTo>
                    <a:pt x="63" y="647"/>
                  </a:lnTo>
                  <a:lnTo>
                    <a:pt x="68" y="657"/>
                  </a:lnTo>
                  <a:lnTo>
                    <a:pt x="88" y="652"/>
                  </a:lnTo>
                  <a:lnTo>
                    <a:pt x="99" y="647"/>
                  </a:lnTo>
                  <a:lnTo>
                    <a:pt x="104" y="626"/>
                  </a:lnTo>
                  <a:lnTo>
                    <a:pt x="156" y="616"/>
                  </a:lnTo>
                  <a:lnTo>
                    <a:pt x="171" y="600"/>
                  </a:lnTo>
                  <a:lnTo>
                    <a:pt x="218" y="574"/>
                  </a:lnTo>
                  <a:lnTo>
                    <a:pt x="223" y="559"/>
                  </a:lnTo>
                  <a:lnTo>
                    <a:pt x="228" y="533"/>
                  </a:lnTo>
                  <a:lnTo>
                    <a:pt x="238" y="528"/>
                  </a:lnTo>
                  <a:lnTo>
                    <a:pt x="238" y="517"/>
                  </a:lnTo>
                  <a:lnTo>
                    <a:pt x="223" y="486"/>
                  </a:lnTo>
                  <a:lnTo>
                    <a:pt x="223" y="455"/>
                  </a:lnTo>
                  <a:lnTo>
                    <a:pt x="213" y="440"/>
                  </a:lnTo>
                  <a:lnTo>
                    <a:pt x="238" y="434"/>
                  </a:lnTo>
                  <a:lnTo>
                    <a:pt x="254" y="429"/>
                  </a:lnTo>
                  <a:lnTo>
                    <a:pt x="295" y="424"/>
                  </a:lnTo>
                  <a:lnTo>
                    <a:pt x="290" y="403"/>
                  </a:lnTo>
                  <a:lnTo>
                    <a:pt x="295" y="393"/>
                  </a:lnTo>
                  <a:lnTo>
                    <a:pt x="306" y="362"/>
                  </a:lnTo>
                  <a:lnTo>
                    <a:pt x="316" y="331"/>
                  </a:lnTo>
                  <a:lnTo>
                    <a:pt x="332" y="331"/>
                  </a:lnTo>
                  <a:lnTo>
                    <a:pt x="347" y="341"/>
                  </a:lnTo>
                  <a:lnTo>
                    <a:pt x="368" y="336"/>
                  </a:lnTo>
                  <a:lnTo>
                    <a:pt x="378" y="346"/>
                  </a:lnTo>
                  <a:lnTo>
                    <a:pt x="404" y="336"/>
                  </a:lnTo>
                  <a:lnTo>
                    <a:pt x="404" y="300"/>
                  </a:lnTo>
                  <a:lnTo>
                    <a:pt x="414" y="269"/>
                  </a:lnTo>
                  <a:lnTo>
                    <a:pt x="440" y="264"/>
                  </a:lnTo>
                  <a:lnTo>
                    <a:pt x="456" y="243"/>
                  </a:lnTo>
                  <a:lnTo>
                    <a:pt x="471" y="248"/>
                  </a:lnTo>
                  <a:lnTo>
                    <a:pt x="482" y="238"/>
                  </a:lnTo>
                  <a:lnTo>
                    <a:pt x="492" y="264"/>
                  </a:lnTo>
                  <a:lnTo>
                    <a:pt x="508" y="274"/>
                  </a:lnTo>
                  <a:lnTo>
                    <a:pt x="518" y="290"/>
                  </a:lnTo>
                  <a:lnTo>
                    <a:pt x="523" y="300"/>
                  </a:lnTo>
                  <a:lnTo>
                    <a:pt x="528" y="290"/>
                  </a:lnTo>
                  <a:lnTo>
                    <a:pt x="559" y="300"/>
                  </a:lnTo>
                  <a:lnTo>
                    <a:pt x="564" y="310"/>
                  </a:lnTo>
                  <a:lnTo>
                    <a:pt x="580" y="362"/>
                  </a:lnTo>
                  <a:lnTo>
                    <a:pt x="585" y="403"/>
                  </a:lnTo>
                  <a:lnTo>
                    <a:pt x="580" y="419"/>
                  </a:lnTo>
                  <a:lnTo>
                    <a:pt x="637" y="434"/>
                  </a:lnTo>
                  <a:lnTo>
                    <a:pt x="658" y="434"/>
                  </a:lnTo>
                  <a:lnTo>
                    <a:pt x="735" y="465"/>
                  </a:lnTo>
                  <a:lnTo>
                    <a:pt x="761" y="512"/>
                  </a:lnTo>
                  <a:lnTo>
                    <a:pt x="792" y="543"/>
                  </a:lnTo>
                  <a:lnTo>
                    <a:pt x="797" y="543"/>
                  </a:lnTo>
                  <a:lnTo>
                    <a:pt x="922" y="538"/>
                  </a:lnTo>
                  <a:lnTo>
                    <a:pt x="953" y="548"/>
                  </a:lnTo>
                  <a:lnTo>
                    <a:pt x="984" y="569"/>
                  </a:lnTo>
                  <a:lnTo>
                    <a:pt x="1025" y="585"/>
                  </a:lnTo>
                  <a:lnTo>
                    <a:pt x="1041" y="585"/>
                  </a:lnTo>
                  <a:lnTo>
                    <a:pt x="1061" y="595"/>
                  </a:lnTo>
                  <a:lnTo>
                    <a:pt x="1113" y="574"/>
                  </a:lnTo>
                  <a:lnTo>
                    <a:pt x="1113" y="569"/>
                  </a:lnTo>
                  <a:lnTo>
                    <a:pt x="1160" y="559"/>
                  </a:lnTo>
                  <a:lnTo>
                    <a:pt x="1186" y="553"/>
                  </a:lnTo>
                  <a:lnTo>
                    <a:pt x="1201" y="559"/>
                  </a:lnTo>
                  <a:lnTo>
                    <a:pt x="1242" y="548"/>
                  </a:lnTo>
                  <a:lnTo>
                    <a:pt x="1305" y="497"/>
                  </a:lnTo>
                  <a:lnTo>
                    <a:pt x="1305" y="491"/>
                  </a:lnTo>
                  <a:lnTo>
                    <a:pt x="1294" y="465"/>
                  </a:lnTo>
                  <a:lnTo>
                    <a:pt x="1305" y="434"/>
                  </a:lnTo>
                  <a:lnTo>
                    <a:pt x="1320" y="434"/>
                  </a:lnTo>
                  <a:lnTo>
                    <a:pt x="1336" y="445"/>
                  </a:lnTo>
                  <a:lnTo>
                    <a:pt x="1361" y="445"/>
                  </a:lnTo>
                  <a:lnTo>
                    <a:pt x="1377" y="434"/>
                  </a:lnTo>
                  <a:lnTo>
                    <a:pt x="1398" y="409"/>
                  </a:lnTo>
                  <a:lnTo>
                    <a:pt x="1413" y="409"/>
                  </a:lnTo>
                  <a:lnTo>
                    <a:pt x="1429" y="403"/>
                  </a:lnTo>
                  <a:lnTo>
                    <a:pt x="1475" y="362"/>
                  </a:lnTo>
                  <a:lnTo>
                    <a:pt x="1517" y="357"/>
                  </a:lnTo>
                  <a:lnTo>
                    <a:pt x="1558" y="352"/>
                  </a:lnTo>
                  <a:lnTo>
                    <a:pt x="1558" y="346"/>
                  </a:lnTo>
                  <a:lnTo>
                    <a:pt x="1553" y="341"/>
                  </a:lnTo>
                  <a:lnTo>
                    <a:pt x="1553" y="326"/>
                  </a:lnTo>
                  <a:lnTo>
                    <a:pt x="1548" y="321"/>
                  </a:lnTo>
                  <a:lnTo>
                    <a:pt x="1532" y="305"/>
                  </a:lnTo>
                  <a:lnTo>
                    <a:pt x="1522" y="284"/>
                  </a:lnTo>
                  <a:lnTo>
                    <a:pt x="1491" y="310"/>
                  </a:lnTo>
                  <a:lnTo>
                    <a:pt x="1475" y="310"/>
                  </a:lnTo>
                  <a:lnTo>
                    <a:pt x="1429" y="310"/>
                  </a:lnTo>
                  <a:lnTo>
                    <a:pt x="1424" y="284"/>
                  </a:lnTo>
                  <a:lnTo>
                    <a:pt x="1424" y="269"/>
                  </a:lnTo>
                  <a:lnTo>
                    <a:pt x="1429" y="248"/>
                  </a:lnTo>
                  <a:lnTo>
                    <a:pt x="1429" y="227"/>
                  </a:lnTo>
                  <a:lnTo>
                    <a:pt x="1455" y="186"/>
                  </a:lnTo>
                  <a:lnTo>
                    <a:pt x="1506" y="207"/>
                  </a:lnTo>
                  <a:lnTo>
                    <a:pt x="1553" y="181"/>
                  </a:lnTo>
                  <a:lnTo>
                    <a:pt x="1579" y="103"/>
                  </a:lnTo>
                  <a:lnTo>
                    <a:pt x="1605" y="77"/>
                  </a:lnTo>
                  <a:lnTo>
                    <a:pt x="1600" y="51"/>
                  </a:lnTo>
                  <a:lnTo>
                    <a:pt x="1579" y="51"/>
                  </a:lnTo>
                  <a:lnTo>
                    <a:pt x="1579" y="41"/>
                  </a:lnTo>
                  <a:lnTo>
                    <a:pt x="1610" y="15"/>
                  </a:lnTo>
                  <a:lnTo>
                    <a:pt x="1636" y="10"/>
                  </a:lnTo>
                  <a:lnTo>
                    <a:pt x="1703" y="0"/>
                  </a:lnTo>
                  <a:lnTo>
                    <a:pt x="1729" y="15"/>
                  </a:lnTo>
                  <a:lnTo>
                    <a:pt x="1770" y="26"/>
                  </a:lnTo>
                  <a:lnTo>
                    <a:pt x="1801" y="62"/>
                  </a:lnTo>
                  <a:lnTo>
                    <a:pt x="1827" y="139"/>
                  </a:lnTo>
                  <a:lnTo>
                    <a:pt x="1838" y="191"/>
                  </a:lnTo>
                  <a:lnTo>
                    <a:pt x="1838" y="207"/>
                  </a:lnTo>
                  <a:lnTo>
                    <a:pt x="1894" y="212"/>
                  </a:lnTo>
                  <a:lnTo>
                    <a:pt x="1905" y="217"/>
                  </a:lnTo>
                  <a:lnTo>
                    <a:pt x="1936" y="243"/>
                  </a:lnTo>
                  <a:lnTo>
                    <a:pt x="1957" y="305"/>
                  </a:lnTo>
                  <a:lnTo>
                    <a:pt x="1993" y="310"/>
                  </a:lnTo>
                  <a:lnTo>
                    <a:pt x="2008" y="305"/>
                  </a:lnTo>
                  <a:lnTo>
                    <a:pt x="2086" y="264"/>
                  </a:lnTo>
                  <a:lnTo>
                    <a:pt x="2081" y="310"/>
                  </a:lnTo>
                  <a:lnTo>
                    <a:pt x="2065" y="326"/>
                  </a:lnTo>
                  <a:lnTo>
                    <a:pt x="2050" y="383"/>
                  </a:lnTo>
                  <a:lnTo>
                    <a:pt x="2029" y="429"/>
                  </a:lnTo>
                  <a:lnTo>
                    <a:pt x="2024" y="434"/>
                  </a:lnTo>
                  <a:lnTo>
                    <a:pt x="2019" y="434"/>
                  </a:lnTo>
                  <a:lnTo>
                    <a:pt x="1988" y="424"/>
                  </a:lnTo>
                  <a:lnTo>
                    <a:pt x="1951" y="450"/>
                  </a:lnTo>
                  <a:lnTo>
                    <a:pt x="1962" y="476"/>
                  </a:lnTo>
                  <a:lnTo>
                    <a:pt x="1962" y="517"/>
                  </a:lnTo>
                  <a:lnTo>
                    <a:pt x="1941" y="543"/>
                  </a:lnTo>
                  <a:lnTo>
                    <a:pt x="1941" y="553"/>
                  </a:lnTo>
                  <a:lnTo>
                    <a:pt x="1936" y="553"/>
                  </a:lnTo>
                  <a:lnTo>
                    <a:pt x="1926" y="538"/>
                  </a:lnTo>
                  <a:lnTo>
                    <a:pt x="1915" y="543"/>
                  </a:lnTo>
                  <a:lnTo>
                    <a:pt x="1905" y="564"/>
                  </a:lnTo>
                  <a:lnTo>
                    <a:pt x="1889" y="579"/>
                  </a:lnTo>
                  <a:lnTo>
                    <a:pt x="1863" y="579"/>
                  </a:lnTo>
                  <a:lnTo>
                    <a:pt x="1858" y="585"/>
                  </a:lnTo>
                  <a:lnTo>
                    <a:pt x="1863" y="605"/>
                  </a:lnTo>
                  <a:lnTo>
                    <a:pt x="1838" y="605"/>
                  </a:lnTo>
                  <a:lnTo>
                    <a:pt x="1817" y="600"/>
                  </a:lnTo>
                  <a:lnTo>
                    <a:pt x="1781" y="631"/>
                  </a:lnTo>
                  <a:lnTo>
                    <a:pt x="1744" y="652"/>
                  </a:lnTo>
                  <a:lnTo>
                    <a:pt x="1729" y="673"/>
                  </a:lnTo>
                  <a:lnTo>
                    <a:pt x="1698" y="683"/>
                  </a:lnTo>
                  <a:lnTo>
                    <a:pt x="1698" y="678"/>
                  </a:lnTo>
                  <a:lnTo>
                    <a:pt x="1662" y="698"/>
                  </a:lnTo>
                  <a:lnTo>
                    <a:pt x="1646" y="714"/>
                  </a:lnTo>
                  <a:lnTo>
                    <a:pt x="1620" y="724"/>
                  </a:lnTo>
                  <a:lnTo>
                    <a:pt x="1625" y="714"/>
                  </a:lnTo>
                  <a:lnTo>
                    <a:pt x="1636" y="714"/>
                  </a:lnTo>
                  <a:lnTo>
                    <a:pt x="1641" y="698"/>
                  </a:lnTo>
                  <a:lnTo>
                    <a:pt x="1625" y="693"/>
                  </a:lnTo>
                  <a:lnTo>
                    <a:pt x="1636" y="688"/>
                  </a:lnTo>
                  <a:lnTo>
                    <a:pt x="1636" y="683"/>
                  </a:lnTo>
                  <a:lnTo>
                    <a:pt x="1662" y="652"/>
                  </a:lnTo>
                  <a:lnTo>
                    <a:pt x="1646" y="621"/>
                  </a:lnTo>
                  <a:lnTo>
                    <a:pt x="1641" y="626"/>
                  </a:lnTo>
                  <a:lnTo>
                    <a:pt x="1615" y="631"/>
                  </a:lnTo>
                  <a:lnTo>
                    <a:pt x="1594" y="662"/>
                  </a:lnTo>
                  <a:lnTo>
                    <a:pt x="1563" y="683"/>
                  </a:lnTo>
                  <a:lnTo>
                    <a:pt x="1553" y="704"/>
                  </a:lnTo>
                  <a:lnTo>
                    <a:pt x="1532" y="709"/>
                  </a:lnTo>
                  <a:lnTo>
                    <a:pt x="1512" y="709"/>
                  </a:lnTo>
                  <a:lnTo>
                    <a:pt x="1506" y="714"/>
                  </a:lnTo>
                  <a:lnTo>
                    <a:pt x="1501" y="724"/>
                  </a:lnTo>
                  <a:lnTo>
                    <a:pt x="1501" y="735"/>
                  </a:lnTo>
                  <a:lnTo>
                    <a:pt x="1517" y="750"/>
                  </a:lnTo>
                  <a:lnTo>
                    <a:pt x="1537" y="766"/>
                  </a:lnTo>
                  <a:lnTo>
                    <a:pt x="1548" y="786"/>
                  </a:lnTo>
                  <a:lnTo>
                    <a:pt x="1563" y="792"/>
                  </a:lnTo>
                  <a:lnTo>
                    <a:pt x="1574" y="792"/>
                  </a:lnTo>
                  <a:lnTo>
                    <a:pt x="1589" y="771"/>
                  </a:lnTo>
                  <a:lnTo>
                    <a:pt x="1610" y="766"/>
                  </a:lnTo>
                  <a:lnTo>
                    <a:pt x="1636" y="781"/>
                  </a:lnTo>
                  <a:lnTo>
                    <a:pt x="1656" y="776"/>
                  </a:lnTo>
                  <a:lnTo>
                    <a:pt x="1672" y="781"/>
                  </a:lnTo>
                  <a:lnTo>
                    <a:pt x="1667" y="797"/>
                  </a:lnTo>
                  <a:lnTo>
                    <a:pt x="1662" y="812"/>
                  </a:lnTo>
                  <a:lnTo>
                    <a:pt x="1656" y="797"/>
                  </a:lnTo>
                  <a:lnTo>
                    <a:pt x="1651" y="797"/>
                  </a:lnTo>
                  <a:lnTo>
                    <a:pt x="1641" y="812"/>
                  </a:lnTo>
                  <a:lnTo>
                    <a:pt x="1610" y="817"/>
                  </a:lnTo>
                  <a:lnTo>
                    <a:pt x="1610" y="828"/>
                  </a:lnTo>
                  <a:lnTo>
                    <a:pt x="1600" y="838"/>
                  </a:lnTo>
                  <a:lnTo>
                    <a:pt x="1594" y="843"/>
                  </a:lnTo>
                  <a:lnTo>
                    <a:pt x="1594" y="833"/>
                  </a:lnTo>
                  <a:lnTo>
                    <a:pt x="1584" y="833"/>
                  </a:lnTo>
                  <a:lnTo>
                    <a:pt x="1584" y="838"/>
                  </a:lnTo>
                  <a:lnTo>
                    <a:pt x="1589" y="843"/>
                  </a:lnTo>
                  <a:lnTo>
                    <a:pt x="1584" y="848"/>
                  </a:lnTo>
                  <a:lnTo>
                    <a:pt x="1568" y="864"/>
                  </a:lnTo>
                  <a:lnTo>
                    <a:pt x="1553" y="890"/>
                  </a:lnTo>
                  <a:lnTo>
                    <a:pt x="1553" y="895"/>
                  </a:lnTo>
                  <a:lnTo>
                    <a:pt x="1589" y="911"/>
                  </a:lnTo>
                  <a:lnTo>
                    <a:pt x="1600" y="931"/>
                  </a:lnTo>
                  <a:lnTo>
                    <a:pt x="1610" y="978"/>
                  </a:lnTo>
                  <a:lnTo>
                    <a:pt x="1625" y="988"/>
                  </a:lnTo>
                  <a:lnTo>
                    <a:pt x="1625" y="999"/>
                  </a:lnTo>
                  <a:lnTo>
                    <a:pt x="1646" y="1019"/>
                  </a:lnTo>
                  <a:lnTo>
                    <a:pt x="1600" y="1004"/>
                  </a:lnTo>
                  <a:lnTo>
                    <a:pt x="1584" y="1009"/>
                  </a:lnTo>
                  <a:lnTo>
                    <a:pt x="1584" y="1014"/>
                  </a:lnTo>
                  <a:lnTo>
                    <a:pt x="1600" y="1009"/>
                  </a:lnTo>
                  <a:lnTo>
                    <a:pt x="1605" y="1014"/>
                  </a:lnTo>
                  <a:lnTo>
                    <a:pt x="1620" y="1019"/>
                  </a:lnTo>
                  <a:lnTo>
                    <a:pt x="1636" y="1035"/>
                  </a:lnTo>
                  <a:lnTo>
                    <a:pt x="1646" y="1050"/>
                  </a:lnTo>
                  <a:lnTo>
                    <a:pt x="1605" y="1071"/>
                  </a:lnTo>
                  <a:lnTo>
                    <a:pt x="1589" y="1071"/>
                  </a:lnTo>
                  <a:lnTo>
                    <a:pt x="1589" y="1076"/>
                  </a:lnTo>
                  <a:lnTo>
                    <a:pt x="1605" y="1081"/>
                  </a:lnTo>
                  <a:lnTo>
                    <a:pt x="1620" y="1076"/>
                  </a:lnTo>
                  <a:lnTo>
                    <a:pt x="1641" y="1087"/>
                  </a:lnTo>
                  <a:lnTo>
                    <a:pt x="1651" y="1087"/>
                  </a:lnTo>
                  <a:lnTo>
                    <a:pt x="1625" y="1102"/>
                  </a:lnTo>
                  <a:lnTo>
                    <a:pt x="1646" y="1097"/>
                  </a:lnTo>
                  <a:lnTo>
                    <a:pt x="1646" y="1107"/>
                  </a:lnTo>
                  <a:lnTo>
                    <a:pt x="1646" y="1112"/>
                  </a:lnTo>
                  <a:lnTo>
                    <a:pt x="1625" y="1112"/>
                  </a:lnTo>
                  <a:lnTo>
                    <a:pt x="1636" y="1123"/>
                  </a:lnTo>
                  <a:lnTo>
                    <a:pt x="1625" y="1159"/>
                  </a:lnTo>
                  <a:lnTo>
                    <a:pt x="1615" y="1149"/>
                  </a:lnTo>
                  <a:lnTo>
                    <a:pt x="1605" y="1169"/>
                  </a:lnTo>
                  <a:lnTo>
                    <a:pt x="1594" y="1185"/>
                  </a:lnTo>
                  <a:lnTo>
                    <a:pt x="1584" y="1200"/>
                  </a:lnTo>
                  <a:lnTo>
                    <a:pt x="1574" y="1216"/>
                  </a:lnTo>
                  <a:lnTo>
                    <a:pt x="1574" y="1211"/>
                  </a:lnTo>
                  <a:lnTo>
                    <a:pt x="1563" y="1216"/>
                  </a:lnTo>
                  <a:lnTo>
                    <a:pt x="1568" y="1226"/>
                  </a:lnTo>
                  <a:lnTo>
                    <a:pt x="1558" y="1247"/>
                  </a:lnTo>
                  <a:lnTo>
                    <a:pt x="1558" y="1257"/>
                  </a:lnTo>
                  <a:lnTo>
                    <a:pt x="1553" y="1257"/>
                  </a:lnTo>
                  <a:lnTo>
                    <a:pt x="1553" y="1262"/>
                  </a:lnTo>
                  <a:lnTo>
                    <a:pt x="1543" y="1268"/>
                  </a:lnTo>
                  <a:lnTo>
                    <a:pt x="1532" y="1288"/>
                  </a:lnTo>
                  <a:lnTo>
                    <a:pt x="1517" y="1288"/>
                  </a:lnTo>
                  <a:lnTo>
                    <a:pt x="1512" y="1294"/>
                  </a:lnTo>
                  <a:lnTo>
                    <a:pt x="1517" y="1299"/>
                  </a:lnTo>
                  <a:lnTo>
                    <a:pt x="1512" y="1304"/>
                  </a:lnTo>
                  <a:lnTo>
                    <a:pt x="1501" y="1309"/>
                  </a:lnTo>
                  <a:lnTo>
                    <a:pt x="1501" y="1319"/>
                  </a:lnTo>
                  <a:lnTo>
                    <a:pt x="1496" y="1314"/>
                  </a:lnTo>
                  <a:lnTo>
                    <a:pt x="1496" y="1319"/>
                  </a:lnTo>
                  <a:lnTo>
                    <a:pt x="1475" y="1325"/>
                  </a:lnTo>
                  <a:lnTo>
                    <a:pt x="1455" y="1350"/>
                  </a:lnTo>
                  <a:lnTo>
                    <a:pt x="1439" y="1361"/>
                  </a:lnTo>
                  <a:lnTo>
                    <a:pt x="1429" y="1356"/>
                  </a:lnTo>
                  <a:lnTo>
                    <a:pt x="1424" y="1361"/>
                  </a:lnTo>
                  <a:lnTo>
                    <a:pt x="1413" y="1356"/>
                  </a:lnTo>
                  <a:lnTo>
                    <a:pt x="1403" y="1366"/>
                  </a:lnTo>
                  <a:lnTo>
                    <a:pt x="1398" y="1361"/>
                  </a:lnTo>
                  <a:lnTo>
                    <a:pt x="1393" y="1361"/>
                  </a:lnTo>
                  <a:lnTo>
                    <a:pt x="1393" y="1366"/>
                  </a:lnTo>
                  <a:lnTo>
                    <a:pt x="1393" y="137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1895400" y="2131920"/>
            <a:ext cx="295200" cy="238320"/>
          </a:xfrm>
          <a:custGeom>
            <a:avLst/>
            <a:gdLst/>
            <a:ahLst/>
            <a:rect l="l" t="t" r="r" b="b"/>
            <a:pathLst>
              <a:path w="186" h="150">
                <a:moveTo>
                  <a:pt x="135" y="150"/>
                </a:moveTo>
                <a:lnTo>
                  <a:pt x="140" y="125"/>
                </a:lnTo>
                <a:lnTo>
                  <a:pt x="140" y="119"/>
                </a:lnTo>
                <a:lnTo>
                  <a:pt x="150" y="130"/>
                </a:lnTo>
                <a:lnTo>
                  <a:pt x="150" y="125"/>
                </a:lnTo>
                <a:lnTo>
                  <a:pt x="161" y="83"/>
                </a:lnTo>
                <a:lnTo>
                  <a:pt x="171" y="68"/>
                </a:lnTo>
                <a:lnTo>
                  <a:pt x="181" y="68"/>
                </a:lnTo>
                <a:lnTo>
                  <a:pt x="186" y="73"/>
                </a:lnTo>
                <a:lnTo>
                  <a:pt x="181" y="62"/>
                </a:lnTo>
                <a:lnTo>
                  <a:pt x="171" y="57"/>
                </a:lnTo>
                <a:lnTo>
                  <a:pt x="161" y="57"/>
                </a:lnTo>
                <a:lnTo>
                  <a:pt x="140" y="21"/>
                </a:lnTo>
                <a:lnTo>
                  <a:pt x="119" y="0"/>
                </a:lnTo>
                <a:lnTo>
                  <a:pt x="98" y="26"/>
                </a:lnTo>
                <a:lnTo>
                  <a:pt x="83" y="26"/>
                </a:lnTo>
                <a:lnTo>
                  <a:pt x="78" y="11"/>
                </a:lnTo>
                <a:lnTo>
                  <a:pt x="47" y="0"/>
                </a:lnTo>
                <a:lnTo>
                  <a:pt x="42" y="11"/>
                </a:lnTo>
                <a:lnTo>
                  <a:pt x="57" y="21"/>
                </a:lnTo>
                <a:lnTo>
                  <a:pt x="62" y="26"/>
                </a:lnTo>
                <a:lnTo>
                  <a:pt x="57" y="31"/>
                </a:lnTo>
                <a:lnTo>
                  <a:pt x="36" y="26"/>
                </a:lnTo>
                <a:lnTo>
                  <a:pt x="16" y="16"/>
                </a:lnTo>
                <a:lnTo>
                  <a:pt x="0" y="26"/>
                </a:lnTo>
                <a:lnTo>
                  <a:pt x="11" y="37"/>
                </a:lnTo>
                <a:lnTo>
                  <a:pt x="16" y="42"/>
                </a:lnTo>
                <a:lnTo>
                  <a:pt x="16" y="57"/>
                </a:lnTo>
                <a:lnTo>
                  <a:pt x="31" y="73"/>
                </a:lnTo>
                <a:lnTo>
                  <a:pt x="31" y="83"/>
                </a:lnTo>
                <a:lnTo>
                  <a:pt x="26" y="83"/>
                </a:lnTo>
                <a:lnTo>
                  <a:pt x="26" y="88"/>
                </a:lnTo>
                <a:lnTo>
                  <a:pt x="42" y="104"/>
                </a:lnTo>
                <a:lnTo>
                  <a:pt x="57" y="104"/>
                </a:lnTo>
                <a:lnTo>
                  <a:pt x="47" y="114"/>
                </a:lnTo>
                <a:lnTo>
                  <a:pt x="57" y="114"/>
                </a:lnTo>
                <a:lnTo>
                  <a:pt x="57" y="119"/>
                </a:lnTo>
                <a:lnTo>
                  <a:pt x="47" y="125"/>
                </a:lnTo>
                <a:lnTo>
                  <a:pt x="57" y="135"/>
                </a:lnTo>
                <a:lnTo>
                  <a:pt x="67" y="135"/>
                </a:lnTo>
                <a:lnTo>
                  <a:pt x="83" y="114"/>
                </a:lnTo>
                <a:lnTo>
                  <a:pt x="104" y="104"/>
                </a:lnTo>
                <a:lnTo>
                  <a:pt x="114" y="109"/>
                </a:lnTo>
                <a:lnTo>
                  <a:pt x="119" y="130"/>
                </a:lnTo>
                <a:lnTo>
                  <a:pt x="109" y="140"/>
                </a:lnTo>
                <a:lnTo>
                  <a:pt x="124" y="150"/>
                </a:lnTo>
                <a:lnTo>
                  <a:pt x="135" y="15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8" name=""/>
          <p:cNvGrpSpPr/>
          <p:nvPr/>
        </p:nvGrpSpPr>
        <p:grpSpPr>
          <a:xfrm>
            <a:off x="1895400" y="2131920"/>
            <a:ext cx="295200" cy="238320"/>
            <a:chOff x="1895400" y="2131920"/>
            <a:chExt cx="295200" cy="238320"/>
          </a:xfrm>
        </p:grpSpPr>
        <p:sp>
          <p:nvSpPr>
            <p:cNvPr id="259" name=""/>
            <p:cNvSpPr/>
            <p:nvPr/>
          </p:nvSpPr>
          <p:spPr>
            <a:xfrm>
              <a:off x="1895400" y="2131920"/>
              <a:ext cx="295200" cy="238320"/>
            </a:xfrm>
            <a:custGeom>
              <a:avLst/>
              <a:gdLst/>
              <a:ahLst/>
              <a:rect l="l" t="t" r="r" b="b"/>
              <a:pathLst>
                <a:path w="186" h="150">
                  <a:moveTo>
                    <a:pt x="135" y="150"/>
                  </a:moveTo>
                  <a:lnTo>
                    <a:pt x="140" y="125"/>
                  </a:lnTo>
                  <a:lnTo>
                    <a:pt x="140" y="119"/>
                  </a:lnTo>
                  <a:lnTo>
                    <a:pt x="150" y="130"/>
                  </a:lnTo>
                  <a:lnTo>
                    <a:pt x="150" y="125"/>
                  </a:lnTo>
                  <a:lnTo>
                    <a:pt x="161" y="83"/>
                  </a:lnTo>
                  <a:lnTo>
                    <a:pt x="171" y="68"/>
                  </a:lnTo>
                  <a:lnTo>
                    <a:pt x="181" y="68"/>
                  </a:lnTo>
                  <a:lnTo>
                    <a:pt x="186" y="73"/>
                  </a:lnTo>
                  <a:lnTo>
                    <a:pt x="181" y="62"/>
                  </a:lnTo>
                  <a:lnTo>
                    <a:pt x="171" y="57"/>
                  </a:lnTo>
                  <a:lnTo>
                    <a:pt x="161" y="57"/>
                  </a:lnTo>
                  <a:lnTo>
                    <a:pt x="140" y="21"/>
                  </a:lnTo>
                  <a:lnTo>
                    <a:pt x="119" y="0"/>
                  </a:lnTo>
                  <a:lnTo>
                    <a:pt x="98" y="26"/>
                  </a:lnTo>
                  <a:lnTo>
                    <a:pt x="83" y="26"/>
                  </a:lnTo>
                  <a:lnTo>
                    <a:pt x="78" y="11"/>
                  </a:lnTo>
                  <a:lnTo>
                    <a:pt x="47" y="0"/>
                  </a:lnTo>
                  <a:lnTo>
                    <a:pt x="42" y="11"/>
                  </a:lnTo>
                  <a:lnTo>
                    <a:pt x="57" y="21"/>
                  </a:lnTo>
                  <a:lnTo>
                    <a:pt x="62" y="26"/>
                  </a:lnTo>
                  <a:lnTo>
                    <a:pt x="57" y="31"/>
                  </a:lnTo>
                  <a:lnTo>
                    <a:pt x="36" y="26"/>
                  </a:lnTo>
                  <a:lnTo>
                    <a:pt x="16" y="16"/>
                  </a:lnTo>
                  <a:lnTo>
                    <a:pt x="0" y="26"/>
                  </a:lnTo>
                  <a:lnTo>
                    <a:pt x="11" y="37"/>
                  </a:lnTo>
                  <a:lnTo>
                    <a:pt x="16" y="42"/>
                  </a:lnTo>
                  <a:lnTo>
                    <a:pt x="16" y="57"/>
                  </a:lnTo>
                  <a:lnTo>
                    <a:pt x="31" y="73"/>
                  </a:lnTo>
                  <a:lnTo>
                    <a:pt x="31" y="83"/>
                  </a:lnTo>
                  <a:lnTo>
                    <a:pt x="26" y="83"/>
                  </a:lnTo>
                  <a:lnTo>
                    <a:pt x="26" y="88"/>
                  </a:lnTo>
                  <a:lnTo>
                    <a:pt x="42" y="104"/>
                  </a:lnTo>
                  <a:lnTo>
                    <a:pt x="57" y="104"/>
                  </a:lnTo>
                  <a:lnTo>
                    <a:pt x="47" y="114"/>
                  </a:lnTo>
                  <a:lnTo>
                    <a:pt x="57" y="114"/>
                  </a:lnTo>
                  <a:lnTo>
                    <a:pt x="57" y="119"/>
                  </a:lnTo>
                  <a:lnTo>
                    <a:pt x="47" y="125"/>
                  </a:lnTo>
                  <a:lnTo>
                    <a:pt x="57" y="135"/>
                  </a:lnTo>
                  <a:lnTo>
                    <a:pt x="67" y="135"/>
                  </a:lnTo>
                  <a:lnTo>
                    <a:pt x="83" y="114"/>
                  </a:lnTo>
                  <a:lnTo>
                    <a:pt x="104" y="104"/>
                  </a:lnTo>
                  <a:lnTo>
                    <a:pt x="114" y="109"/>
                  </a:lnTo>
                  <a:lnTo>
                    <a:pt x="119" y="130"/>
                  </a:lnTo>
                  <a:lnTo>
                    <a:pt x="109" y="140"/>
                  </a:lnTo>
                  <a:lnTo>
                    <a:pt x="124" y="150"/>
                  </a:lnTo>
                  <a:lnTo>
                    <a:pt x="135" y="15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1895400" y="2131920"/>
              <a:ext cx="295200" cy="238320"/>
            </a:xfrm>
            <a:custGeom>
              <a:avLst/>
              <a:gdLst/>
              <a:ahLst/>
              <a:rect l="l" t="t" r="r" b="b"/>
              <a:pathLst>
                <a:path w="186" h="150">
                  <a:moveTo>
                    <a:pt x="135" y="150"/>
                  </a:moveTo>
                  <a:lnTo>
                    <a:pt x="140" y="125"/>
                  </a:lnTo>
                  <a:lnTo>
                    <a:pt x="140" y="119"/>
                  </a:lnTo>
                  <a:lnTo>
                    <a:pt x="150" y="130"/>
                  </a:lnTo>
                  <a:lnTo>
                    <a:pt x="150" y="125"/>
                  </a:lnTo>
                  <a:lnTo>
                    <a:pt x="161" y="83"/>
                  </a:lnTo>
                  <a:lnTo>
                    <a:pt x="171" y="68"/>
                  </a:lnTo>
                  <a:lnTo>
                    <a:pt x="181" y="68"/>
                  </a:lnTo>
                  <a:lnTo>
                    <a:pt x="186" y="73"/>
                  </a:lnTo>
                  <a:lnTo>
                    <a:pt x="181" y="62"/>
                  </a:lnTo>
                  <a:lnTo>
                    <a:pt x="171" y="57"/>
                  </a:lnTo>
                  <a:lnTo>
                    <a:pt x="161" y="57"/>
                  </a:lnTo>
                  <a:lnTo>
                    <a:pt x="140" y="21"/>
                  </a:lnTo>
                  <a:lnTo>
                    <a:pt x="119" y="0"/>
                  </a:lnTo>
                  <a:lnTo>
                    <a:pt x="98" y="26"/>
                  </a:lnTo>
                  <a:lnTo>
                    <a:pt x="83" y="26"/>
                  </a:lnTo>
                  <a:lnTo>
                    <a:pt x="78" y="11"/>
                  </a:lnTo>
                  <a:lnTo>
                    <a:pt x="47" y="0"/>
                  </a:lnTo>
                  <a:lnTo>
                    <a:pt x="42" y="11"/>
                  </a:lnTo>
                  <a:lnTo>
                    <a:pt x="57" y="21"/>
                  </a:lnTo>
                  <a:lnTo>
                    <a:pt x="62" y="26"/>
                  </a:lnTo>
                  <a:lnTo>
                    <a:pt x="57" y="31"/>
                  </a:lnTo>
                  <a:lnTo>
                    <a:pt x="36" y="26"/>
                  </a:lnTo>
                  <a:lnTo>
                    <a:pt x="16" y="16"/>
                  </a:lnTo>
                  <a:lnTo>
                    <a:pt x="0" y="26"/>
                  </a:lnTo>
                  <a:lnTo>
                    <a:pt x="11" y="37"/>
                  </a:lnTo>
                  <a:lnTo>
                    <a:pt x="16" y="42"/>
                  </a:lnTo>
                  <a:lnTo>
                    <a:pt x="16" y="57"/>
                  </a:lnTo>
                  <a:lnTo>
                    <a:pt x="31" y="73"/>
                  </a:lnTo>
                  <a:lnTo>
                    <a:pt x="31" y="83"/>
                  </a:lnTo>
                  <a:lnTo>
                    <a:pt x="26" y="83"/>
                  </a:lnTo>
                  <a:lnTo>
                    <a:pt x="26" y="88"/>
                  </a:lnTo>
                  <a:lnTo>
                    <a:pt x="42" y="104"/>
                  </a:lnTo>
                  <a:lnTo>
                    <a:pt x="57" y="104"/>
                  </a:lnTo>
                  <a:lnTo>
                    <a:pt x="47" y="114"/>
                  </a:lnTo>
                  <a:lnTo>
                    <a:pt x="57" y="114"/>
                  </a:lnTo>
                  <a:lnTo>
                    <a:pt x="57" y="119"/>
                  </a:lnTo>
                  <a:lnTo>
                    <a:pt x="47" y="125"/>
                  </a:lnTo>
                  <a:lnTo>
                    <a:pt x="57" y="135"/>
                  </a:lnTo>
                  <a:lnTo>
                    <a:pt x="67" y="135"/>
                  </a:lnTo>
                  <a:lnTo>
                    <a:pt x="83" y="114"/>
                  </a:lnTo>
                  <a:lnTo>
                    <a:pt x="104" y="104"/>
                  </a:lnTo>
                  <a:lnTo>
                    <a:pt x="114" y="109"/>
                  </a:lnTo>
                  <a:lnTo>
                    <a:pt x="119" y="130"/>
                  </a:lnTo>
                  <a:lnTo>
                    <a:pt x="109" y="140"/>
                  </a:lnTo>
                  <a:lnTo>
                    <a:pt x="124" y="150"/>
                  </a:lnTo>
                  <a:lnTo>
                    <a:pt x="135" y="15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1" name=""/>
          <p:cNvSpPr/>
          <p:nvPr/>
        </p:nvSpPr>
        <p:spPr>
          <a:xfrm>
            <a:off x="4221000" y="1319040"/>
            <a:ext cx="1708200" cy="838440"/>
          </a:xfrm>
          <a:custGeom>
            <a:avLst/>
            <a:gdLst/>
            <a:ahLst/>
            <a:rect l="l" t="t" r="r" b="b"/>
            <a:pathLst>
              <a:path w="1076" h="528">
                <a:moveTo>
                  <a:pt x="973" y="119"/>
                </a:moveTo>
                <a:lnTo>
                  <a:pt x="947" y="160"/>
                </a:lnTo>
                <a:lnTo>
                  <a:pt x="947" y="181"/>
                </a:lnTo>
                <a:lnTo>
                  <a:pt x="942" y="202"/>
                </a:lnTo>
                <a:lnTo>
                  <a:pt x="942" y="217"/>
                </a:lnTo>
                <a:lnTo>
                  <a:pt x="947" y="243"/>
                </a:lnTo>
                <a:lnTo>
                  <a:pt x="988" y="243"/>
                </a:lnTo>
                <a:lnTo>
                  <a:pt x="1009" y="243"/>
                </a:lnTo>
                <a:lnTo>
                  <a:pt x="1040" y="217"/>
                </a:lnTo>
                <a:lnTo>
                  <a:pt x="1050" y="233"/>
                </a:lnTo>
                <a:lnTo>
                  <a:pt x="1066" y="254"/>
                </a:lnTo>
                <a:lnTo>
                  <a:pt x="1071" y="259"/>
                </a:lnTo>
                <a:lnTo>
                  <a:pt x="1071" y="274"/>
                </a:lnTo>
                <a:lnTo>
                  <a:pt x="1076" y="279"/>
                </a:lnTo>
                <a:lnTo>
                  <a:pt x="1076" y="285"/>
                </a:lnTo>
                <a:lnTo>
                  <a:pt x="1035" y="290"/>
                </a:lnTo>
                <a:lnTo>
                  <a:pt x="988" y="295"/>
                </a:lnTo>
                <a:lnTo>
                  <a:pt x="947" y="336"/>
                </a:lnTo>
                <a:lnTo>
                  <a:pt x="931" y="342"/>
                </a:lnTo>
                <a:lnTo>
                  <a:pt x="916" y="342"/>
                </a:lnTo>
                <a:lnTo>
                  <a:pt x="895" y="367"/>
                </a:lnTo>
                <a:lnTo>
                  <a:pt x="879" y="378"/>
                </a:lnTo>
                <a:lnTo>
                  <a:pt x="854" y="378"/>
                </a:lnTo>
                <a:lnTo>
                  <a:pt x="838" y="367"/>
                </a:lnTo>
                <a:lnTo>
                  <a:pt x="823" y="367"/>
                </a:lnTo>
                <a:lnTo>
                  <a:pt x="812" y="398"/>
                </a:lnTo>
                <a:lnTo>
                  <a:pt x="823" y="419"/>
                </a:lnTo>
                <a:lnTo>
                  <a:pt x="823" y="430"/>
                </a:lnTo>
                <a:lnTo>
                  <a:pt x="760" y="481"/>
                </a:lnTo>
                <a:lnTo>
                  <a:pt x="719" y="492"/>
                </a:lnTo>
                <a:lnTo>
                  <a:pt x="704" y="486"/>
                </a:lnTo>
                <a:lnTo>
                  <a:pt x="678" y="492"/>
                </a:lnTo>
                <a:lnTo>
                  <a:pt x="631" y="502"/>
                </a:lnTo>
                <a:lnTo>
                  <a:pt x="631" y="507"/>
                </a:lnTo>
                <a:lnTo>
                  <a:pt x="579" y="528"/>
                </a:lnTo>
                <a:lnTo>
                  <a:pt x="559" y="518"/>
                </a:lnTo>
                <a:lnTo>
                  <a:pt x="543" y="518"/>
                </a:lnTo>
                <a:lnTo>
                  <a:pt x="502" y="502"/>
                </a:lnTo>
                <a:lnTo>
                  <a:pt x="471" y="481"/>
                </a:lnTo>
                <a:lnTo>
                  <a:pt x="440" y="471"/>
                </a:lnTo>
                <a:lnTo>
                  <a:pt x="315" y="476"/>
                </a:lnTo>
                <a:lnTo>
                  <a:pt x="310" y="476"/>
                </a:lnTo>
                <a:lnTo>
                  <a:pt x="279" y="445"/>
                </a:lnTo>
                <a:lnTo>
                  <a:pt x="253" y="398"/>
                </a:lnTo>
                <a:lnTo>
                  <a:pt x="176" y="367"/>
                </a:lnTo>
                <a:lnTo>
                  <a:pt x="155" y="367"/>
                </a:lnTo>
                <a:lnTo>
                  <a:pt x="98" y="352"/>
                </a:lnTo>
                <a:lnTo>
                  <a:pt x="103" y="336"/>
                </a:lnTo>
                <a:lnTo>
                  <a:pt x="98" y="295"/>
                </a:lnTo>
                <a:lnTo>
                  <a:pt x="82" y="243"/>
                </a:lnTo>
                <a:lnTo>
                  <a:pt x="77" y="228"/>
                </a:lnTo>
                <a:lnTo>
                  <a:pt x="46" y="223"/>
                </a:lnTo>
                <a:lnTo>
                  <a:pt x="41" y="228"/>
                </a:lnTo>
                <a:lnTo>
                  <a:pt x="36" y="223"/>
                </a:lnTo>
                <a:lnTo>
                  <a:pt x="26" y="207"/>
                </a:lnTo>
                <a:lnTo>
                  <a:pt x="10" y="197"/>
                </a:lnTo>
                <a:lnTo>
                  <a:pt x="0" y="171"/>
                </a:lnTo>
                <a:lnTo>
                  <a:pt x="20" y="145"/>
                </a:lnTo>
                <a:lnTo>
                  <a:pt x="139" y="88"/>
                </a:lnTo>
                <a:lnTo>
                  <a:pt x="217" y="98"/>
                </a:lnTo>
                <a:lnTo>
                  <a:pt x="238" y="119"/>
                </a:lnTo>
                <a:lnTo>
                  <a:pt x="341" y="119"/>
                </a:lnTo>
                <a:lnTo>
                  <a:pt x="346" y="114"/>
                </a:lnTo>
                <a:lnTo>
                  <a:pt x="346" y="93"/>
                </a:lnTo>
                <a:lnTo>
                  <a:pt x="352" y="83"/>
                </a:lnTo>
                <a:lnTo>
                  <a:pt x="346" y="36"/>
                </a:lnTo>
                <a:lnTo>
                  <a:pt x="388" y="0"/>
                </a:lnTo>
                <a:lnTo>
                  <a:pt x="481" y="36"/>
                </a:lnTo>
                <a:lnTo>
                  <a:pt x="491" y="83"/>
                </a:lnTo>
                <a:lnTo>
                  <a:pt x="517" y="98"/>
                </a:lnTo>
                <a:lnTo>
                  <a:pt x="538" y="104"/>
                </a:lnTo>
                <a:lnTo>
                  <a:pt x="584" y="88"/>
                </a:lnTo>
                <a:lnTo>
                  <a:pt x="605" y="88"/>
                </a:lnTo>
                <a:lnTo>
                  <a:pt x="688" y="124"/>
                </a:lnTo>
                <a:lnTo>
                  <a:pt x="714" y="150"/>
                </a:lnTo>
                <a:lnTo>
                  <a:pt x="781" y="160"/>
                </a:lnTo>
                <a:lnTo>
                  <a:pt x="859" y="140"/>
                </a:lnTo>
                <a:lnTo>
                  <a:pt x="911" y="109"/>
                </a:lnTo>
                <a:lnTo>
                  <a:pt x="947" y="124"/>
                </a:lnTo>
                <a:lnTo>
                  <a:pt x="973" y="119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2" name=""/>
          <p:cNvGrpSpPr/>
          <p:nvPr/>
        </p:nvGrpSpPr>
        <p:grpSpPr>
          <a:xfrm>
            <a:off x="4221000" y="1319040"/>
            <a:ext cx="1708200" cy="838440"/>
            <a:chOff x="4221000" y="1319040"/>
            <a:chExt cx="1708200" cy="838440"/>
          </a:xfrm>
        </p:grpSpPr>
        <p:sp>
          <p:nvSpPr>
            <p:cNvPr id="263" name=""/>
            <p:cNvSpPr/>
            <p:nvPr/>
          </p:nvSpPr>
          <p:spPr>
            <a:xfrm>
              <a:off x="4221000" y="1319040"/>
              <a:ext cx="1708200" cy="838440"/>
            </a:xfrm>
            <a:custGeom>
              <a:avLst/>
              <a:gdLst/>
              <a:ahLst/>
              <a:rect l="l" t="t" r="r" b="b"/>
              <a:pathLst>
                <a:path w="1076" h="528">
                  <a:moveTo>
                    <a:pt x="973" y="119"/>
                  </a:moveTo>
                  <a:lnTo>
                    <a:pt x="947" y="160"/>
                  </a:lnTo>
                  <a:lnTo>
                    <a:pt x="947" y="181"/>
                  </a:lnTo>
                  <a:lnTo>
                    <a:pt x="942" y="202"/>
                  </a:lnTo>
                  <a:lnTo>
                    <a:pt x="942" y="217"/>
                  </a:lnTo>
                  <a:lnTo>
                    <a:pt x="947" y="243"/>
                  </a:lnTo>
                  <a:lnTo>
                    <a:pt x="988" y="243"/>
                  </a:lnTo>
                  <a:lnTo>
                    <a:pt x="1009" y="243"/>
                  </a:lnTo>
                  <a:lnTo>
                    <a:pt x="1040" y="217"/>
                  </a:lnTo>
                  <a:lnTo>
                    <a:pt x="1050" y="233"/>
                  </a:lnTo>
                  <a:lnTo>
                    <a:pt x="1066" y="254"/>
                  </a:lnTo>
                  <a:lnTo>
                    <a:pt x="1071" y="259"/>
                  </a:lnTo>
                  <a:lnTo>
                    <a:pt x="1071" y="274"/>
                  </a:lnTo>
                  <a:lnTo>
                    <a:pt x="1076" y="279"/>
                  </a:lnTo>
                  <a:lnTo>
                    <a:pt x="1076" y="285"/>
                  </a:lnTo>
                  <a:lnTo>
                    <a:pt x="1035" y="290"/>
                  </a:lnTo>
                  <a:lnTo>
                    <a:pt x="988" y="295"/>
                  </a:lnTo>
                  <a:lnTo>
                    <a:pt x="947" y="336"/>
                  </a:lnTo>
                  <a:lnTo>
                    <a:pt x="931" y="342"/>
                  </a:lnTo>
                  <a:lnTo>
                    <a:pt x="916" y="342"/>
                  </a:lnTo>
                  <a:lnTo>
                    <a:pt x="895" y="367"/>
                  </a:lnTo>
                  <a:lnTo>
                    <a:pt x="879" y="378"/>
                  </a:lnTo>
                  <a:lnTo>
                    <a:pt x="854" y="378"/>
                  </a:lnTo>
                  <a:lnTo>
                    <a:pt x="838" y="367"/>
                  </a:lnTo>
                  <a:lnTo>
                    <a:pt x="823" y="367"/>
                  </a:lnTo>
                  <a:lnTo>
                    <a:pt x="812" y="398"/>
                  </a:lnTo>
                  <a:lnTo>
                    <a:pt x="823" y="419"/>
                  </a:lnTo>
                  <a:lnTo>
                    <a:pt x="823" y="430"/>
                  </a:lnTo>
                  <a:lnTo>
                    <a:pt x="760" y="481"/>
                  </a:lnTo>
                  <a:lnTo>
                    <a:pt x="719" y="492"/>
                  </a:lnTo>
                  <a:lnTo>
                    <a:pt x="704" y="486"/>
                  </a:lnTo>
                  <a:lnTo>
                    <a:pt x="678" y="492"/>
                  </a:lnTo>
                  <a:lnTo>
                    <a:pt x="631" y="502"/>
                  </a:lnTo>
                  <a:lnTo>
                    <a:pt x="631" y="507"/>
                  </a:lnTo>
                  <a:lnTo>
                    <a:pt x="579" y="528"/>
                  </a:lnTo>
                  <a:lnTo>
                    <a:pt x="559" y="518"/>
                  </a:lnTo>
                  <a:lnTo>
                    <a:pt x="543" y="518"/>
                  </a:lnTo>
                  <a:lnTo>
                    <a:pt x="502" y="502"/>
                  </a:lnTo>
                  <a:lnTo>
                    <a:pt x="471" y="481"/>
                  </a:lnTo>
                  <a:lnTo>
                    <a:pt x="440" y="471"/>
                  </a:lnTo>
                  <a:lnTo>
                    <a:pt x="315" y="476"/>
                  </a:lnTo>
                  <a:lnTo>
                    <a:pt x="310" y="476"/>
                  </a:lnTo>
                  <a:lnTo>
                    <a:pt x="279" y="445"/>
                  </a:lnTo>
                  <a:lnTo>
                    <a:pt x="253" y="398"/>
                  </a:lnTo>
                  <a:lnTo>
                    <a:pt x="176" y="367"/>
                  </a:lnTo>
                  <a:lnTo>
                    <a:pt x="155" y="367"/>
                  </a:lnTo>
                  <a:lnTo>
                    <a:pt x="98" y="352"/>
                  </a:lnTo>
                  <a:lnTo>
                    <a:pt x="103" y="336"/>
                  </a:lnTo>
                  <a:lnTo>
                    <a:pt x="98" y="295"/>
                  </a:lnTo>
                  <a:lnTo>
                    <a:pt x="82" y="243"/>
                  </a:lnTo>
                  <a:lnTo>
                    <a:pt x="77" y="228"/>
                  </a:lnTo>
                  <a:lnTo>
                    <a:pt x="46" y="223"/>
                  </a:lnTo>
                  <a:lnTo>
                    <a:pt x="41" y="228"/>
                  </a:lnTo>
                  <a:lnTo>
                    <a:pt x="36" y="223"/>
                  </a:lnTo>
                  <a:lnTo>
                    <a:pt x="26" y="207"/>
                  </a:lnTo>
                  <a:lnTo>
                    <a:pt x="10" y="197"/>
                  </a:lnTo>
                  <a:lnTo>
                    <a:pt x="0" y="171"/>
                  </a:lnTo>
                  <a:lnTo>
                    <a:pt x="20" y="145"/>
                  </a:lnTo>
                  <a:lnTo>
                    <a:pt x="139" y="88"/>
                  </a:lnTo>
                  <a:lnTo>
                    <a:pt x="217" y="98"/>
                  </a:lnTo>
                  <a:lnTo>
                    <a:pt x="238" y="119"/>
                  </a:lnTo>
                  <a:lnTo>
                    <a:pt x="341" y="119"/>
                  </a:lnTo>
                  <a:lnTo>
                    <a:pt x="346" y="114"/>
                  </a:lnTo>
                  <a:lnTo>
                    <a:pt x="346" y="93"/>
                  </a:lnTo>
                  <a:lnTo>
                    <a:pt x="352" y="83"/>
                  </a:lnTo>
                  <a:lnTo>
                    <a:pt x="346" y="36"/>
                  </a:lnTo>
                  <a:lnTo>
                    <a:pt x="388" y="0"/>
                  </a:lnTo>
                  <a:lnTo>
                    <a:pt x="481" y="36"/>
                  </a:lnTo>
                  <a:lnTo>
                    <a:pt x="491" y="83"/>
                  </a:lnTo>
                  <a:lnTo>
                    <a:pt x="517" y="98"/>
                  </a:lnTo>
                  <a:lnTo>
                    <a:pt x="538" y="104"/>
                  </a:lnTo>
                  <a:lnTo>
                    <a:pt x="584" y="88"/>
                  </a:lnTo>
                  <a:lnTo>
                    <a:pt x="605" y="88"/>
                  </a:lnTo>
                  <a:lnTo>
                    <a:pt x="688" y="124"/>
                  </a:lnTo>
                  <a:lnTo>
                    <a:pt x="714" y="150"/>
                  </a:lnTo>
                  <a:lnTo>
                    <a:pt x="781" y="160"/>
                  </a:lnTo>
                  <a:lnTo>
                    <a:pt x="859" y="140"/>
                  </a:lnTo>
                  <a:lnTo>
                    <a:pt x="911" y="109"/>
                  </a:lnTo>
                  <a:lnTo>
                    <a:pt x="947" y="124"/>
                  </a:lnTo>
                  <a:lnTo>
                    <a:pt x="973" y="11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>
              <a:off x="4221000" y="1319040"/>
              <a:ext cx="1708200" cy="838440"/>
            </a:xfrm>
            <a:custGeom>
              <a:avLst/>
              <a:gdLst/>
              <a:ahLst/>
              <a:rect l="l" t="t" r="r" b="b"/>
              <a:pathLst>
                <a:path w="1076" h="528">
                  <a:moveTo>
                    <a:pt x="973" y="119"/>
                  </a:moveTo>
                  <a:lnTo>
                    <a:pt x="947" y="160"/>
                  </a:lnTo>
                  <a:lnTo>
                    <a:pt x="947" y="181"/>
                  </a:lnTo>
                  <a:lnTo>
                    <a:pt x="942" y="202"/>
                  </a:lnTo>
                  <a:lnTo>
                    <a:pt x="942" y="217"/>
                  </a:lnTo>
                  <a:lnTo>
                    <a:pt x="947" y="243"/>
                  </a:lnTo>
                  <a:lnTo>
                    <a:pt x="988" y="243"/>
                  </a:lnTo>
                  <a:lnTo>
                    <a:pt x="1009" y="243"/>
                  </a:lnTo>
                  <a:lnTo>
                    <a:pt x="1040" y="217"/>
                  </a:lnTo>
                  <a:lnTo>
                    <a:pt x="1050" y="233"/>
                  </a:lnTo>
                  <a:lnTo>
                    <a:pt x="1066" y="254"/>
                  </a:lnTo>
                  <a:lnTo>
                    <a:pt x="1071" y="259"/>
                  </a:lnTo>
                  <a:lnTo>
                    <a:pt x="1071" y="274"/>
                  </a:lnTo>
                  <a:lnTo>
                    <a:pt x="1076" y="279"/>
                  </a:lnTo>
                  <a:lnTo>
                    <a:pt x="1076" y="285"/>
                  </a:lnTo>
                  <a:lnTo>
                    <a:pt x="1035" y="290"/>
                  </a:lnTo>
                  <a:lnTo>
                    <a:pt x="988" y="295"/>
                  </a:lnTo>
                  <a:lnTo>
                    <a:pt x="947" y="336"/>
                  </a:lnTo>
                  <a:lnTo>
                    <a:pt x="931" y="342"/>
                  </a:lnTo>
                  <a:lnTo>
                    <a:pt x="916" y="342"/>
                  </a:lnTo>
                  <a:lnTo>
                    <a:pt x="895" y="367"/>
                  </a:lnTo>
                  <a:lnTo>
                    <a:pt x="879" y="378"/>
                  </a:lnTo>
                  <a:lnTo>
                    <a:pt x="854" y="378"/>
                  </a:lnTo>
                  <a:lnTo>
                    <a:pt x="838" y="367"/>
                  </a:lnTo>
                  <a:lnTo>
                    <a:pt x="823" y="367"/>
                  </a:lnTo>
                  <a:lnTo>
                    <a:pt x="812" y="398"/>
                  </a:lnTo>
                  <a:lnTo>
                    <a:pt x="823" y="419"/>
                  </a:lnTo>
                  <a:lnTo>
                    <a:pt x="823" y="430"/>
                  </a:lnTo>
                  <a:lnTo>
                    <a:pt x="760" y="481"/>
                  </a:lnTo>
                  <a:lnTo>
                    <a:pt x="719" y="492"/>
                  </a:lnTo>
                  <a:lnTo>
                    <a:pt x="704" y="486"/>
                  </a:lnTo>
                  <a:lnTo>
                    <a:pt x="678" y="492"/>
                  </a:lnTo>
                  <a:lnTo>
                    <a:pt x="631" y="502"/>
                  </a:lnTo>
                  <a:lnTo>
                    <a:pt x="631" y="507"/>
                  </a:lnTo>
                  <a:lnTo>
                    <a:pt x="579" y="528"/>
                  </a:lnTo>
                  <a:lnTo>
                    <a:pt x="559" y="518"/>
                  </a:lnTo>
                  <a:lnTo>
                    <a:pt x="543" y="518"/>
                  </a:lnTo>
                  <a:lnTo>
                    <a:pt x="502" y="502"/>
                  </a:lnTo>
                  <a:lnTo>
                    <a:pt x="471" y="481"/>
                  </a:lnTo>
                  <a:lnTo>
                    <a:pt x="440" y="471"/>
                  </a:lnTo>
                  <a:lnTo>
                    <a:pt x="315" y="476"/>
                  </a:lnTo>
                  <a:lnTo>
                    <a:pt x="310" y="476"/>
                  </a:lnTo>
                  <a:lnTo>
                    <a:pt x="279" y="445"/>
                  </a:lnTo>
                  <a:lnTo>
                    <a:pt x="253" y="398"/>
                  </a:lnTo>
                  <a:lnTo>
                    <a:pt x="176" y="367"/>
                  </a:lnTo>
                  <a:lnTo>
                    <a:pt x="155" y="367"/>
                  </a:lnTo>
                  <a:lnTo>
                    <a:pt x="98" y="352"/>
                  </a:lnTo>
                  <a:lnTo>
                    <a:pt x="103" y="336"/>
                  </a:lnTo>
                  <a:lnTo>
                    <a:pt x="98" y="295"/>
                  </a:lnTo>
                  <a:lnTo>
                    <a:pt x="82" y="243"/>
                  </a:lnTo>
                  <a:lnTo>
                    <a:pt x="77" y="228"/>
                  </a:lnTo>
                  <a:lnTo>
                    <a:pt x="46" y="223"/>
                  </a:lnTo>
                  <a:lnTo>
                    <a:pt x="41" y="228"/>
                  </a:lnTo>
                  <a:lnTo>
                    <a:pt x="36" y="223"/>
                  </a:lnTo>
                  <a:lnTo>
                    <a:pt x="26" y="207"/>
                  </a:lnTo>
                  <a:lnTo>
                    <a:pt x="10" y="197"/>
                  </a:lnTo>
                  <a:lnTo>
                    <a:pt x="0" y="171"/>
                  </a:lnTo>
                  <a:lnTo>
                    <a:pt x="20" y="145"/>
                  </a:lnTo>
                  <a:lnTo>
                    <a:pt x="139" y="88"/>
                  </a:lnTo>
                  <a:lnTo>
                    <a:pt x="217" y="98"/>
                  </a:lnTo>
                  <a:lnTo>
                    <a:pt x="238" y="119"/>
                  </a:lnTo>
                  <a:lnTo>
                    <a:pt x="341" y="119"/>
                  </a:lnTo>
                  <a:lnTo>
                    <a:pt x="346" y="114"/>
                  </a:lnTo>
                  <a:lnTo>
                    <a:pt x="346" y="93"/>
                  </a:lnTo>
                  <a:lnTo>
                    <a:pt x="352" y="83"/>
                  </a:lnTo>
                  <a:lnTo>
                    <a:pt x="346" y="36"/>
                  </a:lnTo>
                  <a:lnTo>
                    <a:pt x="388" y="0"/>
                  </a:lnTo>
                  <a:lnTo>
                    <a:pt x="481" y="36"/>
                  </a:lnTo>
                  <a:lnTo>
                    <a:pt x="491" y="83"/>
                  </a:lnTo>
                  <a:lnTo>
                    <a:pt x="517" y="98"/>
                  </a:lnTo>
                  <a:lnTo>
                    <a:pt x="538" y="104"/>
                  </a:lnTo>
                  <a:lnTo>
                    <a:pt x="584" y="88"/>
                  </a:lnTo>
                  <a:lnTo>
                    <a:pt x="605" y="88"/>
                  </a:lnTo>
                  <a:lnTo>
                    <a:pt x="688" y="124"/>
                  </a:lnTo>
                  <a:lnTo>
                    <a:pt x="714" y="150"/>
                  </a:lnTo>
                  <a:lnTo>
                    <a:pt x="781" y="160"/>
                  </a:lnTo>
                  <a:lnTo>
                    <a:pt x="859" y="140"/>
                  </a:lnTo>
                  <a:lnTo>
                    <a:pt x="911" y="109"/>
                  </a:lnTo>
                  <a:lnTo>
                    <a:pt x="947" y="124"/>
                  </a:lnTo>
                  <a:lnTo>
                    <a:pt x="973" y="119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5" name=""/>
          <p:cNvSpPr/>
          <p:nvPr/>
        </p:nvSpPr>
        <p:spPr>
          <a:xfrm>
            <a:off x="2224080" y="3176640"/>
            <a:ext cx="287280" cy="212760"/>
          </a:xfrm>
          <a:custGeom>
            <a:avLst/>
            <a:gdLst/>
            <a:ahLst/>
            <a:rect l="l" t="t" r="r" b="b"/>
            <a:pathLst>
              <a:path w="181" h="134">
                <a:moveTo>
                  <a:pt x="140" y="134"/>
                </a:moveTo>
                <a:lnTo>
                  <a:pt x="114" y="129"/>
                </a:lnTo>
                <a:lnTo>
                  <a:pt x="88" y="124"/>
                </a:lnTo>
                <a:lnTo>
                  <a:pt x="62" y="119"/>
                </a:lnTo>
                <a:lnTo>
                  <a:pt x="36" y="113"/>
                </a:lnTo>
                <a:lnTo>
                  <a:pt x="21" y="77"/>
                </a:lnTo>
                <a:lnTo>
                  <a:pt x="5" y="62"/>
                </a:lnTo>
                <a:lnTo>
                  <a:pt x="0" y="51"/>
                </a:lnTo>
                <a:lnTo>
                  <a:pt x="16" y="46"/>
                </a:lnTo>
                <a:lnTo>
                  <a:pt x="11" y="62"/>
                </a:lnTo>
                <a:lnTo>
                  <a:pt x="21" y="62"/>
                </a:lnTo>
                <a:lnTo>
                  <a:pt x="31" y="72"/>
                </a:lnTo>
                <a:lnTo>
                  <a:pt x="47" y="72"/>
                </a:lnTo>
                <a:lnTo>
                  <a:pt x="57" y="67"/>
                </a:lnTo>
                <a:lnTo>
                  <a:pt x="104" y="67"/>
                </a:lnTo>
                <a:lnTo>
                  <a:pt x="119" y="62"/>
                </a:lnTo>
                <a:lnTo>
                  <a:pt x="119" y="57"/>
                </a:lnTo>
                <a:lnTo>
                  <a:pt x="124" y="57"/>
                </a:lnTo>
                <a:lnTo>
                  <a:pt x="124" y="46"/>
                </a:lnTo>
                <a:lnTo>
                  <a:pt x="150" y="25"/>
                </a:lnTo>
                <a:lnTo>
                  <a:pt x="171" y="0"/>
                </a:lnTo>
                <a:lnTo>
                  <a:pt x="171" y="10"/>
                </a:lnTo>
                <a:lnTo>
                  <a:pt x="176" y="10"/>
                </a:lnTo>
                <a:lnTo>
                  <a:pt x="181" y="41"/>
                </a:lnTo>
                <a:lnTo>
                  <a:pt x="171" y="41"/>
                </a:lnTo>
                <a:lnTo>
                  <a:pt x="161" y="41"/>
                </a:lnTo>
                <a:lnTo>
                  <a:pt x="166" y="57"/>
                </a:lnTo>
                <a:lnTo>
                  <a:pt x="171" y="67"/>
                </a:lnTo>
                <a:lnTo>
                  <a:pt x="150" y="77"/>
                </a:lnTo>
                <a:lnTo>
                  <a:pt x="145" y="98"/>
                </a:lnTo>
                <a:lnTo>
                  <a:pt x="145" y="124"/>
                </a:lnTo>
                <a:lnTo>
                  <a:pt x="140" y="134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6" name=""/>
          <p:cNvGrpSpPr/>
          <p:nvPr/>
        </p:nvGrpSpPr>
        <p:grpSpPr>
          <a:xfrm>
            <a:off x="2224080" y="3176640"/>
            <a:ext cx="287280" cy="212760"/>
            <a:chOff x="2224080" y="3176640"/>
            <a:chExt cx="287280" cy="212760"/>
          </a:xfrm>
        </p:grpSpPr>
        <p:sp>
          <p:nvSpPr>
            <p:cNvPr id="267" name=""/>
            <p:cNvSpPr/>
            <p:nvPr/>
          </p:nvSpPr>
          <p:spPr>
            <a:xfrm>
              <a:off x="2224080" y="3176640"/>
              <a:ext cx="287280" cy="212760"/>
            </a:xfrm>
            <a:custGeom>
              <a:avLst/>
              <a:gdLst/>
              <a:ahLst/>
              <a:rect l="l" t="t" r="r" b="b"/>
              <a:pathLst>
                <a:path w="181" h="134">
                  <a:moveTo>
                    <a:pt x="140" y="134"/>
                  </a:moveTo>
                  <a:lnTo>
                    <a:pt x="114" y="129"/>
                  </a:lnTo>
                  <a:lnTo>
                    <a:pt x="88" y="124"/>
                  </a:lnTo>
                  <a:lnTo>
                    <a:pt x="62" y="119"/>
                  </a:lnTo>
                  <a:lnTo>
                    <a:pt x="36" y="113"/>
                  </a:lnTo>
                  <a:lnTo>
                    <a:pt x="21" y="77"/>
                  </a:lnTo>
                  <a:lnTo>
                    <a:pt x="5" y="62"/>
                  </a:lnTo>
                  <a:lnTo>
                    <a:pt x="0" y="51"/>
                  </a:lnTo>
                  <a:lnTo>
                    <a:pt x="16" y="46"/>
                  </a:lnTo>
                  <a:lnTo>
                    <a:pt x="11" y="62"/>
                  </a:lnTo>
                  <a:lnTo>
                    <a:pt x="21" y="62"/>
                  </a:lnTo>
                  <a:lnTo>
                    <a:pt x="31" y="72"/>
                  </a:lnTo>
                  <a:lnTo>
                    <a:pt x="47" y="72"/>
                  </a:lnTo>
                  <a:lnTo>
                    <a:pt x="57" y="67"/>
                  </a:lnTo>
                  <a:lnTo>
                    <a:pt x="104" y="67"/>
                  </a:lnTo>
                  <a:lnTo>
                    <a:pt x="119" y="62"/>
                  </a:lnTo>
                  <a:lnTo>
                    <a:pt x="119" y="57"/>
                  </a:lnTo>
                  <a:lnTo>
                    <a:pt x="124" y="57"/>
                  </a:lnTo>
                  <a:lnTo>
                    <a:pt x="124" y="46"/>
                  </a:lnTo>
                  <a:lnTo>
                    <a:pt x="150" y="25"/>
                  </a:lnTo>
                  <a:lnTo>
                    <a:pt x="171" y="0"/>
                  </a:lnTo>
                  <a:lnTo>
                    <a:pt x="171" y="10"/>
                  </a:lnTo>
                  <a:lnTo>
                    <a:pt x="176" y="10"/>
                  </a:lnTo>
                  <a:lnTo>
                    <a:pt x="181" y="41"/>
                  </a:lnTo>
                  <a:lnTo>
                    <a:pt x="171" y="41"/>
                  </a:lnTo>
                  <a:lnTo>
                    <a:pt x="161" y="41"/>
                  </a:lnTo>
                  <a:lnTo>
                    <a:pt x="166" y="57"/>
                  </a:lnTo>
                  <a:lnTo>
                    <a:pt x="171" y="67"/>
                  </a:lnTo>
                  <a:lnTo>
                    <a:pt x="150" y="77"/>
                  </a:lnTo>
                  <a:lnTo>
                    <a:pt x="145" y="98"/>
                  </a:lnTo>
                  <a:lnTo>
                    <a:pt x="145" y="124"/>
                  </a:lnTo>
                  <a:lnTo>
                    <a:pt x="140" y="13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2224080" y="3176640"/>
              <a:ext cx="287280" cy="212760"/>
            </a:xfrm>
            <a:custGeom>
              <a:avLst/>
              <a:gdLst/>
              <a:ahLst/>
              <a:rect l="l" t="t" r="r" b="b"/>
              <a:pathLst>
                <a:path w="181" h="134">
                  <a:moveTo>
                    <a:pt x="140" y="134"/>
                  </a:moveTo>
                  <a:lnTo>
                    <a:pt x="114" y="129"/>
                  </a:lnTo>
                  <a:lnTo>
                    <a:pt x="88" y="124"/>
                  </a:lnTo>
                  <a:lnTo>
                    <a:pt x="62" y="119"/>
                  </a:lnTo>
                  <a:lnTo>
                    <a:pt x="36" y="113"/>
                  </a:lnTo>
                  <a:lnTo>
                    <a:pt x="21" y="77"/>
                  </a:lnTo>
                  <a:lnTo>
                    <a:pt x="5" y="62"/>
                  </a:lnTo>
                  <a:lnTo>
                    <a:pt x="0" y="51"/>
                  </a:lnTo>
                  <a:lnTo>
                    <a:pt x="16" y="46"/>
                  </a:lnTo>
                  <a:lnTo>
                    <a:pt x="11" y="62"/>
                  </a:lnTo>
                  <a:lnTo>
                    <a:pt x="21" y="62"/>
                  </a:lnTo>
                  <a:lnTo>
                    <a:pt x="31" y="72"/>
                  </a:lnTo>
                  <a:lnTo>
                    <a:pt x="47" y="72"/>
                  </a:lnTo>
                  <a:lnTo>
                    <a:pt x="57" y="67"/>
                  </a:lnTo>
                  <a:lnTo>
                    <a:pt x="104" y="67"/>
                  </a:lnTo>
                  <a:lnTo>
                    <a:pt x="119" y="62"/>
                  </a:lnTo>
                  <a:lnTo>
                    <a:pt x="119" y="57"/>
                  </a:lnTo>
                  <a:lnTo>
                    <a:pt x="124" y="57"/>
                  </a:lnTo>
                  <a:lnTo>
                    <a:pt x="124" y="46"/>
                  </a:lnTo>
                  <a:lnTo>
                    <a:pt x="150" y="25"/>
                  </a:lnTo>
                  <a:lnTo>
                    <a:pt x="171" y="0"/>
                  </a:lnTo>
                  <a:lnTo>
                    <a:pt x="171" y="10"/>
                  </a:lnTo>
                  <a:lnTo>
                    <a:pt x="176" y="10"/>
                  </a:lnTo>
                  <a:lnTo>
                    <a:pt x="181" y="41"/>
                  </a:lnTo>
                  <a:lnTo>
                    <a:pt x="171" y="41"/>
                  </a:lnTo>
                  <a:lnTo>
                    <a:pt x="161" y="41"/>
                  </a:lnTo>
                  <a:lnTo>
                    <a:pt x="166" y="57"/>
                  </a:lnTo>
                  <a:lnTo>
                    <a:pt x="171" y="67"/>
                  </a:lnTo>
                  <a:lnTo>
                    <a:pt x="150" y="77"/>
                  </a:lnTo>
                  <a:lnTo>
                    <a:pt x="145" y="98"/>
                  </a:lnTo>
                  <a:lnTo>
                    <a:pt x="145" y="124"/>
                  </a:lnTo>
                  <a:lnTo>
                    <a:pt x="140" y="134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9" name=""/>
          <p:cNvSpPr/>
          <p:nvPr/>
        </p:nvSpPr>
        <p:spPr>
          <a:xfrm>
            <a:off x="2273400" y="3241800"/>
            <a:ext cx="426960" cy="476280"/>
          </a:xfrm>
          <a:custGeom>
            <a:avLst/>
            <a:gdLst/>
            <a:ahLst/>
            <a:rect l="l" t="t" r="r" b="b"/>
            <a:pathLst>
              <a:path w="269" h="300">
                <a:moveTo>
                  <a:pt x="130" y="109"/>
                </a:moveTo>
                <a:lnTo>
                  <a:pt x="124" y="124"/>
                </a:lnTo>
                <a:lnTo>
                  <a:pt x="119" y="145"/>
                </a:lnTo>
                <a:lnTo>
                  <a:pt x="114" y="160"/>
                </a:lnTo>
                <a:lnTo>
                  <a:pt x="109" y="181"/>
                </a:lnTo>
                <a:lnTo>
                  <a:pt x="83" y="186"/>
                </a:lnTo>
                <a:lnTo>
                  <a:pt x="57" y="197"/>
                </a:lnTo>
                <a:lnTo>
                  <a:pt x="31" y="207"/>
                </a:lnTo>
                <a:lnTo>
                  <a:pt x="0" y="212"/>
                </a:lnTo>
                <a:lnTo>
                  <a:pt x="26" y="259"/>
                </a:lnTo>
                <a:lnTo>
                  <a:pt x="42" y="300"/>
                </a:lnTo>
                <a:lnTo>
                  <a:pt x="78" y="290"/>
                </a:lnTo>
                <a:lnTo>
                  <a:pt x="104" y="290"/>
                </a:lnTo>
                <a:lnTo>
                  <a:pt x="114" y="279"/>
                </a:lnTo>
                <a:lnTo>
                  <a:pt x="114" y="269"/>
                </a:lnTo>
                <a:lnTo>
                  <a:pt x="124" y="259"/>
                </a:lnTo>
                <a:lnTo>
                  <a:pt x="150" y="254"/>
                </a:lnTo>
                <a:lnTo>
                  <a:pt x="171" y="223"/>
                </a:lnTo>
                <a:lnTo>
                  <a:pt x="181" y="217"/>
                </a:lnTo>
                <a:lnTo>
                  <a:pt x="202" y="212"/>
                </a:lnTo>
                <a:lnTo>
                  <a:pt x="202" y="176"/>
                </a:lnTo>
                <a:lnTo>
                  <a:pt x="207" y="166"/>
                </a:lnTo>
                <a:lnTo>
                  <a:pt x="218" y="160"/>
                </a:lnTo>
                <a:lnTo>
                  <a:pt x="223" y="166"/>
                </a:lnTo>
                <a:lnTo>
                  <a:pt x="228" y="166"/>
                </a:lnTo>
                <a:lnTo>
                  <a:pt x="238" y="140"/>
                </a:lnTo>
                <a:lnTo>
                  <a:pt x="264" y="114"/>
                </a:lnTo>
                <a:lnTo>
                  <a:pt x="269" y="93"/>
                </a:lnTo>
                <a:lnTo>
                  <a:pt x="249" y="72"/>
                </a:lnTo>
                <a:lnTo>
                  <a:pt x="233" y="47"/>
                </a:lnTo>
                <a:lnTo>
                  <a:pt x="197" y="36"/>
                </a:lnTo>
                <a:lnTo>
                  <a:pt x="171" y="26"/>
                </a:lnTo>
                <a:lnTo>
                  <a:pt x="150" y="5"/>
                </a:lnTo>
                <a:lnTo>
                  <a:pt x="150" y="0"/>
                </a:lnTo>
                <a:lnTo>
                  <a:pt x="140" y="0"/>
                </a:lnTo>
                <a:lnTo>
                  <a:pt x="130" y="0"/>
                </a:lnTo>
                <a:lnTo>
                  <a:pt x="135" y="16"/>
                </a:lnTo>
                <a:lnTo>
                  <a:pt x="140" y="26"/>
                </a:lnTo>
                <a:lnTo>
                  <a:pt x="119" y="36"/>
                </a:lnTo>
                <a:lnTo>
                  <a:pt x="114" y="57"/>
                </a:lnTo>
                <a:lnTo>
                  <a:pt x="114" y="83"/>
                </a:lnTo>
                <a:lnTo>
                  <a:pt x="130" y="109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0" name=""/>
          <p:cNvGrpSpPr/>
          <p:nvPr/>
        </p:nvGrpSpPr>
        <p:grpSpPr>
          <a:xfrm>
            <a:off x="2273400" y="3241800"/>
            <a:ext cx="426960" cy="476280"/>
            <a:chOff x="2273400" y="3241800"/>
            <a:chExt cx="426960" cy="476280"/>
          </a:xfrm>
        </p:grpSpPr>
        <p:sp>
          <p:nvSpPr>
            <p:cNvPr id="271" name=""/>
            <p:cNvSpPr/>
            <p:nvPr/>
          </p:nvSpPr>
          <p:spPr>
            <a:xfrm>
              <a:off x="2273400" y="3241800"/>
              <a:ext cx="426960" cy="476280"/>
            </a:xfrm>
            <a:custGeom>
              <a:avLst/>
              <a:gdLst/>
              <a:ahLst/>
              <a:rect l="l" t="t" r="r" b="b"/>
              <a:pathLst>
                <a:path w="269" h="300">
                  <a:moveTo>
                    <a:pt x="130" y="109"/>
                  </a:moveTo>
                  <a:lnTo>
                    <a:pt x="124" y="124"/>
                  </a:lnTo>
                  <a:lnTo>
                    <a:pt x="119" y="145"/>
                  </a:lnTo>
                  <a:lnTo>
                    <a:pt x="114" y="160"/>
                  </a:lnTo>
                  <a:lnTo>
                    <a:pt x="109" y="181"/>
                  </a:lnTo>
                  <a:lnTo>
                    <a:pt x="83" y="186"/>
                  </a:lnTo>
                  <a:lnTo>
                    <a:pt x="57" y="197"/>
                  </a:lnTo>
                  <a:lnTo>
                    <a:pt x="31" y="207"/>
                  </a:lnTo>
                  <a:lnTo>
                    <a:pt x="0" y="212"/>
                  </a:lnTo>
                  <a:lnTo>
                    <a:pt x="26" y="259"/>
                  </a:lnTo>
                  <a:lnTo>
                    <a:pt x="42" y="300"/>
                  </a:lnTo>
                  <a:lnTo>
                    <a:pt x="78" y="290"/>
                  </a:lnTo>
                  <a:lnTo>
                    <a:pt x="104" y="290"/>
                  </a:lnTo>
                  <a:lnTo>
                    <a:pt x="114" y="279"/>
                  </a:lnTo>
                  <a:lnTo>
                    <a:pt x="114" y="269"/>
                  </a:lnTo>
                  <a:lnTo>
                    <a:pt x="124" y="259"/>
                  </a:lnTo>
                  <a:lnTo>
                    <a:pt x="150" y="254"/>
                  </a:lnTo>
                  <a:lnTo>
                    <a:pt x="171" y="223"/>
                  </a:lnTo>
                  <a:lnTo>
                    <a:pt x="181" y="217"/>
                  </a:lnTo>
                  <a:lnTo>
                    <a:pt x="202" y="212"/>
                  </a:lnTo>
                  <a:lnTo>
                    <a:pt x="202" y="176"/>
                  </a:lnTo>
                  <a:lnTo>
                    <a:pt x="207" y="166"/>
                  </a:lnTo>
                  <a:lnTo>
                    <a:pt x="218" y="160"/>
                  </a:lnTo>
                  <a:lnTo>
                    <a:pt x="223" y="166"/>
                  </a:lnTo>
                  <a:lnTo>
                    <a:pt x="228" y="166"/>
                  </a:lnTo>
                  <a:lnTo>
                    <a:pt x="238" y="140"/>
                  </a:lnTo>
                  <a:lnTo>
                    <a:pt x="264" y="114"/>
                  </a:lnTo>
                  <a:lnTo>
                    <a:pt x="269" y="93"/>
                  </a:lnTo>
                  <a:lnTo>
                    <a:pt x="249" y="72"/>
                  </a:lnTo>
                  <a:lnTo>
                    <a:pt x="233" y="47"/>
                  </a:lnTo>
                  <a:lnTo>
                    <a:pt x="197" y="36"/>
                  </a:lnTo>
                  <a:lnTo>
                    <a:pt x="171" y="26"/>
                  </a:lnTo>
                  <a:lnTo>
                    <a:pt x="150" y="5"/>
                  </a:lnTo>
                  <a:lnTo>
                    <a:pt x="150" y="0"/>
                  </a:lnTo>
                  <a:lnTo>
                    <a:pt x="140" y="0"/>
                  </a:lnTo>
                  <a:lnTo>
                    <a:pt x="130" y="0"/>
                  </a:lnTo>
                  <a:lnTo>
                    <a:pt x="135" y="16"/>
                  </a:lnTo>
                  <a:lnTo>
                    <a:pt x="140" y="26"/>
                  </a:lnTo>
                  <a:lnTo>
                    <a:pt x="119" y="36"/>
                  </a:lnTo>
                  <a:lnTo>
                    <a:pt x="114" y="57"/>
                  </a:lnTo>
                  <a:lnTo>
                    <a:pt x="114" y="83"/>
                  </a:lnTo>
                  <a:lnTo>
                    <a:pt x="130" y="10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2273400" y="3241800"/>
              <a:ext cx="426960" cy="476280"/>
            </a:xfrm>
            <a:custGeom>
              <a:avLst/>
              <a:gdLst/>
              <a:ahLst/>
              <a:rect l="l" t="t" r="r" b="b"/>
              <a:pathLst>
                <a:path w="269" h="300">
                  <a:moveTo>
                    <a:pt x="130" y="109"/>
                  </a:moveTo>
                  <a:lnTo>
                    <a:pt x="124" y="124"/>
                  </a:lnTo>
                  <a:lnTo>
                    <a:pt x="119" y="145"/>
                  </a:lnTo>
                  <a:lnTo>
                    <a:pt x="114" y="160"/>
                  </a:lnTo>
                  <a:lnTo>
                    <a:pt x="109" y="181"/>
                  </a:lnTo>
                  <a:lnTo>
                    <a:pt x="83" y="186"/>
                  </a:lnTo>
                  <a:lnTo>
                    <a:pt x="57" y="197"/>
                  </a:lnTo>
                  <a:lnTo>
                    <a:pt x="31" y="207"/>
                  </a:lnTo>
                  <a:lnTo>
                    <a:pt x="0" y="212"/>
                  </a:lnTo>
                  <a:lnTo>
                    <a:pt x="26" y="259"/>
                  </a:lnTo>
                  <a:lnTo>
                    <a:pt x="42" y="300"/>
                  </a:lnTo>
                  <a:lnTo>
                    <a:pt x="78" y="290"/>
                  </a:lnTo>
                  <a:lnTo>
                    <a:pt x="104" y="290"/>
                  </a:lnTo>
                  <a:lnTo>
                    <a:pt x="114" y="279"/>
                  </a:lnTo>
                  <a:lnTo>
                    <a:pt x="114" y="269"/>
                  </a:lnTo>
                  <a:lnTo>
                    <a:pt x="124" y="259"/>
                  </a:lnTo>
                  <a:lnTo>
                    <a:pt x="150" y="254"/>
                  </a:lnTo>
                  <a:lnTo>
                    <a:pt x="171" y="223"/>
                  </a:lnTo>
                  <a:lnTo>
                    <a:pt x="181" y="217"/>
                  </a:lnTo>
                  <a:lnTo>
                    <a:pt x="202" y="212"/>
                  </a:lnTo>
                  <a:lnTo>
                    <a:pt x="202" y="176"/>
                  </a:lnTo>
                  <a:lnTo>
                    <a:pt x="207" y="166"/>
                  </a:lnTo>
                  <a:lnTo>
                    <a:pt x="218" y="160"/>
                  </a:lnTo>
                  <a:lnTo>
                    <a:pt x="223" y="166"/>
                  </a:lnTo>
                  <a:lnTo>
                    <a:pt x="228" y="166"/>
                  </a:lnTo>
                  <a:lnTo>
                    <a:pt x="238" y="140"/>
                  </a:lnTo>
                  <a:lnTo>
                    <a:pt x="264" y="114"/>
                  </a:lnTo>
                  <a:lnTo>
                    <a:pt x="269" y="93"/>
                  </a:lnTo>
                  <a:lnTo>
                    <a:pt x="249" y="72"/>
                  </a:lnTo>
                  <a:lnTo>
                    <a:pt x="233" y="47"/>
                  </a:lnTo>
                  <a:lnTo>
                    <a:pt x="197" y="36"/>
                  </a:lnTo>
                  <a:lnTo>
                    <a:pt x="171" y="26"/>
                  </a:lnTo>
                  <a:lnTo>
                    <a:pt x="150" y="5"/>
                  </a:lnTo>
                  <a:lnTo>
                    <a:pt x="150" y="0"/>
                  </a:lnTo>
                  <a:lnTo>
                    <a:pt x="140" y="0"/>
                  </a:lnTo>
                  <a:lnTo>
                    <a:pt x="130" y="0"/>
                  </a:lnTo>
                  <a:lnTo>
                    <a:pt x="135" y="16"/>
                  </a:lnTo>
                  <a:lnTo>
                    <a:pt x="140" y="26"/>
                  </a:lnTo>
                  <a:lnTo>
                    <a:pt x="119" y="36"/>
                  </a:lnTo>
                  <a:lnTo>
                    <a:pt x="114" y="57"/>
                  </a:lnTo>
                  <a:lnTo>
                    <a:pt x="114" y="83"/>
                  </a:lnTo>
                  <a:lnTo>
                    <a:pt x="130" y="109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3" name=""/>
          <p:cNvSpPr/>
          <p:nvPr/>
        </p:nvSpPr>
        <p:spPr>
          <a:xfrm>
            <a:off x="1773360" y="3578400"/>
            <a:ext cx="566640" cy="361800"/>
          </a:xfrm>
          <a:custGeom>
            <a:avLst/>
            <a:gdLst/>
            <a:ahLst/>
            <a:rect l="l" t="t" r="r" b="b"/>
            <a:pathLst>
              <a:path w="357" h="228">
                <a:moveTo>
                  <a:pt x="315" y="0"/>
                </a:moveTo>
                <a:lnTo>
                  <a:pt x="289" y="5"/>
                </a:lnTo>
                <a:lnTo>
                  <a:pt x="263" y="16"/>
                </a:lnTo>
                <a:lnTo>
                  <a:pt x="238" y="21"/>
                </a:lnTo>
                <a:lnTo>
                  <a:pt x="212" y="31"/>
                </a:lnTo>
                <a:lnTo>
                  <a:pt x="191" y="57"/>
                </a:lnTo>
                <a:lnTo>
                  <a:pt x="170" y="78"/>
                </a:lnTo>
                <a:lnTo>
                  <a:pt x="150" y="99"/>
                </a:lnTo>
                <a:lnTo>
                  <a:pt x="124" y="124"/>
                </a:lnTo>
                <a:lnTo>
                  <a:pt x="124" y="88"/>
                </a:lnTo>
                <a:lnTo>
                  <a:pt x="93" y="78"/>
                </a:lnTo>
                <a:lnTo>
                  <a:pt x="62" y="67"/>
                </a:lnTo>
                <a:lnTo>
                  <a:pt x="31" y="73"/>
                </a:lnTo>
                <a:lnTo>
                  <a:pt x="15" y="88"/>
                </a:lnTo>
                <a:lnTo>
                  <a:pt x="10" y="93"/>
                </a:lnTo>
                <a:lnTo>
                  <a:pt x="5" y="99"/>
                </a:lnTo>
                <a:lnTo>
                  <a:pt x="5" y="114"/>
                </a:lnTo>
                <a:lnTo>
                  <a:pt x="5" y="119"/>
                </a:lnTo>
                <a:lnTo>
                  <a:pt x="5" y="135"/>
                </a:lnTo>
                <a:lnTo>
                  <a:pt x="0" y="135"/>
                </a:lnTo>
                <a:lnTo>
                  <a:pt x="10" y="145"/>
                </a:lnTo>
                <a:lnTo>
                  <a:pt x="15" y="181"/>
                </a:lnTo>
                <a:lnTo>
                  <a:pt x="20" y="192"/>
                </a:lnTo>
                <a:lnTo>
                  <a:pt x="20" y="212"/>
                </a:lnTo>
                <a:lnTo>
                  <a:pt x="31" y="228"/>
                </a:lnTo>
                <a:lnTo>
                  <a:pt x="46" y="228"/>
                </a:lnTo>
                <a:lnTo>
                  <a:pt x="77" y="228"/>
                </a:lnTo>
                <a:lnTo>
                  <a:pt x="98" y="218"/>
                </a:lnTo>
                <a:lnTo>
                  <a:pt x="108" y="207"/>
                </a:lnTo>
                <a:lnTo>
                  <a:pt x="144" y="207"/>
                </a:lnTo>
                <a:lnTo>
                  <a:pt x="160" y="202"/>
                </a:lnTo>
                <a:lnTo>
                  <a:pt x="181" y="186"/>
                </a:lnTo>
                <a:lnTo>
                  <a:pt x="201" y="186"/>
                </a:lnTo>
                <a:lnTo>
                  <a:pt x="207" y="181"/>
                </a:lnTo>
                <a:lnTo>
                  <a:pt x="222" y="161"/>
                </a:lnTo>
                <a:lnTo>
                  <a:pt x="238" y="155"/>
                </a:lnTo>
                <a:lnTo>
                  <a:pt x="295" y="140"/>
                </a:lnTo>
                <a:lnTo>
                  <a:pt x="305" y="130"/>
                </a:lnTo>
                <a:lnTo>
                  <a:pt x="331" y="124"/>
                </a:lnTo>
                <a:lnTo>
                  <a:pt x="331" y="114"/>
                </a:lnTo>
                <a:lnTo>
                  <a:pt x="336" y="104"/>
                </a:lnTo>
                <a:lnTo>
                  <a:pt x="357" y="88"/>
                </a:lnTo>
                <a:lnTo>
                  <a:pt x="341" y="47"/>
                </a:lnTo>
                <a:lnTo>
                  <a:pt x="31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4" name=""/>
          <p:cNvGrpSpPr/>
          <p:nvPr/>
        </p:nvGrpSpPr>
        <p:grpSpPr>
          <a:xfrm>
            <a:off x="1773360" y="3578400"/>
            <a:ext cx="566640" cy="361800"/>
            <a:chOff x="1773360" y="3578400"/>
            <a:chExt cx="566640" cy="361800"/>
          </a:xfrm>
        </p:grpSpPr>
        <p:sp>
          <p:nvSpPr>
            <p:cNvPr id="275" name=""/>
            <p:cNvSpPr/>
            <p:nvPr/>
          </p:nvSpPr>
          <p:spPr>
            <a:xfrm>
              <a:off x="1773360" y="3578400"/>
              <a:ext cx="566640" cy="361800"/>
            </a:xfrm>
            <a:custGeom>
              <a:avLst/>
              <a:gdLst/>
              <a:ahLst/>
              <a:rect l="l" t="t" r="r" b="b"/>
              <a:pathLst>
                <a:path w="357" h="228">
                  <a:moveTo>
                    <a:pt x="315" y="0"/>
                  </a:moveTo>
                  <a:lnTo>
                    <a:pt x="289" y="5"/>
                  </a:lnTo>
                  <a:lnTo>
                    <a:pt x="263" y="16"/>
                  </a:lnTo>
                  <a:lnTo>
                    <a:pt x="238" y="21"/>
                  </a:lnTo>
                  <a:lnTo>
                    <a:pt x="212" y="31"/>
                  </a:lnTo>
                  <a:lnTo>
                    <a:pt x="191" y="57"/>
                  </a:lnTo>
                  <a:lnTo>
                    <a:pt x="170" y="78"/>
                  </a:lnTo>
                  <a:lnTo>
                    <a:pt x="150" y="99"/>
                  </a:lnTo>
                  <a:lnTo>
                    <a:pt x="124" y="124"/>
                  </a:lnTo>
                  <a:lnTo>
                    <a:pt x="124" y="88"/>
                  </a:lnTo>
                  <a:lnTo>
                    <a:pt x="93" y="78"/>
                  </a:lnTo>
                  <a:lnTo>
                    <a:pt x="62" y="67"/>
                  </a:lnTo>
                  <a:lnTo>
                    <a:pt x="31" y="73"/>
                  </a:lnTo>
                  <a:lnTo>
                    <a:pt x="15" y="88"/>
                  </a:lnTo>
                  <a:lnTo>
                    <a:pt x="10" y="93"/>
                  </a:lnTo>
                  <a:lnTo>
                    <a:pt x="5" y="99"/>
                  </a:lnTo>
                  <a:lnTo>
                    <a:pt x="5" y="114"/>
                  </a:lnTo>
                  <a:lnTo>
                    <a:pt x="5" y="119"/>
                  </a:lnTo>
                  <a:lnTo>
                    <a:pt x="5" y="135"/>
                  </a:lnTo>
                  <a:lnTo>
                    <a:pt x="0" y="135"/>
                  </a:lnTo>
                  <a:lnTo>
                    <a:pt x="10" y="145"/>
                  </a:lnTo>
                  <a:lnTo>
                    <a:pt x="15" y="181"/>
                  </a:lnTo>
                  <a:lnTo>
                    <a:pt x="20" y="192"/>
                  </a:lnTo>
                  <a:lnTo>
                    <a:pt x="20" y="212"/>
                  </a:lnTo>
                  <a:lnTo>
                    <a:pt x="31" y="228"/>
                  </a:lnTo>
                  <a:lnTo>
                    <a:pt x="46" y="228"/>
                  </a:lnTo>
                  <a:lnTo>
                    <a:pt x="77" y="228"/>
                  </a:lnTo>
                  <a:lnTo>
                    <a:pt x="98" y="218"/>
                  </a:lnTo>
                  <a:lnTo>
                    <a:pt x="108" y="207"/>
                  </a:lnTo>
                  <a:lnTo>
                    <a:pt x="144" y="207"/>
                  </a:lnTo>
                  <a:lnTo>
                    <a:pt x="160" y="202"/>
                  </a:lnTo>
                  <a:lnTo>
                    <a:pt x="181" y="186"/>
                  </a:lnTo>
                  <a:lnTo>
                    <a:pt x="201" y="186"/>
                  </a:lnTo>
                  <a:lnTo>
                    <a:pt x="207" y="181"/>
                  </a:lnTo>
                  <a:lnTo>
                    <a:pt x="222" y="161"/>
                  </a:lnTo>
                  <a:lnTo>
                    <a:pt x="238" y="155"/>
                  </a:lnTo>
                  <a:lnTo>
                    <a:pt x="295" y="140"/>
                  </a:lnTo>
                  <a:lnTo>
                    <a:pt x="305" y="130"/>
                  </a:lnTo>
                  <a:lnTo>
                    <a:pt x="331" y="124"/>
                  </a:lnTo>
                  <a:lnTo>
                    <a:pt x="331" y="114"/>
                  </a:lnTo>
                  <a:lnTo>
                    <a:pt x="336" y="104"/>
                  </a:lnTo>
                  <a:lnTo>
                    <a:pt x="357" y="88"/>
                  </a:lnTo>
                  <a:lnTo>
                    <a:pt x="341" y="47"/>
                  </a:lnTo>
                  <a:lnTo>
                    <a:pt x="31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" name=""/>
            <p:cNvSpPr/>
            <p:nvPr/>
          </p:nvSpPr>
          <p:spPr>
            <a:xfrm>
              <a:off x="1773360" y="3578400"/>
              <a:ext cx="566640" cy="361800"/>
            </a:xfrm>
            <a:custGeom>
              <a:avLst/>
              <a:gdLst/>
              <a:ahLst/>
              <a:rect l="l" t="t" r="r" b="b"/>
              <a:pathLst>
                <a:path w="357" h="228">
                  <a:moveTo>
                    <a:pt x="315" y="0"/>
                  </a:moveTo>
                  <a:lnTo>
                    <a:pt x="289" y="5"/>
                  </a:lnTo>
                  <a:lnTo>
                    <a:pt x="263" y="16"/>
                  </a:lnTo>
                  <a:lnTo>
                    <a:pt x="238" y="21"/>
                  </a:lnTo>
                  <a:lnTo>
                    <a:pt x="212" y="31"/>
                  </a:lnTo>
                  <a:lnTo>
                    <a:pt x="191" y="57"/>
                  </a:lnTo>
                  <a:lnTo>
                    <a:pt x="170" y="78"/>
                  </a:lnTo>
                  <a:lnTo>
                    <a:pt x="150" y="99"/>
                  </a:lnTo>
                  <a:lnTo>
                    <a:pt x="124" y="124"/>
                  </a:lnTo>
                  <a:lnTo>
                    <a:pt x="124" y="88"/>
                  </a:lnTo>
                  <a:lnTo>
                    <a:pt x="93" y="78"/>
                  </a:lnTo>
                  <a:lnTo>
                    <a:pt x="62" y="67"/>
                  </a:lnTo>
                  <a:lnTo>
                    <a:pt x="31" y="73"/>
                  </a:lnTo>
                  <a:lnTo>
                    <a:pt x="15" y="88"/>
                  </a:lnTo>
                  <a:lnTo>
                    <a:pt x="10" y="93"/>
                  </a:lnTo>
                  <a:lnTo>
                    <a:pt x="5" y="99"/>
                  </a:lnTo>
                  <a:lnTo>
                    <a:pt x="5" y="114"/>
                  </a:lnTo>
                  <a:lnTo>
                    <a:pt x="5" y="119"/>
                  </a:lnTo>
                  <a:lnTo>
                    <a:pt x="5" y="135"/>
                  </a:lnTo>
                  <a:lnTo>
                    <a:pt x="0" y="135"/>
                  </a:lnTo>
                  <a:lnTo>
                    <a:pt x="10" y="145"/>
                  </a:lnTo>
                  <a:lnTo>
                    <a:pt x="15" y="181"/>
                  </a:lnTo>
                  <a:lnTo>
                    <a:pt x="20" y="192"/>
                  </a:lnTo>
                  <a:lnTo>
                    <a:pt x="20" y="212"/>
                  </a:lnTo>
                  <a:lnTo>
                    <a:pt x="31" y="228"/>
                  </a:lnTo>
                  <a:lnTo>
                    <a:pt x="46" y="228"/>
                  </a:lnTo>
                  <a:lnTo>
                    <a:pt x="77" y="228"/>
                  </a:lnTo>
                  <a:lnTo>
                    <a:pt x="98" y="218"/>
                  </a:lnTo>
                  <a:lnTo>
                    <a:pt x="108" y="207"/>
                  </a:lnTo>
                  <a:lnTo>
                    <a:pt x="144" y="207"/>
                  </a:lnTo>
                  <a:lnTo>
                    <a:pt x="160" y="202"/>
                  </a:lnTo>
                  <a:lnTo>
                    <a:pt x="181" y="186"/>
                  </a:lnTo>
                  <a:lnTo>
                    <a:pt x="201" y="186"/>
                  </a:lnTo>
                  <a:lnTo>
                    <a:pt x="207" y="181"/>
                  </a:lnTo>
                  <a:lnTo>
                    <a:pt x="222" y="161"/>
                  </a:lnTo>
                  <a:lnTo>
                    <a:pt x="238" y="155"/>
                  </a:lnTo>
                  <a:lnTo>
                    <a:pt x="295" y="140"/>
                  </a:lnTo>
                  <a:lnTo>
                    <a:pt x="305" y="130"/>
                  </a:lnTo>
                  <a:lnTo>
                    <a:pt x="331" y="124"/>
                  </a:lnTo>
                  <a:lnTo>
                    <a:pt x="331" y="114"/>
                  </a:lnTo>
                  <a:lnTo>
                    <a:pt x="336" y="104"/>
                  </a:lnTo>
                  <a:lnTo>
                    <a:pt x="357" y="88"/>
                  </a:lnTo>
                  <a:lnTo>
                    <a:pt x="341" y="47"/>
                  </a:lnTo>
                  <a:lnTo>
                    <a:pt x="31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7" name=""/>
          <p:cNvSpPr/>
          <p:nvPr/>
        </p:nvSpPr>
        <p:spPr>
          <a:xfrm>
            <a:off x="6553080" y="4638600"/>
            <a:ext cx="559080" cy="476280"/>
          </a:xfrm>
          <a:custGeom>
            <a:avLst/>
            <a:gdLst/>
            <a:ahLst/>
            <a:rect l="l" t="t" r="r" b="b"/>
            <a:pathLst>
              <a:path w="352" h="300">
                <a:moveTo>
                  <a:pt x="347" y="83"/>
                </a:moveTo>
                <a:lnTo>
                  <a:pt x="347" y="160"/>
                </a:lnTo>
                <a:lnTo>
                  <a:pt x="347" y="207"/>
                </a:lnTo>
                <a:lnTo>
                  <a:pt x="347" y="222"/>
                </a:lnTo>
                <a:lnTo>
                  <a:pt x="352" y="233"/>
                </a:lnTo>
                <a:lnTo>
                  <a:pt x="352" y="300"/>
                </a:lnTo>
                <a:lnTo>
                  <a:pt x="342" y="295"/>
                </a:lnTo>
                <a:lnTo>
                  <a:pt x="311" y="269"/>
                </a:lnTo>
                <a:lnTo>
                  <a:pt x="295" y="269"/>
                </a:lnTo>
                <a:lnTo>
                  <a:pt x="285" y="269"/>
                </a:lnTo>
                <a:lnTo>
                  <a:pt x="280" y="274"/>
                </a:lnTo>
                <a:lnTo>
                  <a:pt x="275" y="269"/>
                </a:lnTo>
                <a:lnTo>
                  <a:pt x="275" y="274"/>
                </a:lnTo>
                <a:lnTo>
                  <a:pt x="270" y="274"/>
                </a:lnTo>
                <a:lnTo>
                  <a:pt x="238" y="279"/>
                </a:lnTo>
                <a:lnTo>
                  <a:pt x="249" y="259"/>
                </a:lnTo>
                <a:lnTo>
                  <a:pt x="254" y="248"/>
                </a:lnTo>
                <a:lnTo>
                  <a:pt x="270" y="243"/>
                </a:lnTo>
                <a:lnTo>
                  <a:pt x="280" y="248"/>
                </a:lnTo>
                <a:lnTo>
                  <a:pt x="280" y="243"/>
                </a:lnTo>
                <a:lnTo>
                  <a:pt x="275" y="238"/>
                </a:lnTo>
                <a:lnTo>
                  <a:pt x="280" y="238"/>
                </a:lnTo>
                <a:lnTo>
                  <a:pt x="264" y="227"/>
                </a:lnTo>
                <a:lnTo>
                  <a:pt x="270" y="227"/>
                </a:lnTo>
                <a:lnTo>
                  <a:pt x="270" y="212"/>
                </a:lnTo>
                <a:lnTo>
                  <a:pt x="259" y="202"/>
                </a:lnTo>
                <a:lnTo>
                  <a:pt x="259" y="186"/>
                </a:lnTo>
                <a:lnTo>
                  <a:pt x="249" y="176"/>
                </a:lnTo>
                <a:lnTo>
                  <a:pt x="244" y="176"/>
                </a:lnTo>
                <a:lnTo>
                  <a:pt x="233" y="165"/>
                </a:lnTo>
                <a:lnTo>
                  <a:pt x="197" y="155"/>
                </a:lnTo>
                <a:lnTo>
                  <a:pt x="145" y="145"/>
                </a:lnTo>
                <a:lnTo>
                  <a:pt x="135" y="134"/>
                </a:lnTo>
                <a:lnTo>
                  <a:pt x="130" y="129"/>
                </a:lnTo>
                <a:lnTo>
                  <a:pt x="119" y="124"/>
                </a:lnTo>
                <a:lnTo>
                  <a:pt x="119" y="129"/>
                </a:lnTo>
                <a:lnTo>
                  <a:pt x="99" y="114"/>
                </a:lnTo>
                <a:lnTo>
                  <a:pt x="104" y="93"/>
                </a:lnTo>
                <a:lnTo>
                  <a:pt x="88" y="124"/>
                </a:lnTo>
                <a:lnTo>
                  <a:pt x="83" y="129"/>
                </a:lnTo>
                <a:lnTo>
                  <a:pt x="73" y="129"/>
                </a:lnTo>
                <a:lnTo>
                  <a:pt x="68" y="108"/>
                </a:lnTo>
                <a:lnTo>
                  <a:pt x="63" y="108"/>
                </a:lnTo>
                <a:lnTo>
                  <a:pt x="52" y="93"/>
                </a:lnTo>
                <a:lnTo>
                  <a:pt x="42" y="93"/>
                </a:lnTo>
                <a:lnTo>
                  <a:pt x="42" y="88"/>
                </a:lnTo>
                <a:lnTo>
                  <a:pt x="47" y="83"/>
                </a:lnTo>
                <a:lnTo>
                  <a:pt x="63" y="88"/>
                </a:lnTo>
                <a:lnTo>
                  <a:pt x="83" y="77"/>
                </a:lnTo>
                <a:lnTo>
                  <a:pt x="94" y="77"/>
                </a:lnTo>
                <a:lnTo>
                  <a:pt x="99" y="77"/>
                </a:lnTo>
                <a:lnTo>
                  <a:pt x="104" y="62"/>
                </a:lnTo>
                <a:lnTo>
                  <a:pt x="73" y="72"/>
                </a:lnTo>
                <a:lnTo>
                  <a:pt x="52" y="72"/>
                </a:lnTo>
                <a:lnTo>
                  <a:pt x="42" y="67"/>
                </a:lnTo>
                <a:lnTo>
                  <a:pt x="26" y="46"/>
                </a:lnTo>
                <a:lnTo>
                  <a:pt x="11" y="41"/>
                </a:lnTo>
                <a:lnTo>
                  <a:pt x="11" y="46"/>
                </a:lnTo>
                <a:lnTo>
                  <a:pt x="0" y="41"/>
                </a:lnTo>
                <a:lnTo>
                  <a:pt x="11" y="20"/>
                </a:lnTo>
                <a:lnTo>
                  <a:pt x="37" y="15"/>
                </a:lnTo>
                <a:lnTo>
                  <a:pt x="47" y="5"/>
                </a:lnTo>
                <a:lnTo>
                  <a:pt x="52" y="0"/>
                </a:lnTo>
                <a:lnTo>
                  <a:pt x="68" y="5"/>
                </a:lnTo>
                <a:lnTo>
                  <a:pt x="88" y="15"/>
                </a:lnTo>
                <a:lnTo>
                  <a:pt x="109" y="15"/>
                </a:lnTo>
                <a:lnTo>
                  <a:pt x="114" y="36"/>
                </a:lnTo>
                <a:lnTo>
                  <a:pt x="109" y="62"/>
                </a:lnTo>
                <a:lnTo>
                  <a:pt x="114" y="77"/>
                </a:lnTo>
                <a:lnTo>
                  <a:pt x="119" y="88"/>
                </a:lnTo>
                <a:lnTo>
                  <a:pt x="125" y="77"/>
                </a:lnTo>
                <a:lnTo>
                  <a:pt x="130" y="83"/>
                </a:lnTo>
                <a:lnTo>
                  <a:pt x="135" y="98"/>
                </a:lnTo>
                <a:lnTo>
                  <a:pt x="145" y="108"/>
                </a:lnTo>
                <a:lnTo>
                  <a:pt x="161" y="108"/>
                </a:lnTo>
                <a:lnTo>
                  <a:pt x="161" y="98"/>
                </a:lnTo>
                <a:lnTo>
                  <a:pt x="187" y="77"/>
                </a:lnTo>
                <a:lnTo>
                  <a:pt x="187" y="72"/>
                </a:lnTo>
                <a:lnTo>
                  <a:pt x="213" y="67"/>
                </a:lnTo>
                <a:lnTo>
                  <a:pt x="218" y="62"/>
                </a:lnTo>
                <a:lnTo>
                  <a:pt x="223" y="52"/>
                </a:lnTo>
                <a:lnTo>
                  <a:pt x="238" y="41"/>
                </a:lnTo>
                <a:lnTo>
                  <a:pt x="301" y="72"/>
                </a:lnTo>
                <a:lnTo>
                  <a:pt x="326" y="72"/>
                </a:lnTo>
                <a:lnTo>
                  <a:pt x="337" y="83"/>
                </a:lnTo>
                <a:lnTo>
                  <a:pt x="347" y="83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8" name=""/>
          <p:cNvGrpSpPr/>
          <p:nvPr/>
        </p:nvGrpSpPr>
        <p:grpSpPr>
          <a:xfrm>
            <a:off x="6553080" y="4638600"/>
            <a:ext cx="559080" cy="476280"/>
            <a:chOff x="6553080" y="4638600"/>
            <a:chExt cx="559080" cy="476280"/>
          </a:xfrm>
        </p:grpSpPr>
        <p:sp>
          <p:nvSpPr>
            <p:cNvPr id="279" name=""/>
            <p:cNvSpPr/>
            <p:nvPr/>
          </p:nvSpPr>
          <p:spPr>
            <a:xfrm>
              <a:off x="6553080" y="4638600"/>
              <a:ext cx="559080" cy="476280"/>
            </a:xfrm>
            <a:custGeom>
              <a:avLst/>
              <a:gdLst/>
              <a:ahLst/>
              <a:rect l="l" t="t" r="r" b="b"/>
              <a:pathLst>
                <a:path w="352" h="300">
                  <a:moveTo>
                    <a:pt x="347" y="83"/>
                  </a:moveTo>
                  <a:lnTo>
                    <a:pt x="347" y="160"/>
                  </a:lnTo>
                  <a:lnTo>
                    <a:pt x="347" y="207"/>
                  </a:lnTo>
                  <a:lnTo>
                    <a:pt x="347" y="222"/>
                  </a:lnTo>
                  <a:lnTo>
                    <a:pt x="352" y="233"/>
                  </a:lnTo>
                  <a:lnTo>
                    <a:pt x="352" y="300"/>
                  </a:lnTo>
                  <a:lnTo>
                    <a:pt x="342" y="295"/>
                  </a:lnTo>
                  <a:lnTo>
                    <a:pt x="311" y="269"/>
                  </a:lnTo>
                  <a:lnTo>
                    <a:pt x="295" y="269"/>
                  </a:lnTo>
                  <a:lnTo>
                    <a:pt x="285" y="269"/>
                  </a:lnTo>
                  <a:lnTo>
                    <a:pt x="280" y="274"/>
                  </a:lnTo>
                  <a:lnTo>
                    <a:pt x="275" y="269"/>
                  </a:lnTo>
                  <a:lnTo>
                    <a:pt x="275" y="274"/>
                  </a:lnTo>
                  <a:lnTo>
                    <a:pt x="270" y="274"/>
                  </a:lnTo>
                  <a:lnTo>
                    <a:pt x="238" y="279"/>
                  </a:lnTo>
                  <a:lnTo>
                    <a:pt x="249" y="259"/>
                  </a:lnTo>
                  <a:lnTo>
                    <a:pt x="254" y="248"/>
                  </a:lnTo>
                  <a:lnTo>
                    <a:pt x="270" y="243"/>
                  </a:lnTo>
                  <a:lnTo>
                    <a:pt x="280" y="248"/>
                  </a:lnTo>
                  <a:lnTo>
                    <a:pt x="280" y="243"/>
                  </a:lnTo>
                  <a:lnTo>
                    <a:pt x="275" y="238"/>
                  </a:lnTo>
                  <a:lnTo>
                    <a:pt x="280" y="238"/>
                  </a:lnTo>
                  <a:lnTo>
                    <a:pt x="264" y="227"/>
                  </a:lnTo>
                  <a:lnTo>
                    <a:pt x="270" y="227"/>
                  </a:lnTo>
                  <a:lnTo>
                    <a:pt x="270" y="212"/>
                  </a:lnTo>
                  <a:lnTo>
                    <a:pt x="259" y="202"/>
                  </a:lnTo>
                  <a:lnTo>
                    <a:pt x="259" y="186"/>
                  </a:lnTo>
                  <a:lnTo>
                    <a:pt x="249" y="176"/>
                  </a:lnTo>
                  <a:lnTo>
                    <a:pt x="244" y="176"/>
                  </a:lnTo>
                  <a:lnTo>
                    <a:pt x="233" y="165"/>
                  </a:lnTo>
                  <a:lnTo>
                    <a:pt x="197" y="155"/>
                  </a:lnTo>
                  <a:lnTo>
                    <a:pt x="145" y="145"/>
                  </a:lnTo>
                  <a:lnTo>
                    <a:pt x="135" y="134"/>
                  </a:lnTo>
                  <a:lnTo>
                    <a:pt x="130" y="129"/>
                  </a:lnTo>
                  <a:lnTo>
                    <a:pt x="119" y="124"/>
                  </a:lnTo>
                  <a:lnTo>
                    <a:pt x="119" y="129"/>
                  </a:lnTo>
                  <a:lnTo>
                    <a:pt x="99" y="114"/>
                  </a:lnTo>
                  <a:lnTo>
                    <a:pt x="104" y="93"/>
                  </a:lnTo>
                  <a:lnTo>
                    <a:pt x="88" y="124"/>
                  </a:lnTo>
                  <a:lnTo>
                    <a:pt x="83" y="129"/>
                  </a:lnTo>
                  <a:lnTo>
                    <a:pt x="73" y="129"/>
                  </a:lnTo>
                  <a:lnTo>
                    <a:pt x="68" y="108"/>
                  </a:lnTo>
                  <a:lnTo>
                    <a:pt x="63" y="108"/>
                  </a:lnTo>
                  <a:lnTo>
                    <a:pt x="52" y="93"/>
                  </a:lnTo>
                  <a:lnTo>
                    <a:pt x="42" y="93"/>
                  </a:lnTo>
                  <a:lnTo>
                    <a:pt x="42" y="88"/>
                  </a:lnTo>
                  <a:lnTo>
                    <a:pt x="47" y="83"/>
                  </a:lnTo>
                  <a:lnTo>
                    <a:pt x="63" y="88"/>
                  </a:lnTo>
                  <a:lnTo>
                    <a:pt x="83" y="77"/>
                  </a:lnTo>
                  <a:lnTo>
                    <a:pt x="94" y="77"/>
                  </a:lnTo>
                  <a:lnTo>
                    <a:pt x="99" y="77"/>
                  </a:lnTo>
                  <a:lnTo>
                    <a:pt x="104" y="62"/>
                  </a:lnTo>
                  <a:lnTo>
                    <a:pt x="73" y="72"/>
                  </a:lnTo>
                  <a:lnTo>
                    <a:pt x="52" y="72"/>
                  </a:lnTo>
                  <a:lnTo>
                    <a:pt x="42" y="67"/>
                  </a:lnTo>
                  <a:lnTo>
                    <a:pt x="26" y="46"/>
                  </a:lnTo>
                  <a:lnTo>
                    <a:pt x="11" y="41"/>
                  </a:lnTo>
                  <a:lnTo>
                    <a:pt x="11" y="46"/>
                  </a:lnTo>
                  <a:lnTo>
                    <a:pt x="0" y="41"/>
                  </a:lnTo>
                  <a:lnTo>
                    <a:pt x="11" y="20"/>
                  </a:lnTo>
                  <a:lnTo>
                    <a:pt x="37" y="15"/>
                  </a:lnTo>
                  <a:lnTo>
                    <a:pt x="47" y="5"/>
                  </a:lnTo>
                  <a:lnTo>
                    <a:pt x="52" y="0"/>
                  </a:lnTo>
                  <a:lnTo>
                    <a:pt x="68" y="5"/>
                  </a:lnTo>
                  <a:lnTo>
                    <a:pt x="88" y="15"/>
                  </a:lnTo>
                  <a:lnTo>
                    <a:pt x="109" y="15"/>
                  </a:lnTo>
                  <a:lnTo>
                    <a:pt x="114" y="36"/>
                  </a:lnTo>
                  <a:lnTo>
                    <a:pt x="109" y="62"/>
                  </a:lnTo>
                  <a:lnTo>
                    <a:pt x="114" y="77"/>
                  </a:lnTo>
                  <a:lnTo>
                    <a:pt x="119" y="88"/>
                  </a:lnTo>
                  <a:lnTo>
                    <a:pt x="125" y="77"/>
                  </a:lnTo>
                  <a:lnTo>
                    <a:pt x="130" y="83"/>
                  </a:lnTo>
                  <a:lnTo>
                    <a:pt x="135" y="98"/>
                  </a:lnTo>
                  <a:lnTo>
                    <a:pt x="145" y="108"/>
                  </a:lnTo>
                  <a:lnTo>
                    <a:pt x="161" y="108"/>
                  </a:lnTo>
                  <a:lnTo>
                    <a:pt x="161" y="98"/>
                  </a:lnTo>
                  <a:lnTo>
                    <a:pt x="187" y="77"/>
                  </a:lnTo>
                  <a:lnTo>
                    <a:pt x="187" y="72"/>
                  </a:lnTo>
                  <a:lnTo>
                    <a:pt x="213" y="67"/>
                  </a:lnTo>
                  <a:lnTo>
                    <a:pt x="218" y="62"/>
                  </a:lnTo>
                  <a:lnTo>
                    <a:pt x="223" y="52"/>
                  </a:lnTo>
                  <a:lnTo>
                    <a:pt x="238" y="41"/>
                  </a:lnTo>
                  <a:lnTo>
                    <a:pt x="301" y="72"/>
                  </a:lnTo>
                  <a:lnTo>
                    <a:pt x="326" y="72"/>
                  </a:lnTo>
                  <a:lnTo>
                    <a:pt x="337" y="83"/>
                  </a:lnTo>
                  <a:lnTo>
                    <a:pt x="347" y="83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553080" y="4638600"/>
              <a:ext cx="559080" cy="476280"/>
            </a:xfrm>
            <a:custGeom>
              <a:avLst/>
              <a:gdLst/>
              <a:ahLst/>
              <a:rect l="l" t="t" r="r" b="b"/>
              <a:pathLst>
                <a:path w="352" h="300">
                  <a:moveTo>
                    <a:pt x="347" y="83"/>
                  </a:moveTo>
                  <a:lnTo>
                    <a:pt x="347" y="160"/>
                  </a:lnTo>
                  <a:lnTo>
                    <a:pt x="347" y="207"/>
                  </a:lnTo>
                  <a:lnTo>
                    <a:pt x="347" y="222"/>
                  </a:lnTo>
                  <a:lnTo>
                    <a:pt x="352" y="233"/>
                  </a:lnTo>
                  <a:lnTo>
                    <a:pt x="352" y="300"/>
                  </a:lnTo>
                  <a:lnTo>
                    <a:pt x="342" y="295"/>
                  </a:lnTo>
                  <a:lnTo>
                    <a:pt x="311" y="269"/>
                  </a:lnTo>
                  <a:lnTo>
                    <a:pt x="295" y="269"/>
                  </a:lnTo>
                  <a:lnTo>
                    <a:pt x="285" y="269"/>
                  </a:lnTo>
                  <a:lnTo>
                    <a:pt x="280" y="274"/>
                  </a:lnTo>
                  <a:lnTo>
                    <a:pt x="275" y="269"/>
                  </a:lnTo>
                  <a:lnTo>
                    <a:pt x="275" y="274"/>
                  </a:lnTo>
                  <a:lnTo>
                    <a:pt x="270" y="274"/>
                  </a:lnTo>
                  <a:lnTo>
                    <a:pt x="238" y="279"/>
                  </a:lnTo>
                  <a:lnTo>
                    <a:pt x="249" y="259"/>
                  </a:lnTo>
                  <a:lnTo>
                    <a:pt x="254" y="248"/>
                  </a:lnTo>
                  <a:lnTo>
                    <a:pt x="270" y="243"/>
                  </a:lnTo>
                  <a:lnTo>
                    <a:pt x="280" y="248"/>
                  </a:lnTo>
                  <a:lnTo>
                    <a:pt x="280" y="243"/>
                  </a:lnTo>
                  <a:lnTo>
                    <a:pt x="275" y="238"/>
                  </a:lnTo>
                  <a:lnTo>
                    <a:pt x="280" y="238"/>
                  </a:lnTo>
                  <a:lnTo>
                    <a:pt x="264" y="227"/>
                  </a:lnTo>
                  <a:lnTo>
                    <a:pt x="270" y="227"/>
                  </a:lnTo>
                  <a:lnTo>
                    <a:pt x="270" y="212"/>
                  </a:lnTo>
                  <a:lnTo>
                    <a:pt x="259" y="202"/>
                  </a:lnTo>
                  <a:lnTo>
                    <a:pt x="259" y="186"/>
                  </a:lnTo>
                  <a:lnTo>
                    <a:pt x="249" y="176"/>
                  </a:lnTo>
                  <a:lnTo>
                    <a:pt x="244" y="176"/>
                  </a:lnTo>
                  <a:lnTo>
                    <a:pt x="233" y="165"/>
                  </a:lnTo>
                  <a:lnTo>
                    <a:pt x="197" y="155"/>
                  </a:lnTo>
                  <a:lnTo>
                    <a:pt x="145" y="145"/>
                  </a:lnTo>
                  <a:lnTo>
                    <a:pt x="135" y="134"/>
                  </a:lnTo>
                  <a:lnTo>
                    <a:pt x="130" y="129"/>
                  </a:lnTo>
                  <a:lnTo>
                    <a:pt x="119" y="124"/>
                  </a:lnTo>
                  <a:lnTo>
                    <a:pt x="119" y="129"/>
                  </a:lnTo>
                  <a:lnTo>
                    <a:pt x="99" y="114"/>
                  </a:lnTo>
                  <a:lnTo>
                    <a:pt x="104" y="93"/>
                  </a:lnTo>
                  <a:lnTo>
                    <a:pt x="88" y="124"/>
                  </a:lnTo>
                  <a:lnTo>
                    <a:pt x="83" y="129"/>
                  </a:lnTo>
                  <a:lnTo>
                    <a:pt x="73" y="129"/>
                  </a:lnTo>
                  <a:lnTo>
                    <a:pt x="68" y="108"/>
                  </a:lnTo>
                  <a:lnTo>
                    <a:pt x="63" y="108"/>
                  </a:lnTo>
                  <a:lnTo>
                    <a:pt x="52" y="93"/>
                  </a:lnTo>
                  <a:lnTo>
                    <a:pt x="42" y="93"/>
                  </a:lnTo>
                  <a:lnTo>
                    <a:pt x="42" y="88"/>
                  </a:lnTo>
                  <a:lnTo>
                    <a:pt x="47" y="83"/>
                  </a:lnTo>
                  <a:lnTo>
                    <a:pt x="63" y="88"/>
                  </a:lnTo>
                  <a:lnTo>
                    <a:pt x="83" y="77"/>
                  </a:lnTo>
                  <a:lnTo>
                    <a:pt x="94" y="77"/>
                  </a:lnTo>
                  <a:lnTo>
                    <a:pt x="99" y="77"/>
                  </a:lnTo>
                  <a:lnTo>
                    <a:pt x="104" y="62"/>
                  </a:lnTo>
                  <a:lnTo>
                    <a:pt x="73" y="72"/>
                  </a:lnTo>
                  <a:lnTo>
                    <a:pt x="52" y="72"/>
                  </a:lnTo>
                  <a:lnTo>
                    <a:pt x="42" y="67"/>
                  </a:lnTo>
                  <a:lnTo>
                    <a:pt x="26" y="46"/>
                  </a:lnTo>
                  <a:lnTo>
                    <a:pt x="11" y="41"/>
                  </a:lnTo>
                  <a:lnTo>
                    <a:pt x="11" y="46"/>
                  </a:lnTo>
                  <a:lnTo>
                    <a:pt x="0" y="41"/>
                  </a:lnTo>
                  <a:lnTo>
                    <a:pt x="11" y="20"/>
                  </a:lnTo>
                  <a:lnTo>
                    <a:pt x="37" y="15"/>
                  </a:lnTo>
                  <a:lnTo>
                    <a:pt x="47" y="5"/>
                  </a:lnTo>
                  <a:lnTo>
                    <a:pt x="52" y="0"/>
                  </a:lnTo>
                  <a:lnTo>
                    <a:pt x="68" y="5"/>
                  </a:lnTo>
                  <a:lnTo>
                    <a:pt x="88" y="15"/>
                  </a:lnTo>
                  <a:lnTo>
                    <a:pt x="109" y="15"/>
                  </a:lnTo>
                  <a:lnTo>
                    <a:pt x="114" y="36"/>
                  </a:lnTo>
                  <a:lnTo>
                    <a:pt x="109" y="62"/>
                  </a:lnTo>
                  <a:lnTo>
                    <a:pt x="114" y="77"/>
                  </a:lnTo>
                  <a:lnTo>
                    <a:pt x="119" y="88"/>
                  </a:lnTo>
                  <a:lnTo>
                    <a:pt x="125" y="77"/>
                  </a:lnTo>
                  <a:lnTo>
                    <a:pt x="130" y="83"/>
                  </a:lnTo>
                  <a:lnTo>
                    <a:pt x="135" y="98"/>
                  </a:lnTo>
                  <a:lnTo>
                    <a:pt x="145" y="108"/>
                  </a:lnTo>
                  <a:lnTo>
                    <a:pt x="161" y="108"/>
                  </a:lnTo>
                  <a:lnTo>
                    <a:pt x="161" y="98"/>
                  </a:lnTo>
                  <a:lnTo>
                    <a:pt x="187" y="77"/>
                  </a:lnTo>
                  <a:lnTo>
                    <a:pt x="187" y="72"/>
                  </a:lnTo>
                  <a:lnTo>
                    <a:pt x="213" y="67"/>
                  </a:lnTo>
                  <a:lnTo>
                    <a:pt x="218" y="62"/>
                  </a:lnTo>
                  <a:lnTo>
                    <a:pt x="223" y="52"/>
                  </a:lnTo>
                  <a:lnTo>
                    <a:pt x="238" y="41"/>
                  </a:lnTo>
                  <a:lnTo>
                    <a:pt x="301" y="72"/>
                  </a:lnTo>
                  <a:lnTo>
                    <a:pt x="326" y="72"/>
                  </a:lnTo>
                  <a:lnTo>
                    <a:pt x="337" y="83"/>
                  </a:lnTo>
                  <a:lnTo>
                    <a:pt x="347" y="83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1" name=""/>
          <p:cNvSpPr/>
          <p:nvPr/>
        </p:nvSpPr>
        <p:spPr>
          <a:xfrm>
            <a:off x="7104240" y="4770360"/>
            <a:ext cx="534960" cy="426960"/>
          </a:xfrm>
          <a:custGeom>
            <a:avLst/>
            <a:gdLst/>
            <a:ahLst/>
            <a:rect l="l" t="t" r="r" b="b"/>
            <a:pathLst>
              <a:path w="337" h="269">
                <a:moveTo>
                  <a:pt x="0" y="0"/>
                </a:moveTo>
                <a:lnTo>
                  <a:pt x="0" y="77"/>
                </a:lnTo>
                <a:lnTo>
                  <a:pt x="0" y="124"/>
                </a:lnTo>
                <a:lnTo>
                  <a:pt x="0" y="139"/>
                </a:lnTo>
                <a:lnTo>
                  <a:pt x="10" y="150"/>
                </a:lnTo>
                <a:lnTo>
                  <a:pt x="10" y="217"/>
                </a:lnTo>
                <a:lnTo>
                  <a:pt x="62" y="222"/>
                </a:lnTo>
                <a:lnTo>
                  <a:pt x="83" y="212"/>
                </a:lnTo>
                <a:lnTo>
                  <a:pt x="73" y="191"/>
                </a:lnTo>
                <a:lnTo>
                  <a:pt x="88" y="186"/>
                </a:lnTo>
                <a:lnTo>
                  <a:pt x="88" y="181"/>
                </a:lnTo>
                <a:lnTo>
                  <a:pt x="98" y="181"/>
                </a:lnTo>
                <a:lnTo>
                  <a:pt x="98" y="165"/>
                </a:lnTo>
                <a:lnTo>
                  <a:pt x="109" y="170"/>
                </a:lnTo>
                <a:lnTo>
                  <a:pt x="119" y="165"/>
                </a:lnTo>
                <a:lnTo>
                  <a:pt x="176" y="191"/>
                </a:lnTo>
                <a:lnTo>
                  <a:pt x="192" y="217"/>
                </a:lnTo>
                <a:lnTo>
                  <a:pt x="207" y="217"/>
                </a:lnTo>
                <a:lnTo>
                  <a:pt x="207" y="222"/>
                </a:lnTo>
                <a:lnTo>
                  <a:pt x="233" y="248"/>
                </a:lnTo>
                <a:lnTo>
                  <a:pt x="305" y="264"/>
                </a:lnTo>
                <a:lnTo>
                  <a:pt x="311" y="269"/>
                </a:lnTo>
                <a:lnTo>
                  <a:pt x="316" y="269"/>
                </a:lnTo>
                <a:lnTo>
                  <a:pt x="331" y="264"/>
                </a:lnTo>
                <a:lnTo>
                  <a:pt x="321" y="258"/>
                </a:lnTo>
                <a:lnTo>
                  <a:pt x="331" y="258"/>
                </a:lnTo>
                <a:lnTo>
                  <a:pt x="337" y="258"/>
                </a:lnTo>
                <a:lnTo>
                  <a:pt x="337" y="253"/>
                </a:lnTo>
                <a:lnTo>
                  <a:pt x="321" y="253"/>
                </a:lnTo>
                <a:lnTo>
                  <a:pt x="300" y="243"/>
                </a:lnTo>
                <a:lnTo>
                  <a:pt x="311" y="238"/>
                </a:lnTo>
                <a:lnTo>
                  <a:pt x="285" y="227"/>
                </a:lnTo>
                <a:lnTo>
                  <a:pt x="285" y="217"/>
                </a:lnTo>
                <a:lnTo>
                  <a:pt x="280" y="217"/>
                </a:lnTo>
                <a:lnTo>
                  <a:pt x="264" y="217"/>
                </a:lnTo>
                <a:lnTo>
                  <a:pt x="264" y="212"/>
                </a:lnTo>
                <a:lnTo>
                  <a:pt x="249" y="196"/>
                </a:lnTo>
                <a:lnTo>
                  <a:pt x="249" y="186"/>
                </a:lnTo>
                <a:lnTo>
                  <a:pt x="243" y="181"/>
                </a:lnTo>
                <a:lnTo>
                  <a:pt x="217" y="165"/>
                </a:lnTo>
                <a:lnTo>
                  <a:pt x="212" y="144"/>
                </a:lnTo>
                <a:lnTo>
                  <a:pt x="212" y="139"/>
                </a:lnTo>
                <a:lnTo>
                  <a:pt x="238" y="139"/>
                </a:lnTo>
                <a:lnTo>
                  <a:pt x="238" y="124"/>
                </a:lnTo>
                <a:lnTo>
                  <a:pt x="228" y="113"/>
                </a:lnTo>
                <a:lnTo>
                  <a:pt x="166" y="93"/>
                </a:lnTo>
                <a:lnTo>
                  <a:pt x="166" y="77"/>
                </a:lnTo>
                <a:lnTo>
                  <a:pt x="155" y="67"/>
                </a:lnTo>
                <a:lnTo>
                  <a:pt x="124" y="46"/>
                </a:lnTo>
                <a:lnTo>
                  <a:pt x="119" y="36"/>
                </a:lnTo>
                <a:lnTo>
                  <a:pt x="52" y="1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2" name=""/>
          <p:cNvGrpSpPr/>
          <p:nvPr/>
        </p:nvGrpSpPr>
        <p:grpSpPr>
          <a:xfrm>
            <a:off x="7104240" y="4770360"/>
            <a:ext cx="534960" cy="426960"/>
            <a:chOff x="7104240" y="4770360"/>
            <a:chExt cx="534960" cy="426960"/>
          </a:xfrm>
        </p:grpSpPr>
        <p:sp>
          <p:nvSpPr>
            <p:cNvPr id="283" name=""/>
            <p:cNvSpPr/>
            <p:nvPr/>
          </p:nvSpPr>
          <p:spPr>
            <a:xfrm>
              <a:off x="7104240" y="4770360"/>
              <a:ext cx="534960" cy="426960"/>
            </a:xfrm>
            <a:custGeom>
              <a:avLst/>
              <a:gdLst/>
              <a:ahLst/>
              <a:rect l="l" t="t" r="r" b="b"/>
              <a:pathLst>
                <a:path w="337" h="269">
                  <a:moveTo>
                    <a:pt x="0" y="0"/>
                  </a:moveTo>
                  <a:lnTo>
                    <a:pt x="0" y="77"/>
                  </a:lnTo>
                  <a:lnTo>
                    <a:pt x="0" y="124"/>
                  </a:lnTo>
                  <a:lnTo>
                    <a:pt x="0" y="139"/>
                  </a:lnTo>
                  <a:lnTo>
                    <a:pt x="10" y="150"/>
                  </a:lnTo>
                  <a:lnTo>
                    <a:pt x="10" y="217"/>
                  </a:lnTo>
                  <a:lnTo>
                    <a:pt x="62" y="222"/>
                  </a:lnTo>
                  <a:lnTo>
                    <a:pt x="83" y="212"/>
                  </a:lnTo>
                  <a:lnTo>
                    <a:pt x="73" y="191"/>
                  </a:lnTo>
                  <a:lnTo>
                    <a:pt x="88" y="186"/>
                  </a:lnTo>
                  <a:lnTo>
                    <a:pt x="88" y="181"/>
                  </a:lnTo>
                  <a:lnTo>
                    <a:pt x="98" y="181"/>
                  </a:lnTo>
                  <a:lnTo>
                    <a:pt x="98" y="165"/>
                  </a:lnTo>
                  <a:lnTo>
                    <a:pt x="109" y="170"/>
                  </a:lnTo>
                  <a:lnTo>
                    <a:pt x="119" y="165"/>
                  </a:lnTo>
                  <a:lnTo>
                    <a:pt x="176" y="191"/>
                  </a:lnTo>
                  <a:lnTo>
                    <a:pt x="192" y="217"/>
                  </a:lnTo>
                  <a:lnTo>
                    <a:pt x="207" y="217"/>
                  </a:lnTo>
                  <a:lnTo>
                    <a:pt x="207" y="222"/>
                  </a:lnTo>
                  <a:lnTo>
                    <a:pt x="233" y="248"/>
                  </a:lnTo>
                  <a:lnTo>
                    <a:pt x="305" y="264"/>
                  </a:lnTo>
                  <a:lnTo>
                    <a:pt x="311" y="269"/>
                  </a:lnTo>
                  <a:lnTo>
                    <a:pt x="316" y="269"/>
                  </a:lnTo>
                  <a:lnTo>
                    <a:pt x="331" y="264"/>
                  </a:lnTo>
                  <a:lnTo>
                    <a:pt x="321" y="258"/>
                  </a:lnTo>
                  <a:lnTo>
                    <a:pt x="331" y="258"/>
                  </a:lnTo>
                  <a:lnTo>
                    <a:pt x="337" y="258"/>
                  </a:lnTo>
                  <a:lnTo>
                    <a:pt x="337" y="253"/>
                  </a:lnTo>
                  <a:lnTo>
                    <a:pt x="321" y="253"/>
                  </a:lnTo>
                  <a:lnTo>
                    <a:pt x="300" y="243"/>
                  </a:lnTo>
                  <a:lnTo>
                    <a:pt x="311" y="238"/>
                  </a:lnTo>
                  <a:lnTo>
                    <a:pt x="285" y="227"/>
                  </a:lnTo>
                  <a:lnTo>
                    <a:pt x="285" y="217"/>
                  </a:lnTo>
                  <a:lnTo>
                    <a:pt x="280" y="217"/>
                  </a:lnTo>
                  <a:lnTo>
                    <a:pt x="264" y="217"/>
                  </a:lnTo>
                  <a:lnTo>
                    <a:pt x="264" y="212"/>
                  </a:lnTo>
                  <a:lnTo>
                    <a:pt x="249" y="196"/>
                  </a:lnTo>
                  <a:lnTo>
                    <a:pt x="249" y="186"/>
                  </a:lnTo>
                  <a:lnTo>
                    <a:pt x="243" y="181"/>
                  </a:lnTo>
                  <a:lnTo>
                    <a:pt x="217" y="165"/>
                  </a:lnTo>
                  <a:lnTo>
                    <a:pt x="212" y="144"/>
                  </a:lnTo>
                  <a:lnTo>
                    <a:pt x="212" y="139"/>
                  </a:lnTo>
                  <a:lnTo>
                    <a:pt x="238" y="139"/>
                  </a:lnTo>
                  <a:lnTo>
                    <a:pt x="238" y="124"/>
                  </a:lnTo>
                  <a:lnTo>
                    <a:pt x="228" y="113"/>
                  </a:lnTo>
                  <a:lnTo>
                    <a:pt x="166" y="93"/>
                  </a:lnTo>
                  <a:lnTo>
                    <a:pt x="166" y="77"/>
                  </a:lnTo>
                  <a:lnTo>
                    <a:pt x="155" y="67"/>
                  </a:lnTo>
                  <a:lnTo>
                    <a:pt x="124" y="46"/>
                  </a:lnTo>
                  <a:lnTo>
                    <a:pt x="119" y="36"/>
                  </a:lnTo>
                  <a:lnTo>
                    <a:pt x="52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>
              <a:off x="7104240" y="4770360"/>
              <a:ext cx="534960" cy="426960"/>
            </a:xfrm>
            <a:custGeom>
              <a:avLst/>
              <a:gdLst/>
              <a:ahLst/>
              <a:rect l="l" t="t" r="r" b="b"/>
              <a:pathLst>
                <a:path w="337" h="269">
                  <a:moveTo>
                    <a:pt x="0" y="0"/>
                  </a:moveTo>
                  <a:lnTo>
                    <a:pt x="0" y="77"/>
                  </a:lnTo>
                  <a:lnTo>
                    <a:pt x="0" y="124"/>
                  </a:lnTo>
                  <a:lnTo>
                    <a:pt x="0" y="139"/>
                  </a:lnTo>
                  <a:lnTo>
                    <a:pt x="10" y="150"/>
                  </a:lnTo>
                  <a:lnTo>
                    <a:pt x="10" y="217"/>
                  </a:lnTo>
                  <a:lnTo>
                    <a:pt x="62" y="222"/>
                  </a:lnTo>
                  <a:lnTo>
                    <a:pt x="83" y="212"/>
                  </a:lnTo>
                  <a:lnTo>
                    <a:pt x="73" y="191"/>
                  </a:lnTo>
                  <a:lnTo>
                    <a:pt x="88" y="186"/>
                  </a:lnTo>
                  <a:lnTo>
                    <a:pt x="88" y="181"/>
                  </a:lnTo>
                  <a:lnTo>
                    <a:pt x="98" y="181"/>
                  </a:lnTo>
                  <a:lnTo>
                    <a:pt x="98" y="165"/>
                  </a:lnTo>
                  <a:lnTo>
                    <a:pt x="109" y="170"/>
                  </a:lnTo>
                  <a:lnTo>
                    <a:pt x="119" y="165"/>
                  </a:lnTo>
                  <a:lnTo>
                    <a:pt x="176" y="191"/>
                  </a:lnTo>
                  <a:lnTo>
                    <a:pt x="192" y="217"/>
                  </a:lnTo>
                  <a:lnTo>
                    <a:pt x="207" y="217"/>
                  </a:lnTo>
                  <a:lnTo>
                    <a:pt x="207" y="222"/>
                  </a:lnTo>
                  <a:lnTo>
                    <a:pt x="233" y="248"/>
                  </a:lnTo>
                  <a:lnTo>
                    <a:pt x="305" y="264"/>
                  </a:lnTo>
                  <a:lnTo>
                    <a:pt x="311" y="269"/>
                  </a:lnTo>
                  <a:lnTo>
                    <a:pt x="316" y="269"/>
                  </a:lnTo>
                  <a:lnTo>
                    <a:pt x="331" y="264"/>
                  </a:lnTo>
                  <a:lnTo>
                    <a:pt x="321" y="258"/>
                  </a:lnTo>
                  <a:lnTo>
                    <a:pt x="331" y="258"/>
                  </a:lnTo>
                  <a:lnTo>
                    <a:pt x="337" y="258"/>
                  </a:lnTo>
                  <a:lnTo>
                    <a:pt x="337" y="253"/>
                  </a:lnTo>
                  <a:lnTo>
                    <a:pt x="321" y="253"/>
                  </a:lnTo>
                  <a:lnTo>
                    <a:pt x="300" y="243"/>
                  </a:lnTo>
                  <a:lnTo>
                    <a:pt x="311" y="238"/>
                  </a:lnTo>
                  <a:lnTo>
                    <a:pt x="285" y="227"/>
                  </a:lnTo>
                  <a:lnTo>
                    <a:pt x="285" y="217"/>
                  </a:lnTo>
                  <a:lnTo>
                    <a:pt x="280" y="217"/>
                  </a:lnTo>
                  <a:lnTo>
                    <a:pt x="264" y="217"/>
                  </a:lnTo>
                  <a:lnTo>
                    <a:pt x="264" y="212"/>
                  </a:lnTo>
                  <a:lnTo>
                    <a:pt x="249" y="196"/>
                  </a:lnTo>
                  <a:lnTo>
                    <a:pt x="249" y="186"/>
                  </a:lnTo>
                  <a:lnTo>
                    <a:pt x="243" y="181"/>
                  </a:lnTo>
                  <a:lnTo>
                    <a:pt x="217" y="165"/>
                  </a:lnTo>
                  <a:lnTo>
                    <a:pt x="212" y="144"/>
                  </a:lnTo>
                  <a:lnTo>
                    <a:pt x="212" y="139"/>
                  </a:lnTo>
                  <a:lnTo>
                    <a:pt x="238" y="139"/>
                  </a:lnTo>
                  <a:lnTo>
                    <a:pt x="238" y="124"/>
                  </a:lnTo>
                  <a:lnTo>
                    <a:pt x="228" y="113"/>
                  </a:lnTo>
                  <a:lnTo>
                    <a:pt x="166" y="93"/>
                  </a:lnTo>
                  <a:lnTo>
                    <a:pt x="166" y="77"/>
                  </a:lnTo>
                  <a:lnTo>
                    <a:pt x="155" y="67"/>
                  </a:lnTo>
                  <a:lnTo>
                    <a:pt x="124" y="46"/>
                  </a:lnTo>
                  <a:lnTo>
                    <a:pt x="119" y="36"/>
                  </a:lnTo>
                  <a:lnTo>
                    <a:pt x="52" y="1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5" name=""/>
          <p:cNvSpPr/>
          <p:nvPr/>
        </p:nvSpPr>
        <p:spPr>
          <a:xfrm>
            <a:off x="4886280" y="4260960"/>
            <a:ext cx="230400" cy="287280"/>
          </a:xfrm>
          <a:custGeom>
            <a:avLst/>
            <a:gdLst/>
            <a:ahLst/>
            <a:rect l="l" t="t" r="r" b="b"/>
            <a:pathLst>
              <a:path w="145" h="181">
                <a:moveTo>
                  <a:pt x="67" y="20"/>
                </a:moveTo>
                <a:lnTo>
                  <a:pt x="83" y="20"/>
                </a:lnTo>
                <a:lnTo>
                  <a:pt x="103" y="36"/>
                </a:lnTo>
                <a:lnTo>
                  <a:pt x="114" y="62"/>
                </a:lnTo>
                <a:lnTo>
                  <a:pt x="119" y="124"/>
                </a:lnTo>
                <a:lnTo>
                  <a:pt x="119" y="134"/>
                </a:lnTo>
                <a:lnTo>
                  <a:pt x="129" y="139"/>
                </a:lnTo>
                <a:lnTo>
                  <a:pt x="145" y="165"/>
                </a:lnTo>
                <a:lnTo>
                  <a:pt x="140" y="181"/>
                </a:lnTo>
                <a:lnTo>
                  <a:pt x="124" y="176"/>
                </a:lnTo>
                <a:lnTo>
                  <a:pt x="119" y="181"/>
                </a:lnTo>
                <a:lnTo>
                  <a:pt x="78" y="155"/>
                </a:lnTo>
                <a:lnTo>
                  <a:pt x="41" y="134"/>
                </a:lnTo>
                <a:lnTo>
                  <a:pt x="36" y="119"/>
                </a:lnTo>
                <a:lnTo>
                  <a:pt x="21" y="93"/>
                </a:lnTo>
                <a:lnTo>
                  <a:pt x="15" y="83"/>
                </a:lnTo>
                <a:lnTo>
                  <a:pt x="15" y="67"/>
                </a:lnTo>
                <a:lnTo>
                  <a:pt x="10" y="57"/>
                </a:lnTo>
                <a:lnTo>
                  <a:pt x="5" y="10"/>
                </a:lnTo>
                <a:lnTo>
                  <a:pt x="0" y="0"/>
                </a:lnTo>
                <a:lnTo>
                  <a:pt x="31" y="10"/>
                </a:lnTo>
                <a:lnTo>
                  <a:pt x="36" y="20"/>
                </a:lnTo>
                <a:lnTo>
                  <a:pt x="36" y="36"/>
                </a:lnTo>
                <a:lnTo>
                  <a:pt x="57" y="26"/>
                </a:lnTo>
                <a:lnTo>
                  <a:pt x="67" y="26"/>
                </a:lnTo>
                <a:lnTo>
                  <a:pt x="67" y="2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6" name=""/>
          <p:cNvGrpSpPr/>
          <p:nvPr/>
        </p:nvGrpSpPr>
        <p:grpSpPr>
          <a:xfrm>
            <a:off x="4886280" y="4260960"/>
            <a:ext cx="230400" cy="287280"/>
            <a:chOff x="4886280" y="4260960"/>
            <a:chExt cx="230400" cy="287280"/>
          </a:xfrm>
        </p:grpSpPr>
        <p:sp>
          <p:nvSpPr>
            <p:cNvPr id="287" name=""/>
            <p:cNvSpPr/>
            <p:nvPr/>
          </p:nvSpPr>
          <p:spPr>
            <a:xfrm>
              <a:off x="4886280" y="4260960"/>
              <a:ext cx="230400" cy="287280"/>
            </a:xfrm>
            <a:custGeom>
              <a:avLst/>
              <a:gdLst/>
              <a:ahLst/>
              <a:rect l="l" t="t" r="r" b="b"/>
              <a:pathLst>
                <a:path w="145" h="181">
                  <a:moveTo>
                    <a:pt x="67" y="20"/>
                  </a:moveTo>
                  <a:lnTo>
                    <a:pt x="83" y="20"/>
                  </a:lnTo>
                  <a:lnTo>
                    <a:pt x="103" y="36"/>
                  </a:lnTo>
                  <a:lnTo>
                    <a:pt x="114" y="62"/>
                  </a:lnTo>
                  <a:lnTo>
                    <a:pt x="119" y="124"/>
                  </a:lnTo>
                  <a:lnTo>
                    <a:pt x="119" y="134"/>
                  </a:lnTo>
                  <a:lnTo>
                    <a:pt x="129" y="139"/>
                  </a:lnTo>
                  <a:lnTo>
                    <a:pt x="145" y="165"/>
                  </a:lnTo>
                  <a:lnTo>
                    <a:pt x="140" y="181"/>
                  </a:lnTo>
                  <a:lnTo>
                    <a:pt x="124" y="176"/>
                  </a:lnTo>
                  <a:lnTo>
                    <a:pt x="119" y="181"/>
                  </a:lnTo>
                  <a:lnTo>
                    <a:pt x="78" y="155"/>
                  </a:lnTo>
                  <a:lnTo>
                    <a:pt x="41" y="134"/>
                  </a:lnTo>
                  <a:lnTo>
                    <a:pt x="36" y="119"/>
                  </a:lnTo>
                  <a:lnTo>
                    <a:pt x="21" y="93"/>
                  </a:lnTo>
                  <a:lnTo>
                    <a:pt x="15" y="83"/>
                  </a:lnTo>
                  <a:lnTo>
                    <a:pt x="15" y="67"/>
                  </a:lnTo>
                  <a:lnTo>
                    <a:pt x="10" y="57"/>
                  </a:lnTo>
                  <a:lnTo>
                    <a:pt x="5" y="10"/>
                  </a:lnTo>
                  <a:lnTo>
                    <a:pt x="0" y="0"/>
                  </a:lnTo>
                  <a:lnTo>
                    <a:pt x="31" y="10"/>
                  </a:lnTo>
                  <a:lnTo>
                    <a:pt x="36" y="20"/>
                  </a:lnTo>
                  <a:lnTo>
                    <a:pt x="36" y="36"/>
                  </a:lnTo>
                  <a:lnTo>
                    <a:pt x="57" y="26"/>
                  </a:lnTo>
                  <a:lnTo>
                    <a:pt x="67" y="26"/>
                  </a:lnTo>
                  <a:lnTo>
                    <a:pt x="67" y="2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4886280" y="4260960"/>
              <a:ext cx="230400" cy="287280"/>
            </a:xfrm>
            <a:custGeom>
              <a:avLst/>
              <a:gdLst/>
              <a:ahLst/>
              <a:rect l="l" t="t" r="r" b="b"/>
              <a:pathLst>
                <a:path w="145" h="181">
                  <a:moveTo>
                    <a:pt x="67" y="20"/>
                  </a:moveTo>
                  <a:lnTo>
                    <a:pt x="83" y="20"/>
                  </a:lnTo>
                  <a:lnTo>
                    <a:pt x="103" y="36"/>
                  </a:lnTo>
                  <a:lnTo>
                    <a:pt x="114" y="62"/>
                  </a:lnTo>
                  <a:lnTo>
                    <a:pt x="119" y="124"/>
                  </a:lnTo>
                  <a:lnTo>
                    <a:pt x="119" y="134"/>
                  </a:lnTo>
                  <a:lnTo>
                    <a:pt x="129" y="139"/>
                  </a:lnTo>
                  <a:lnTo>
                    <a:pt x="145" y="165"/>
                  </a:lnTo>
                  <a:lnTo>
                    <a:pt x="140" y="181"/>
                  </a:lnTo>
                  <a:lnTo>
                    <a:pt x="124" y="176"/>
                  </a:lnTo>
                  <a:lnTo>
                    <a:pt x="119" y="181"/>
                  </a:lnTo>
                  <a:lnTo>
                    <a:pt x="78" y="155"/>
                  </a:lnTo>
                  <a:lnTo>
                    <a:pt x="41" y="134"/>
                  </a:lnTo>
                  <a:lnTo>
                    <a:pt x="36" y="119"/>
                  </a:lnTo>
                  <a:lnTo>
                    <a:pt x="21" y="93"/>
                  </a:lnTo>
                  <a:lnTo>
                    <a:pt x="15" y="83"/>
                  </a:lnTo>
                  <a:lnTo>
                    <a:pt x="15" y="67"/>
                  </a:lnTo>
                  <a:lnTo>
                    <a:pt x="10" y="57"/>
                  </a:lnTo>
                  <a:lnTo>
                    <a:pt x="5" y="10"/>
                  </a:lnTo>
                  <a:lnTo>
                    <a:pt x="0" y="0"/>
                  </a:lnTo>
                  <a:lnTo>
                    <a:pt x="31" y="10"/>
                  </a:lnTo>
                  <a:lnTo>
                    <a:pt x="36" y="20"/>
                  </a:lnTo>
                  <a:lnTo>
                    <a:pt x="36" y="36"/>
                  </a:lnTo>
                  <a:lnTo>
                    <a:pt x="57" y="26"/>
                  </a:lnTo>
                  <a:lnTo>
                    <a:pt x="67" y="26"/>
                  </a:lnTo>
                  <a:lnTo>
                    <a:pt x="67" y="2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9" name=""/>
          <p:cNvSpPr/>
          <p:nvPr/>
        </p:nvSpPr>
        <p:spPr>
          <a:xfrm>
            <a:off x="5403960" y="4253040"/>
            <a:ext cx="517320" cy="318960"/>
          </a:xfrm>
          <a:custGeom>
            <a:avLst/>
            <a:gdLst/>
            <a:ahLst/>
            <a:rect l="l" t="t" r="r" b="b"/>
            <a:pathLst>
              <a:path w="326" h="201">
                <a:moveTo>
                  <a:pt x="150" y="77"/>
                </a:moveTo>
                <a:lnTo>
                  <a:pt x="171" y="98"/>
                </a:lnTo>
                <a:lnTo>
                  <a:pt x="176" y="88"/>
                </a:lnTo>
                <a:lnTo>
                  <a:pt x="176" y="77"/>
                </a:lnTo>
                <a:lnTo>
                  <a:pt x="181" y="72"/>
                </a:lnTo>
                <a:lnTo>
                  <a:pt x="186" y="82"/>
                </a:lnTo>
                <a:lnTo>
                  <a:pt x="191" y="82"/>
                </a:lnTo>
                <a:lnTo>
                  <a:pt x="197" y="72"/>
                </a:lnTo>
                <a:lnTo>
                  <a:pt x="191" y="67"/>
                </a:lnTo>
                <a:lnTo>
                  <a:pt x="202" y="56"/>
                </a:lnTo>
                <a:lnTo>
                  <a:pt x="197" y="51"/>
                </a:lnTo>
                <a:lnTo>
                  <a:pt x="197" y="46"/>
                </a:lnTo>
                <a:lnTo>
                  <a:pt x="207" y="46"/>
                </a:lnTo>
                <a:lnTo>
                  <a:pt x="238" y="0"/>
                </a:lnTo>
                <a:lnTo>
                  <a:pt x="238" y="15"/>
                </a:lnTo>
                <a:lnTo>
                  <a:pt x="253" y="0"/>
                </a:lnTo>
                <a:lnTo>
                  <a:pt x="259" y="0"/>
                </a:lnTo>
                <a:lnTo>
                  <a:pt x="264" y="10"/>
                </a:lnTo>
                <a:lnTo>
                  <a:pt x="274" y="15"/>
                </a:lnTo>
                <a:lnTo>
                  <a:pt x="274" y="36"/>
                </a:lnTo>
                <a:lnTo>
                  <a:pt x="285" y="31"/>
                </a:lnTo>
                <a:lnTo>
                  <a:pt x="285" y="41"/>
                </a:lnTo>
                <a:lnTo>
                  <a:pt x="295" y="41"/>
                </a:lnTo>
                <a:lnTo>
                  <a:pt x="321" y="51"/>
                </a:lnTo>
                <a:lnTo>
                  <a:pt x="326" y="56"/>
                </a:lnTo>
                <a:lnTo>
                  <a:pt x="310" y="67"/>
                </a:lnTo>
                <a:lnTo>
                  <a:pt x="295" y="67"/>
                </a:lnTo>
                <a:lnTo>
                  <a:pt x="295" y="77"/>
                </a:lnTo>
                <a:lnTo>
                  <a:pt x="305" y="82"/>
                </a:lnTo>
                <a:lnTo>
                  <a:pt x="285" y="88"/>
                </a:lnTo>
                <a:lnTo>
                  <a:pt x="274" y="88"/>
                </a:lnTo>
                <a:lnTo>
                  <a:pt x="274" y="93"/>
                </a:lnTo>
                <a:lnTo>
                  <a:pt x="259" y="82"/>
                </a:lnTo>
                <a:lnTo>
                  <a:pt x="207" y="82"/>
                </a:lnTo>
                <a:lnTo>
                  <a:pt x="197" y="124"/>
                </a:lnTo>
                <a:lnTo>
                  <a:pt x="181" y="144"/>
                </a:lnTo>
                <a:lnTo>
                  <a:pt x="171" y="170"/>
                </a:lnTo>
                <a:lnTo>
                  <a:pt x="166" y="181"/>
                </a:lnTo>
                <a:lnTo>
                  <a:pt x="155" y="186"/>
                </a:lnTo>
                <a:lnTo>
                  <a:pt x="129" y="191"/>
                </a:lnTo>
                <a:lnTo>
                  <a:pt x="114" y="191"/>
                </a:lnTo>
                <a:lnTo>
                  <a:pt x="109" y="186"/>
                </a:lnTo>
                <a:lnTo>
                  <a:pt x="93" y="181"/>
                </a:lnTo>
                <a:lnTo>
                  <a:pt x="72" y="201"/>
                </a:lnTo>
                <a:lnTo>
                  <a:pt x="52" y="201"/>
                </a:lnTo>
                <a:lnTo>
                  <a:pt x="41" y="201"/>
                </a:lnTo>
                <a:lnTo>
                  <a:pt x="31" y="201"/>
                </a:lnTo>
                <a:lnTo>
                  <a:pt x="21" y="201"/>
                </a:lnTo>
                <a:lnTo>
                  <a:pt x="10" y="196"/>
                </a:lnTo>
                <a:lnTo>
                  <a:pt x="0" y="175"/>
                </a:lnTo>
                <a:lnTo>
                  <a:pt x="0" y="165"/>
                </a:lnTo>
                <a:lnTo>
                  <a:pt x="5" y="170"/>
                </a:lnTo>
                <a:lnTo>
                  <a:pt x="15" y="175"/>
                </a:lnTo>
                <a:lnTo>
                  <a:pt x="26" y="175"/>
                </a:lnTo>
                <a:lnTo>
                  <a:pt x="46" y="181"/>
                </a:lnTo>
                <a:lnTo>
                  <a:pt x="52" y="165"/>
                </a:lnTo>
                <a:lnTo>
                  <a:pt x="52" y="155"/>
                </a:lnTo>
                <a:lnTo>
                  <a:pt x="62" y="155"/>
                </a:lnTo>
                <a:lnTo>
                  <a:pt x="62" y="150"/>
                </a:lnTo>
                <a:lnTo>
                  <a:pt x="72" y="139"/>
                </a:lnTo>
                <a:lnTo>
                  <a:pt x="109" y="134"/>
                </a:lnTo>
                <a:lnTo>
                  <a:pt x="140" y="93"/>
                </a:lnTo>
                <a:lnTo>
                  <a:pt x="150" y="77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0" name=""/>
          <p:cNvGrpSpPr/>
          <p:nvPr/>
        </p:nvGrpSpPr>
        <p:grpSpPr>
          <a:xfrm>
            <a:off x="5403960" y="4253040"/>
            <a:ext cx="517320" cy="318960"/>
            <a:chOff x="5403960" y="4253040"/>
            <a:chExt cx="517320" cy="318960"/>
          </a:xfrm>
        </p:grpSpPr>
        <p:sp>
          <p:nvSpPr>
            <p:cNvPr id="291" name=""/>
            <p:cNvSpPr/>
            <p:nvPr/>
          </p:nvSpPr>
          <p:spPr>
            <a:xfrm>
              <a:off x="5403960" y="4253040"/>
              <a:ext cx="517320" cy="318960"/>
            </a:xfrm>
            <a:custGeom>
              <a:avLst/>
              <a:gdLst/>
              <a:ahLst/>
              <a:rect l="l" t="t" r="r" b="b"/>
              <a:pathLst>
                <a:path w="326" h="201">
                  <a:moveTo>
                    <a:pt x="150" y="77"/>
                  </a:moveTo>
                  <a:lnTo>
                    <a:pt x="171" y="98"/>
                  </a:lnTo>
                  <a:lnTo>
                    <a:pt x="176" y="88"/>
                  </a:lnTo>
                  <a:lnTo>
                    <a:pt x="176" y="77"/>
                  </a:lnTo>
                  <a:lnTo>
                    <a:pt x="181" y="72"/>
                  </a:lnTo>
                  <a:lnTo>
                    <a:pt x="186" y="82"/>
                  </a:lnTo>
                  <a:lnTo>
                    <a:pt x="191" y="82"/>
                  </a:lnTo>
                  <a:lnTo>
                    <a:pt x="197" y="72"/>
                  </a:lnTo>
                  <a:lnTo>
                    <a:pt x="191" y="67"/>
                  </a:lnTo>
                  <a:lnTo>
                    <a:pt x="202" y="56"/>
                  </a:lnTo>
                  <a:lnTo>
                    <a:pt x="197" y="51"/>
                  </a:lnTo>
                  <a:lnTo>
                    <a:pt x="197" y="46"/>
                  </a:lnTo>
                  <a:lnTo>
                    <a:pt x="207" y="46"/>
                  </a:lnTo>
                  <a:lnTo>
                    <a:pt x="238" y="0"/>
                  </a:lnTo>
                  <a:lnTo>
                    <a:pt x="238" y="15"/>
                  </a:lnTo>
                  <a:lnTo>
                    <a:pt x="253" y="0"/>
                  </a:lnTo>
                  <a:lnTo>
                    <a:pt x="259" y="0"/>
                  </a:lnTo>
                  <a:lnTo>
                    <a:pt x="264" y="10"/>
                  </a:lnTo>
                  <a:lnTo>
                    <a:pt x="274" y="15"/>
                  </a:lnTo>
                  <a:lnTo>
                    <a:pt x="274" y="36"/>
                  </a:lnTo>
                  <a:lnTo>
                    <a:pt x="285" y="31"/>
                  </a:lnTo>
                  <a:lnTo>
                    <a:pt x="285" y="41"/>
                  </a:lnTo>
                  <a:lnTo>
                    <a:pt x="295" y="41"/>
                  </a:lnTo>
                  <a:lnTo>
                    <a:pt x="321" y="51"/>
                  </a:lnTo>
                  <a:lnTo>
                    <a:pt x="326" y="56"/>
                  </a:lnTo>
                  <a:lnTo>
                    <a:pt x="310" y="67"/>
                  </a:lnTo>
                  <a:lnTo>
                    <a:pt x="295" y="67"/>
                  </a:lnTo>
                  <a:lnTo>
                    <a:pt x="295" y="77"/>
                  </a:lnTo>
                  <a:lnTo>
                    <a:pt x="305" y="82"/>
                  </a:lnTo>
                  <a:lnTo>
                    <a:pt x="285" y="88"/>
                  </a:lnTo>
                  <a:lnTo>
                    <a:pt x="274" y="88"/>
                  </a:lnTo>
                  <a:lnTo>
                    <a:pt x="274" y="93"/>
                  </a:lnTo>
                  <a:lnTo>
                    <a:pt x="259" y="82"/>
                  </a:lnTo>
                  <a:lnTo>
                    <a:pt x="207" y="82"/>
                  </a:lnTo>
                  <a:lnTo>
                    <a:pt x="197" y="124"/>
                  </a:lnTo>
                  <a:lnTo>
                    <a:pt x="181" y="144"/>
                  </a:lnTo>
                  <a:lnTo>
                    <a:pt x="171" y="170"/>
                  </a:lnTo>
                  <a:lnTo>
                    <a:pt x="166" y="181"/>
                  </a:lnTo>
                  <a:lnTo>
                    <a:pt x="155" y="186"/>
                  </a:lnTo>
                  <a:lnTo>
                    <a:pt x="129" y="191"/>
                  </a:lnTo>
                  <a:lnTo>
                    <a:pt x="114" y="191"/>
                  </a:lnTo>
                  <a:lnTo>
                    <a:pt x="109" y="186"/>
                  </a:lnTo>
                  <a:lnTo>
                    <a:pt x="93" y="181"/>
                  </a:lnTo>
                  <a:lnTo>
                    <a:pt x="72" y="201"/>
                  </a:lnTo>
                  <a:lnTo>
                    <a:pt x="52" y="201"/>
                  </a:lnTo>
                  <a:lnTo>
                    <a:pt x="41" y="201"/>
                  </a:lnTo>
                  <a:lnTo>
                    <a:pt x="31" y="201"/>
                  </a:lnTo>
                  <a:lnTo>
                    <a:pt x="21" y="201"/>
                  </a:lnTo>
                  <a:lnTo>
                    <a:pt x="10" y="196"/>
                  </a:lnTo>
                  <a:lnTo>
                    <a:pt x="0" y="175"/>
                  </a:lnTo>
                  <a:lnTo>
                    <a:pt x="0" y="165"/>
                  </a:lnTo>
                  <a:lnTo>
                    <a:pt x="5" y="170"/>
                  </a:lnTo>
                  <a:lnTo>
                    <a:pt x="15" y="175"/>
                  </a:lnTo>
                  <a:lnTo>
                    <a:pt x="26" y="175"/>
                  </a:lnTo>
                  <a:lnTo>
                    <a:pt x="46" y="181"/>
                  </a:lnTo>
                  <a:lnTo>
                    <a:pt x="52" y="165"/>
                  </a:lnTo>
                  <a:lnTo>
                    <a:pt x="52" y="155"/>
                  </a:lnTo>
                  <a:lnTo>
                    <a:pt x="62" y="155"/>
                  </a:lnTo>
                  <a:lnTo>
                    <a:pt x="62" y="150"/>
                  </a:lnTo>
                  <a:lnTo>
                    <a:pt x="72" y="139"/>
                  </a:lnTo>
                  <a:lnTo>
                    <a:pt x="109" y="134"/>
                  </a:lnTo>
                  <a:lnTo>
                    <a:pt x="140" y="93"/>
                  </a:lnTo>
                  <a:lnTo>
                    <a:pt x="150" y="77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" name=""/>
            <p:cNvSpPr/>
            <p:nvPr/>
          </p:nvSpPr>
          <p:spPr>
            <a:xfrm>
              <a:off x="5403960" y="4253040"/>
              <a:ext cx="517320" cy="318960"/>
            </a:xfrm>
            <a:custGeom>
              <a:avLst/>
              <a:gdLst/>
              <a:ahLst/>
              <a:rect l="l" t="t" r="r" b="b"/>
              <a:pathLst>
                <a:path w="326" h="201">
                  <a:moveTo>
                    <a:pt x="150" y="77"/>
                  </a:moveTo>
                  <a:lnTo>
                    <a:pt x="171" y="98"/>
                  </a:lnTo>
                  <a:lnTo>
                    <a:pt x="176" y="88"/>
                  </a:lnTo>
                  <a:lnTo>
                    <a:pt x="176" y="77"/>
                  </a:lnTo>
                  <a:lnTo>
                    <a:pt x="181" y="72"/>
                  </a:lnTo>
                  <a:lnTo>
                    <a:pt x="186" y="82"/>
                  </a:lnTo>
                  <a:lnTo>
                    <a:pt x="191" y="82"/>
                  </a:lnTo>
                  <a:lnTo>
                    <a:pt x="197" y="72"/>
                  </a:lnTo>
                  <a:lnTo>
                    <a:pt x="191" y="67"/>
                  </a:lnTo>
                  <a:lnTo>
                    <a:pt x="202" y="56"/>
                  </a:lnTo>
                  <a:lnTo>
                    <a:pt x="197" y="51"/>
                  </a:lnTo>
                  <a:lnTo>
                    <a:pt x="197" y="46"/>
                  </a:lnTo>
                  <a:lnTo>
                    <a:pt x="207" y="46"/>
                  </a:lnTo>
                  <a:lnTo>
                    <a:pt x="238" y="0"/>
                  </a:lnTo>
                  <a:lnTo>
                    <a:pt x="238" y="15"/>
                  </a:lnTo>
                  <a:lnTo>
                    <a:pt x="253" y="0"/>
                  </a:lnTo>
                  <a:lnTo>
                    <a:pt x="259" y="0"/>
                  </a:lnTo>
                  <a:lnTo>
                    <a:pt x="264" y="10"/>
                  </a:lnTo>
                  <a:lnTo>
                    <a:pt x="274" y="15"/>
                  </a:lnTo>
                  <a:lnTo>
                    <a:pt x="274" y="36"/>
                  </a:lnTo>
                  <a:lnTo>
                    <a:pt x="285" y="31"/>
                  </a:lnTo>
                  <a:lnTo>
                    <a:pt x="285" y="41"/>
                  </a:lnTo>
                  <a:lnTo>
                    <a:pt x="295" y="41"/>
                  </a:lnTo>
                  <a:lnTo>
                    <a:pt x="321" y="51"/>
                  </a:lnTo>
                  <a:lnTo>
                    <a:pt x="326" y="56"/>
                  </a:lnTo>
                  <a:lnTo>
                    <a:pt x="310" y="67"/>
                  </a:lnTo>
                  <a:lnTo>
                    <a:pt x="295" y="67"/>
                  </a:lnTo>
                  <a:lnTo>
                    <a:pt x="295" y="77"/>
                  </a:lnTo>
                  <a:lnTo>
                    <a:pt x="305" y="82"/>
                  </a:lnTo>
                  <a:lnTo>
                    <a:pt x="285" y="88"/>
                  </a:lnTo>
                  <a:lnTo>
                    <a:pt x="274" y="88"/>
                  </a:lnTo>
                  <a:lnTo>
                    <a:pt x="274" y="93"/>
                  </a:lnTo>
                  <a:lnTo>
                    <a:pt x="259" y="82"/>
                  </a:lnTo>
                  <a:lnTo>
                    <a:pt x="207" y="82"/>
                  </a:lnTo>
                  <a:lnTo>
                    <a:pt x="197" y="124"/>
                  </a:lnTo>
                  <a:lnTo>
                    <a:pt x="181" y="144"/>
                  </a:lnTo>
                  <a:lnTo>
                    <a:pt x="171" y="170"/>
                  </a:lnTo>
                  <a:lnTo>
                    <a:pt x="166" y="181"/>
                  </a:lnTo>
                  <a:lnTo>
                    <a:pt x="155" y="186"/>
                  </a:lnTo>
                  <a:lnTo>
                    <a:pt x="129" y="191"/>
                  </a:lnTo>
                  <a:lnTo>
                    <a:pt x="114" y="191"/>
                  </a:lnTo>
                  <a:lnTo>
                    <a:pt x="109" y="186"/>
                  </a:lnTo>
                  <a:lnTo>
                    <a:pt x="93" y="181"/>
                  </a:lnTo>
                  <a:lnTo>
                    <a:pt x="72" y="201"/>
                  </a:lnTo>
                  <a:lnTo>
                    <a:pt x="52" y="201"/>
                  </a:lnTo>
                  <a:lnTo>
                    <a:pt x="41" y="201"/>
                  </a:lnTo>
                  <a:lnTo>
                    <a:pt x="31" y="201"/>
                  </a:lnTo>
                  <a:lnTo>
                    <a:pt x="21" y="201"/>
                  </a:lnTo>
                  <a:lnTo>
                    <a:pt x="10" y="196"/>
                  </a:lnTo>
                  <a:lnTo>
                    <a:pt x="0" y="175"/>
                  </a:lnTo>
                  <a:lnTo>
                    <a:pt x="0" y="165"/>
                  </a:lnTo>
                  <a:lnTo>
                    <a:pt x="5" y="170"/>
                  </a:lnTo>
                  <a:lnTo>
                    <a:pt x="15" y="175"/>
                  </a:lnTo>
                  <a:lnTo>
                    <a:pt x="26" y="175"/>
                  </a:lnTo>
                  <a:lnTo>
                    <a:pt x="46" y="181"/>
                  </a:lnTo>
                  <a:lnTo>
                    <a:pt x="52" y="165"/>
                  </a:lnTo>
                  <a:lnTo>
                    <a:pt x="52" y="155"/>
                  </a:lnTo>
                  <a:lnTo>
                    <a:pt x="62" y="155"/>
                  </a:lnTo>
                  <a:lnTo>
                    <a:pt x="62" y="150"/>
                  </a:lnTo>
                  <a:lnTo>
                    <a:pt x="72" y="139"/>
                  </a:lnTo>
                  <a:lnTo>
                    <a:pt x="109" y="134"/>
                  </a:lnTo>
                  <a:lnTo>
                    <a:pt x="140" y="93"/>
                  </a:lnTo>
                  <a:lnTo>
                    <a:pt x="150" y="77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3" name=""/>
          <p:cNvSpPr/>
          <p:nvPr/>
        </p:nvSpPr>
        <p:spPr>
          <a:xfrm>
            <a:off x="5370480" y="4383000"/>
            <a:ext cx="534960" cy="468360"/>
          </a:xfrm>
          <a:custGeom>
            <a:avLst/>
            <a:gdLst/>
            <a:ahLst/>
            <a:rect l="l" t="t" r="r" b="b"/>
            <a:pathLst>
              <a:path w="337" h="295">
                <a:moveTo>
                  <a:pt x="295" y="11"/>
                </a:moveTo>
                <a:lnTo>
                  <a:pt x="290" y="11"/>
                </a:lnTo>
                <a:lnTo>
                  <a:pt x="300" y="21"/>
                </a:lnTo>
                <a:lnTo>
                  <a:pt x="300" y="31"/>
                </a:lnTo>
                <a:lnTo>
                  <a:pt x="274" y="37"/>
                </a:lnTo>
                <a:lnTo>
                  <a:pt x="290" y="52"/>
                </a:lnTo>
                <a:lnTo>
                  <a:pt x="306" y="78"/>
                </a:lnTo>
                <a:lnTo>
                  <a:pt x="306" y="88"/>
                </a:lnTo>
                <a:lnTo>
                  <a:pt x="337" y="119"/>
                </a:lnTo>
                <a:lnTo>
                  <a:pt x="321" y="125"/>
                </a:lnTo>
                <a:lnTo>
                  <a:pt x="311" y="125"/>
                </a:lnTo>
                <a:lnTo>
                  <a:pt x="306" y="114"/>
                </a:lnTo>
                <a:lnTo>
                  <a:pt x="306" y="125"/>
                </a:lnTo>
                <a:lnTo>
                  <a:pt x="300" y="130"/>
                </a:lnTo>
                <a:lnTo>
                  <a:pt x="295" y="140"/>
                </a:lnTo>
                <a:lnTo>
                  <a:pt x="290" y="166"/>
                </a:lnTo>
                <a:lnTo>
                  <a:pt x="274" y="197"/>
                </a:lnTo>
                <a:lnTo>
                  <a:pt x="264" y="197"/>
                </a:lnTo>
                <a:lnTo>
                  <a:pt x="243" y="213"/>
                </a:lnTo>
                <a:lnTo>
                  <a:pt x="249" y="218"/>
                </a:lnTo>
                <a:lnTo>
                  <a:pt x="254" y="228"/>
                </a:lnTo>
                <a:lnTo>
                  <a:pt x="259" y="233"/>
                </a:lnTo>
                <a:lnTo>
                  <a:pt x="254" y="244"/>
                </a:lnTo>
                <a:lnTo>
                  <a:pt x="249" y="244"/>
                </a:lnTo>
                <a:lnTo>
                  <a:pt x="238" y="275"/>
                </a:lnTo>
                <a:lnTo>
                  <a:pt x="197" y="290"/>
                </a:lnTo>
                <a:lnTo>
                  <a:pt x="192" y="295"/>
                </a:lnTo>
                <a:lnTo>
                  <a:pt x="187" y="275"/>
                </a:lnTo>
                <a:lnTo>
                  <a:pt x="187" y="269"/>
                </a:lnTo>
                <a:lnTo>
                  <a:pt x="181" y="269"/>
                </a:lnTo>
                <a:lnTo>
                  <a:pt x="161" y="269"/>
                </a:lnTo>
                <a:lnTo>
                  <a:pt x="161" y="259"/>
                </a:lnTo>
                <a:lnTo>
                  <a:pt x="150" y="259"/>
                </a:lnTo>
                <a:lnTo>
                  <a:pt x="140" y="254"/>
                </a:lnTo>
                <a:lnTo>
                  <a:pt x="140" y="259"/>
                </a:lnTo>
                <a:lnTo>
                  <a:pt x="124" y="269"/>
                </a:lnTo>
                <a:lnTo>
                  <a:pt x="119" y="269"/>
                </a:lnTo>
                <a:lnTo>
                  <a:pt x="99" y="269"/>
                </a:lnTo>
                <a:lnTo>
                  <a:pt x="93" y="249"/>
                </a:lnTo>
                <a:lnTo>
                  <a:pt x="88" y="254"/>
                </a:lnTo>
                <a:lnTo>
                  <a:pt x="78" y="254"/>
                </a:lnTo>
                <a:lnTo>
                  <a:pt x="67" y="254"/>
                </a:lnTo>
                <a:lnTo>
                  <a:pt x="57" y="254"/>
                </a:lnTo>
                <a:lnTo>
                  <a:pt x="47" y="254"/>
                </a:lnTo>
                <a:lnTo>
                  <a:pt x="42" y="254"/>
                </a:lnTo>
                <a:lnTo>
                  <a:pt x="31" y="218"/>
                </a:lnTo>
                <a:lnTo>
                  <a:pt x="36" y="207"/>
                </a:lnTo>
                <a:lnTo>
                  <a:pt x="31" y="197"/>
                </a:lnTo>
                <a:lnTo>
                  <a:pt x="21" y="176"/>
                </a:lnTo>
                <a:lnTo>
                  <a:pt x="5" y="166"/>
                </a:lnTo>
                <a:lnTo>
                  <a:pt x="5" y="161"/>
                </a:lnTo>
                <a:lnTo>
                  <a:pt x="5" y="145"/>
                </a:lnTo>
                <a:lnTo>
                  <a:pt x="0" y="135"/>
                </a:lnTo>
                <a:lnTo>
                  <a:pt x="0" y="114"/>
                </a:lnTo>
                <a:lnTo>
                  <a:pt x="5" y="99"/>
                </a:lnTo>
                <a:lnTo>
                  <a:pt x="21" y="83"/>
                </a:lnTo>
                <a:lnTo>
                  <a:pt x="21" y="93"/>
                </a:lnTo>
                <a:lnTo>
                  <a:pt x="31" y="114"/>
                </a:lnTo>
                <a:lnTo>
                  <a:pt x="42" y="119"/>
                </a:lnTo>
                <a:lnTo>
                  <a:pt x="52" y="119"/>
                </a:lnTo>
                <a:lnTo>
                  <a:pt x="62" y="119"/>
                </a:lnTo>
                <a:lnTo>
                  <a:pt x="73" y="119"/>
                </a:lnTo>
                <a:lnTo>
                  <a:pt x="93" y="119"/>
                </a:lnTo>
                <a:lnTo>
                  <a:pt x="114" y="99"/>
                </a:lnTo>
                <a:lnTo>
                  <a:pt x="130" y="104"/>
                </a:lnTo>
                <a:lnTo>
                  <a:pt x="135" y="109"/>
                </a:lnTo>
                <a:lnTo>
                  <a:pt x="150" y="109"/>
                </a:lnTo>
                <a:lnTo>
                  <a:pt x="176" y="104"/>
                </a:lnTo>
                <a:lnTo>
                  <a:pt x="187" y="99"/>
                </a:lnTo>
                <a:lnTo>
                  <a:pt x="192" y="88"/>
                </a:lnTo>
                <a:lnTo>
                  <a:pt x="202" y="62"/>
                </a:lnTo>
                <a:lnTo>
                  <a:pt x="218" y="42"/>
                </a:lnTo>
                <a:lnTo>
                  <a:pt x="228" y="0"/>
                </a:lnTo>
                <a:lnTo>
                  <a:pt x="274" y="0"/>
                </a:lnTo>
                <a:lnTo>
                  <a:pt x="295" y="1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4" name=""/>
          <p:cNvGrpSpPr/>
          <p:nvPr/>
        </p:nvGrpSpPr>
        <p:grpSpPr>
          <a:xfrm>
            <a:off x="5370480" y="4383000"/>
            <a:ext cx="534960" cy="468360"/>
            <a:chOff x="5370480" y="4383000"/>
            <a:chExt cx="534960" cy="468360"/>
          </a:xfrm>
        </p:grpSpPr>
        <p:sp>
          <p:nvSpPr>
            <p:cNvPr id="295" name=""/>
            <p:cNvSpPr/>
            <p:nvPr/>
          </p:nvSpPr>
          <p:spPr>
            <a:xfrm>
              <a:off x="5370480" y="4383000"/>
              <a:ext cx="534960" cy="468360"/>
            </a:xfrm>
            <a:custGeom>
              <a:avLst/>
              <a:gdLst/>
              <a:ahLst/>
              <a:rect l="l" t="t" r="r" b="b"/>
              <a:pathLst>
                <a:path w="337" h="295">
                  <a:moveTo>
                    <a:pt x="295" y="11"/>
                  </a:moveTo>
                  <a:lnTo>
                    <a:pt x="290" y="11"/>
                  </a:lnTo>
                  <a:lnTo>
                    <a:pt x="300" y="21"/>
                  </a:lnTo>
                  <a:lnTo>
                    <a:pt x="300" y="31"/>
                  </a:lnTo>
                  <a:lnTo>
                    <a:pt x="274" y="37"/>
                  </a:lnTo>
                  <a:lnTo>
                    <a:pt x="290" y="52"/>
                  </a:lnTo>
                  <a:lnTo>
                    <a:pt x="306" y="78"/>
                  </a:lnTo>
                  <a:lnTo>
                    <a:pt x="306" y="88"/>
                  </a:lnTo>
                  <a:lnTo>
                    <a:pt x="337" y="119"/>
                  </a:lnTo>
                  <a:lnTo>
                    <a:pt x="321" y="125"/>
                  </a:lnTo>
                  <a:lnTo>
                    <a:pt x="311" y="125"/>
                  </a:lnTo>
                  <a:lnTo>
                    <a:pt x="306" y="114"/>
                  </a:lnTo>
                  <a:lnTo>
                    <a:pt x="306" y="125"/>
                  </a:lnTo>
                  <a:lnTo>
                    <a:pt x="300" y="130"/>
                  </a:lnTo>
                  <a:lnTo>
                    <a:pt x="295" y="140"/>
                  </a:lnTo>
                  <a:lnTo>
                    <a:pt x="290" y="166"/>
                  </a:lnTo>
                  <a:lnTo>
                    <a:pt x="274" y="197"/>
                  </a:lnTo>
                  <a:lnTo>
                    <a:pt x="264" y="197"/>
                  </a:lnTo>
                  <a:lnTo>
                    <a:pt x="243" y="213"/>
                  </a:lnTo>
                  <a:lnTo>
                    <a:pt x="249" y="218"/>
                  </a:lnTo>
                  <a:lnTo>
                    <a:pt x="254" y="228"/>
                  </a:lnTo>
                  <a:lnTo>
                    <a:pt x="259" y="233"/>
                  </a:lnTo>
                  <a:lnTo>
                    <a:pt x="254" y="244"/>
                  </a:lnTo>
                  <a:lnTo>
                    <a:pt x="249" y="244"/>
                  </a:lnTo>
                  <a:lnTo>
                    <a:pt x="238" y="275"/>
                  </a:lnTo>
                  <a:lnTo>
                    <a:pt x="197" y="290"/>
                  </a:lnTo>
                  <a:lnTo>
                    <a:pt x="192" y="295"/>
                  </a:lnTo>
                  <a:lnTo>
                    <a:pt x="187" y="275"/>
                  </a:lnTo>
                  <a:lnTo>
                    <a:pt x="187" y="269"/>
                  </a:lnTo>
                  <a:lnTo>
                    <a:pt x="181" y="269"/>
                  </a:lnTo>
                  <a:lnTo>
                    <a:pt x="161" y="269"/>
                  </a:lnTo>
                  <a:lnTo>
                    <a:pt x="161" y="259"/>
                  </a:lnTo>
                  <a:lnTo>
                    <a:pt x="150" y="259"/>
                  </a:lnTo>
                  <a:lnTo>
                    <a:pt x="140" y="254"/>
                  </a:lnTo>
                  <a:lnTo>
                    <a:pt x="140" y="259"/>
                  </a:lnTo>
                  <a:lnTo>
                    <a:pt x="124" y="269"/>
                  </a:lnTo>
                  <a:lnTo>
                    <a:pt x="119" y="269"/>
                  </a:lnTo>
                  <a:lnTo>
                    <a:pt x="99" y="269"/>
                  </a:lnTo>
                  <a:lnTo>
                    <a:pt x="93" y="249"/>
                  </a:lnTo>
                  <a:lnTo>
                    <a:pt x="88" y="254"/>
                  </a:lnTo>
                  <a:lnTo>
                    <a:pt x="78" y="254"/>
                  </a:lnTo>
                  <a:lnTo>
                    <a:pt x="67" y="254"/>
                  </a:lnTo>
                  <a:lnTo>
                    <a:pt x="57" y="254"/>
                  </a:lnTo>
                  <a:lnTo>
                    <a:pt x="47" y="254"/>
                  </a:lnTo>
                  <a:lnTo>
                    <a:pt x="42" y="254"/>
                  </a:lnTo>
                  <a:lnTo>
                    <a:pt x="31" y="218"/>
                  </a:lnTo>
                  <a:lnTo>
                    <a:pt x="36" y="207"/>
                  </a:lnTo>
                  <a:lnTo>
                    <a:pt x="31" y="197"/>
                  </a:lnTo>
                  <a:lnTo>
                    <a:pt x="21" y="176"/>
                  </a:lnTo>
                  <a:lnTo>
                    <a:pt x="5" y="166"/>
                  </a:lnTo>
                  <a:lnTo>
                    <a:pt x="5" y="161"/>
                  </a:lnTo>
                  <a:lnTo>
                    <a:pt x="5" y="145"/>
                  </a:lnTo>
                  <a:lnTo>
                    <a:pt x="0" y="135"/>
                  </a:lnTo>
                  <a:lnTo>
                    <a:pt x="0" y="114"/>
                  </a:lnTo>
                  <a:lnTo>
                    <a:pt x="5" y="99"/>
                  </a:lnTo>
                  <a:lnTo>
                    <a:pt x="21" y="83"/>
                  </a:lnTo>
                  <a:lnTo>
                    <a:pt x="21" y="93"/>
                  </a:lnTo>
                  <a:lnTo>
                    <a:pt x="31" y="114"/>
                  </a:lnTo>
                  <a:lnTo>
                    <a:pt x="42" y="119"/>
                  </a:lnTo>
                  <a:lnTo>
                    <a:pt x="52" y="119"/>
                  </a:lnTo>
                  <a:lnTo>
                    <a:pt x="62" y="119"/>
                  </a:lnTo>
                  <a:lnTo>
                    <a:pt x="73" y="119"/>
                  </a:lnTo>
                  <a:lnTo>
                    <a:pt x="93" y="119"/>
                  </a:lnTo>
                  <a:lnTo>
                    <a:pt x="114" y="99"/>
                  </a:lnTo>
                  <a:lnTo>
                    <a:pt x="130" y="104"/>
                  </a:lnTo>
                  <a:lnTo>
                    <a:pt x="135" y="109"/>
                  </a:lnTo>
                  <a:lnTo>
                    <a:pt x="150" y="109"/>
                  </a:lnTo>
                  <a:lnTo>
                    <a:pt x="176" y="104"/>
                  </a:lnTo>
                  <a:lnTo>
                    <a:pt x="187" y="99"/>
                  </a:lnTo>
                  <a:lnTo>
                    <a:pt x="192" y="88"/>
                  </a:lnTo>
                  <a:lnTo>
                    <a:pt x="202" y="62"/>
                  </a:lnTo>
                  <a:lnTo>
                    <a:pt x="218" y="42"/>
                  </a:lnTo>
                  <a:lnTo>
                    <a:pt x="228" y="0"/>
                  </a:lnTo>
                  <a:lnTo>
                    <a:pt x="274" y="0"/>
                  </a:lnTo>
                  <a:lnTo>
                    <a:pt x="295" y="11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" name=""/>
            <p:cNvSpPr/>
            <p:nvPr/>
          </p:nvSpPr>
          <p:spPr>
            <a:xfrm>
              <a:off x="5370480" y="4383000"/>
              <a:ext cx="534960" cy="468360"/>
            </a:xfrm>
            <a:custGeom>
              <a:avLst/>
              <a:gdLst/>
              <a:ahLst/>
              <a:rect l="l" t="t" r="r" b="b"/>
              <a:pathLst>
                <a:path w="337" h="295">
                  <a:moveTo>
                    <a:pt x="295" y="11"/>
                  </a:moveTo>
                  <a:lnTo>
                    <a:pt x="290" y="11"/>
                  </a:lnTo>
                  <a:lnTo>
                    <a:pt x="300" y="21"/>
                  </a:lnTo>
                  <a:lnTo>
                    <a:pt x="300" y="31"/>
                  </a:lnTo>
                  <a:lnTo>
                    <a:pt x="274" y="37"/>
                  </a:lnTo>
                  <a:lnTo>
                    <a:pt x="290" y="52"/>
                  </a:lnTo>
                  <a:lnTo>
                    <a:pt x="306" y="78"/>
                  </a:lnTo>
                  <a:lnTo>
                    <a:pt x="306" y="88"/>
                  </a:lnTo>
                  <a:lnTo>
                    <a:pt x="337" y="119"/>
                  </a:lnTo>
                  <a:lnTo>
                    <a:pt x="321" y="125"/>
                  </a:lnTo>
                  <a:lnTo>
                    <a:pt x="311" y="125"/>
                  </a:lnTo>
                  <a:lnTo>
                    <a:pt x="306" y="114"/>
                  </a:lnTo>
                  <a:lnTo>
                    <a:pt x="306" y="125"/>
                  </a:lnTo>
                  <a:lnTo>
                    <a:pt x="300" y="130"/>
                  </a:lnTo>
                  <a:lnTo>
                    <a:pt x="295" y="140"/>
                  </a:lnTo>
                  <a:lnTo>
                    <a:pt x="290" y="166"/>
                  </a:lnTo>
                  <a:lnTo>
                    <a:pt x="274" y="197"/>
                  </a:lnTo>
                  <a:lnTo>
                    <a:pt x="264" y="197"/>
                  </a:lnTo>
                  <a:lnTo>
                    <a:pt x="243" y="213"/>
                  </a:lnTo>
                  <a:lnTo>
                    <a:pt x="249" y="218"/>
                  </a:lnTo>
                  <a:lnTo>
                    <a:pt x="254" y="228"/>
                  </a:lnTo>
                  <a:lnTo>
                    <a:pt x="259" y="233"/>
                  </a:lnTo>
                  <a:lnTo>
                    <a:pt x="254" y="244"/>
                  </a:lnTo>
                  <a:lnTo>
                    <a:pt x="249" y="244"/>
                  </a:lnTo>
                  <a:lnTo>
                    <a:pt x="238" y="275"/>
                  </a:lnTo>
                  <a:lnTo>
                    <a:pt x="197" y="290"/>
                  </a:lnTo>
                  <a:lnTo>
                    <a:pt x="192" y="295"/>
                  </a:lnTo>
                  <a:lnTo>
                    <a:pt x="187" y="275"/>
                  </a:lnTo>
                  <a:lnTo>
                    <a:pt x="187" y="269"/>
                  </a:lnTo>
                  <a:lnTo>
                    <a:pt x="181" y="269"/>
                  </a:lnTo>
                  <a:lnTo>
                    <a:pt x="161" y="269"/>
                  </a:lnTo>
                  <a:lnTo>
                    <a:pt x="161" y="259"/>
                  </a:lnTo>
                  <a:lnTo>
                    <a:pt x="150" y="259"/>
                  </a:lnTo>
                  <a:lnTo>
                    <a:pt x="140" y="254"/>
                  </a:lnTo>
                  <a:lnTo>
                    <a:pt x="140" y="259"/>
                  </a:lnTo>
                  <a:lnTo>
                    <a:pt x="124" y="269"/>
                  </a:lnTo>
                  <a:lnTo>
                    <a:pt x="119" y="269"/>
                  </a:lnTo>
                  <a:lnTo>
                    <a:pt x="99" y="269"/>
                  </a:lnTo>
                  <a:lnTo>
                    <a:pt x="93" y="249"/>
                  </a:lnTo>
                  <a:lnTo>
                    <a:pt x="88" y="254"/>
                  </a:lnTo>
                  <a:lnTo>
                    <a:pt x="78" y="254"/>
                  </a:lnTo>
                  <a:lnTo>
                    <a:pt x="67" y="254"/>
                  </a:lnTo>
                  <a:lnTo>
                    <a:pt x="57" y="254"/>
                  </a:lnTo>
                  <a:lnTo>
                    <a:pt x="47" y="254"/>
                  </a:lnTo>
                  <a:lnTo>
                    <a:pt x="42" y="254"/>
                  </a:lnTo>
                  <a:lnTo>
                    <a:pt x="31" y="218"/>
                  </a:lnTo>
                  <a:lnTo>
                    <a:pt x="36" y="207"/>
                  </a:lnTo>
                  <a:lnTo>
                    <a:pt x="31" y="197"/>
                  </a:lnTo>
                  <a:lnTo>
                    <a:pt x="21" y="176"/>
                  </a:lnTo>
                  <a:lnTo>
                    <a:pt x="5" y="166"/>
                  </a:lnTo>
                  <a:lnTo>
                    <a:pt x="5" y="161"/>
                  </a:lnTo>
                  <a:lnTo>
                    <a:pt x="5" y="145"/>
                  </a:lnTo>
                  <a:lnTo>
                    <a:pt x="0" y="135"/>
                  </a:lnTo>
                  <a:lnTo>
                    <a:pt x="0" y="114"/>
                  </a:lnTo>
                  <a:lnTo>
                    <a:pt x="5" y="99"/>
                  </a:lnTo>
                  <a:lnTo>
                    <a:pt x="21" y="83"/>
                  </a:lnTo>
                  <a:lnTo>
                    <a:pt x="21" y="93"/>
                  </a:lnTo>
                  <a:lnTo>
                    <a:pt x="31" y="114"/>
                  </a:lnTo>
                  <a:lnTo>
                    <a:pt x="42" y="119"/>
                  </a:lnTo>
                  <a:lnTo>
                    <a:pt x="52" y="119"/>
                  </a:lnTo>
                  <a:lnTo>
                    <a:pt x="62" y="119"/>
                  </a:lnTo>
                  <a:lnTo>
                    <a:pt x="73" y="119"/>
                  </a:lnTo>
                  <a:lnTo>
                    <a:pt x="93" y="119"/>
                  </a:lnTo>
                  <a:lnTo>
                    <a:pt x="114" y="99"/>
                  </a:lnTo>
                  <a:lnTo>
                    <a:pt x="130" y="104"/>
                  </a:lnTo>
                  <a:lnTo>
                    <a:pt x="135" y="109"/>
                  </a:lnTo>
                  <a:lnTo>
                    <a:pt x="150" y="109"/>
                  </a:lnTo>
                  <a:lnTo>
                    <a:pt x="176" y="104"/>
                  </a:lnTo>
                  <a:lnTo>
                    <a:pt x="187" y="99"/>
                  </a:lnTo>
                  <a:lnTo>
                    <a:pt x="192" y="88"/>
                  </a:lnTo>
                  <a:lnTo>
                    <a:pt x="202" y="62"/>
                  </a:lnTo>
                  <a:lnTo>
                    <a:pt x="218" y="42"/>
                  </a:lnTo>
                  <a:lnTo>
                    <a:pt x="228" y="0"/>
                  </a:lnTo>
                  <a:lnTo>
                    <a:pt x="274" y="0"/>
                  </a:lnTo>
                  <a:lnTo>
                    <a:pt x="295" y="1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7" name=""/>
          <p:cNvSpPr/>
          <p:nvPr/>
        </p:nvSpPr>
        <p:spPr>
          <a:xfrm>
            <a:off x="5641920" y="4351320"/>
            <a:ext cx="74520" cy="57240"/>
          </a:xfrm>
          <a:custGeom>
            <a:avLst/>
            <a:gdLst/>
            <a:ahLst/>
            <a:rect l="l" t="t" r="r" b="b"/>
            <a:pathLst>
              <a:path w="47" h="36">
                <a:moveTo>
                  <a:pt x="0" y="15"/>
                </a:moveTo>
                <a:lnTo>
                  <a:pt x="21" y="36"/>
                </a:lnTo>
                <a:lnTo>
                  <a:pt x="26" y="26"/>
                </a:lnTo>
                <a:lnTo>
                  <a:pt x="26" y="15"/>
                </a:lnTo>
                <a:lnTo>
                  <a:pt x="31" y="10"/>
                </a:lnTo>
                <a:lnTo>
                  <a:pt x="36" y="20"/>
                </a:lnTo>
                <a:lnTo>
                  <a:pt x="41" y="20"/>
                </a:lnTo>
                <a:lnTo>
                  <a:pt x="47" y="10"/>
                </a:lnTo>
                <a:lnTo>
                  <a:pt x="41" y="5"/>
                </a:lnTo>
                <a:lnTo>
                  <a:pt x="31" y="5"/>
                </a:lnTo>
                <a:lnTo>
                  <a:pt x="31" y="0"/>
                </a:lnTo>
                <a:lnTo>
                  <a:pt x="16" y="10"/>
                </a:lnTo>
                <a:lnTo>
                  <a:pt x="0" y="1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8" name=""/>
          <p:cNvGrpSpPr/>
          <p:nvPr/>
        </p:nvGrpSpPr>
        <p:grpSpPr>
          <a:xfrm>
            <a:off x="5641920" y="4351320"/>
            <a:ext cx="74520" cy="57240"/>
            <a:chOff x="5641920" y="4351320"/>
            <a:chExt cx="74520" cy="57240"/>
          </a:xfrm>
        </p:grpSpPr>
        <p:sp>
          <p:nvSpPr>
            <p:cNvPr id="299" name=""/>
            <p:cNvSpPr/>
            <p:nvPr/>
          </p:nvSpPr>
          <p:spPr>
            <a:xfrm>
              <a:off x="5641920" y="4351320"/>
              <a:ext cx="74520" cy="57240"/>
            </a:xfrm>
            <a:custGeom>
              <a:avLst/>
              <a:gdLst/>
              <a:ahLst/>
              <a:rect l="l" t="t" r="r" b="b"/>
              <a:pathLst>
                <a:path w="47" h="36">
                  <a:moveTo>
                    <a:pt x="0" y="15"/>
                  </a:moveTo>
                  <a:lnTo>
                    <a:pt x="21" y="36"/>
                  </a:lnTo>
                  <a:lnTo>
                    <a:pt x="26" y="26"/>
                  </a:lnTo>
                  <a:lnTo>
                    <a:pt x="26" y="15"/>
                  </a:lnTo>
                  <a:lnTo>
                    <a:pt x="31" y="10"/>
                  </a:lnTo>
                  <a:lnTo>
                    <a:pt x="36" y="20"/>
                  </a:lnTo>
                  <a:lnTo>
                    <a:pt x="41" y="20"/>
                  </a:lnTo>
                  <a:lnTo>
                    <a:pt x="47" y="10"/>
                  </a:lnTo>
                  <a:lnTo>
                    <a:pt x="41" y="5"/>
                  </a:lnTo>
                  <a:lnTo>
                    <a:pt x="31" y="5"/>
                  </a:lnTo>
                  <a:lnTo>
                    <a:pt x="31" y="0"/>
                  </a:lnTo>
                  <a:lnTo>
                    <a:pt x="16" y="1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" name=""/>
            <p:cNvSpPr/>
            <p:nvPr/>
          </p:nvSpPr>
          <p:spPr>
            <a:xfrm>
              <a:off x="5641920" y="4351320"/>
              <a:ext cx="74520" cy="57240"/>
            </a:xfrm>
            <a:custGeom>
              <a:avLst/>
              <a:gdLst/>
              <a:ahLst/>
              <a:rect l="l" t="t" r="r" b="b"/>
              <a:pathLst>
                <a:path w="47" h="36">
                  <a:moveTo>
                    <a:pt x="0" y="15"/>
                  </a:moveTo>
                  <a:lnTo>
                    <a:pt x="21" y="36"/>
                  </a:lnTo>
                  <a:lnTo>
                    <a:pt x="26" y="26"/>
                  </a:lnTo>
                  <a:lnTo>
                    <a:pt x="26" y="15"/>
                  </a:lnTo>
                  <a:lnTo>
                    <a:pt x="31" y="10"/>
                  </a:lnTo>
                  <a:lnTo>
                    <a:pt x="36" y="20"/>
                  </a:lnTo>
                  <a:lnTo>
                    <a:pt x="41" y="20"/>
                  </a:lnTo>
                  <a:lnTo>
                    <a:pt x="47" y="10"/>
                  </a:lnTo>
                  <a:lnTo>
                    <a:pt x="41" y="5"/>
                  </a:lnTo>
                  <a:lnTo>
                    <a:pt x="31" y="5"/>
                  </a:lnTo>
                  <a:lnTo>
                    <a:pt x="31" y="0"/>
                  </a:lnTo>
                  <a:lnTo>
                    <a:pt x="16" y="10"/>
                  </a:lnTo>
                  <a:lnTo>
                    <a:pt x="0" y="1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1" name=""/>
          <p:cNvSpPr/>
          <p:nvPr/>
        </p:nvSpPr>
        <p:spPr>
          <a:xfrm>
            <a:off x="5091120" y="406404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0"/>
                </a:moveTo>
                <a:lnTo>
                  <a:pt x="5" y="10"/>
                </a:lnTo>
                <a:lnTo>
                  <a:pt x="0" y="0"/>
                </a:lnTo>
                <a:lnTo>
                  <a:pt x="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2" name=""/>
          <p:cNvGrpSpPr/>
          <p:nvPr/>
        </p:nvGrpSpPr>
        <p:grpSpPr>
          <a:xfrm>
            <a:off x="5091120" y="4064040"/>
            <a:ext cx="7920" cy="15840"/>
            <a:chOff x="5091120" y="4064040"/>
            <a:chExt cx="7920" cy="15840"/>
          </a:xfrm>
        </p:grpSpPr>
        <p:sp>
          <p:nvSpPr>
            <p:cNvPr id="303" name=""/>
            <p:cNvSpPr/>
            <p:nvPr/>
          </p:nvSpPr>
          <p:spPr>
            <a:xfrm>
              <a:off x="5091120" y="40640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5091120" y="40640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1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5" name=""/>
          <p:cNvSpPr/>
          <p:nvPr/>
        </p:nvSpPr>
        <p:spPr>
          <a:xfrm>
            <a:off x="5000760" y="3340080"/>
            <a:ext cx="387360" cy="812880"/>
          </a:xfrm>
          <a:custGeom>
            <a:avLst/>
            <a:gdLst/>
            <a:ahLst/>
            <a:rect l="l" t="t" r="r" b="b"/>
            <a:pathLst>
              <a:path w="244" h="512">
                <a:moveTo>
                  <a:pt x="197" y="67"/>
                </a:moveTo>
                <a:lnTo>
                  <a:pt x="176" y="73"/>
                </a:lnTo>
                <a:lnTo>
                  <a:pt x="176" y="78"/>
                </a:lnTo>
                <a:lnTo>
                  <a:pt x="145" y="93"/>
                </a:lnTo>
                <a:lnTo>
                  <a:pt x="145" y="104"/>
                </a:lnTo>
                <a:lnTo>
                  <a:pt x="125" y="119"/>
                </a:lnTo>
                <a:lnTo>
                  <a:pt x="114" y="150"/>
                </a:lnTo>
                <a:lnTo>
                  <a:pt x="119" y="171"/>
                </a:lnTo>
                <a:lnTo>
                  <a:pt x="135" y="186"/>
                </a:lnTo>
                <a:lnTo>
                  <a:pt x="140" y="202"/>
                </a:lnTo>
                <a:lnTo>
                  <a:pt x="161" y="223"/>
                </a:lnTo>
                <a:lnTo>
                  <a:pt x="187" y="249"/>
                </a:lnTo>
                <a:lnTo>
                  <a:pt x="197" y="249"/>
                </a:lnTo>
                <a:lnTo>
                  <a:pt x="202" y="259"/>
                </a:lnTo>
                <a:lnTo>
                  <a:pt x="207" y="254"/>
                </a:lnTo>
                <a:lnTo>
                  <a:pt x="213" y="269"/>
                </a:lnTo>
                <a:lnTo>
                  <a:pt x="223" y="285"/>
                </a:lnTo>
                <a:lnTo>
                  <a:pt x="233" y="316"/>
                </a:lnTo>
                <a:lnTo>
                  <a:pt x="244" y="373"/>
                </a:lnTo>
                <a:lnTo>
                  <a:pt x="244" y="378"/>
                </a:lnTo>
                <a:lnTo>
                  <a:pt x="238" y="388"/>
                </a:lnTo>
                <a:lnTo>
                  <a:pt x="233" y="388"/>
                </a:lnTo>
                <a:lnTo>
                  <a:pt x="238" y="409"/>
                </a:lnTo>
                <a:lnTo>
                  <a:pt x="233" y="424"/>
                </a:lnTo>
                <a:lnTo>
                  <a:pt x="202" y="435"/>
                </a:lnTo>
                <a:lnTo>
                  <a:pt x="197" y="445"/>
                </a:lnTo>
                <a:lnTo>
                  <a:pt x="176" y="456"/>
                </a:lnTo>
                <a:lnTo>
                  <a:pt x="156" y="456"/>
                </a:lnTo>
                <a:lnTo>
                  <a:pt x="150" y="466"/>
                </a:lnTo>
                <a:lnTo>
                  <a:pt x="140" y="471"/>
                </a:lnTo>
                <a:lnTo>
                  <a:pt x="145" y="476"/>
                </a:lnTo>
                <a:lnTo>
                  <a:pt x="145" y="481"/>
                </a:lnTo>
                <a:lnTo>
                  <a:pt x="130" y="471"/>
                </a:lnTo>
                <a:lnTo>
                  <a:pt x="130" y="481"/>
                </a:lnTo>
                <a:lnTo>
                  <a:pt x="130" y="487"/>
                </a:lnTo>
                <a:lnTo>
                  <a:pt x="119" y="497"/>
                </a:lnTo>
                <a:lnTo>
                  <a:pt x="99" y="512"/>
                </a:lnTo>
                <a:lnTo>
                  <a:pt x="93" y="512"/>
                </a:lnTo>
                <a:lnTo>
                  <a:pt x="88" y="512"/>
                </a:lnTo>
                <a:lnTo>
                  <a:pt x="93" y="507"/>
                </a:lnTo>
                <a:lnTo>
                  <a:pt x="88" y="487"/>
                </a:lnTo>
                <a:lnTo>
                  <a:pt x="88" y="476"/>
                </a:lnTo>
                <a:lnTo>
                  <a:pt x="99" y="466"/>
                </a:lnTo>
                <a:lnTo>
                  <a:pt x="83" y="461"/>
                </a:lnTo>
                <a:lnTo>
                  <a:pt x="78" y="450"/>
                </a:lnTo>
                <a:lnTo>
                  <a:pt x="93" y="450"/>
                </a:lnTo>
                <a:lnTo>
                  <a:pt x="93" y="440"/>
                </a:lnTo>
                <a:lnTo>
                  <a:pt x="104" y="440"/>
                </a:lnTo>
                <a:lnTo>
                  <a:pt x="125" y="430"/>
                </a:lnTo>
                <a:lnTo>
                  <a:pt x="125" y="414"/>
                </a:lnTo>
                <a:lnTo>
                  <a:pt x="140" y="409"/>
                </a:lnTo>
                <a:lnTo>
                  <a:pt x="140" y="404"/>
                </a:lnTo>
                <a:lnTo>
                  <a:pt x="161" y="399"/>
                </a:lnTo>
                <a:lnTo>
                  <a:pt x="176" y="388"/>
                </a:lnTo>
                <a:lnTo>
                  <a:pt x="181" y="393"/>
                </a:lnTo>
                <a:lnTo>
                  <a:pt x="181" y="388"/>
                </a:lnTo>
                <a:lnTo>
                  <a:pt x="187" y="352"/>
                </a:lnTo>
                <a:lnTo>
                  <a:pt x="181" y="331"/>
                </a:lnTo>
                <a:lnTo>
                  <a:pt x="181" y="305"/>
                </a:lnTo>
                <a:lnTo>
                  <a:pt x="181" y="285"/>
                </a:lnTo>
                <a:lnTo>
                  <a:pt x="171" y="254"/>
                </a:lnTo>
                <a:lnTo>
                  <a:pt x="150" y="243"/>
                </a:lnTo>
                <a:lnTo>
                  <a:pt x="145" y="243"/>
                </a:lnTo>
                <a:lnTo>
                  <a:pt x="145" y="233"/>
                </a:lnTo>
                <a:lnTo>
                  <a:pt x="140" y="217"/>
                </a:lnTo>
                <a:lnTo>
                  <a:pt x="125" y="207"/>
                </a:lnTo>
                <a:lnTo>
                  <a:pt x="99" y="176"/>
                </a:lnTo>
                <a:lnTo>
                  <a:pt x="99" y="171"/>
                </a:lnTo>
                <a:lnTo>
                  <a:pt x="57" y="140"/>
                </a:lnTo>
                <a:lnTo>
                  <a:pt x="62" y="129"/>
                </a:lnTo>
                <a:lnTo>
                  <a:pt x="78" y="129"/>
                </a:lnTo>
                <a:lnTo>
                  <a:pt x="88" y="119"/>
                </a:lnTo>
                <a:lnTo>
                  <a:pt x="88" y="114"/>
                </a:lnTo>
                <a:lnTo>
                  <a:pt x="73" y="93"/>
                </a:lnTo>
                <a:lnTo>
                  <a:pt x="68" y="83"/>
                </a:lnTo>
                <a:lnTo>
                  <a:pt x="37" y="83"/>
                </a:lnTo>
                <a:lnTo>
                  <a:pt x="26" y="78"/>
                </a:lnTo>
                <a:lnTo>
                  <a:pt x="26" y="62"/>
                </a:lnTo>
                <a:lnTo>
                  <a:pt x="21" y="57"/>
                </a:lnTo>
                <a:lnTo>
                  <a:pt x="0" y="31"/>
                </a:lnTo>
                <a:lnTo>
                  <a:pt x="11" y="21"/>
                </a:lnTo>
                <a:lnTo>
                  <a:pt x="31" y="26"/>
                </a:lnTo>
                <a:lnTo>
                  <a:pt x="42" y="21"/>
                </a:lnTo>
                <a:lnTo>
                  <a:pt x="47" y="26"/>
                </a:lnTo>
                <a:lnTo>
                  <a:pt x="52" y="21"/>
                </a:lnTo>
                <a:lnTo>
                  <a:pt x="57" y="26"/>
                </a:lnTo>
                <a:lnTo>
                  <a:pt x="68" y="21"/>
                </a:lnTo>
                <a:lnTo>
                  <a:pt x="78" y="21"/>
                </a:lnTo>
                <a:lnTo>
                  <a:pt x="99" y="0"/>
                </a:lnTo>
                <a:lnTo>
                  <a:pt x="125" y="16"/>
                </a:lnTo>
                <a:lnTo>
                  <a:pt x="145" y="21"/>
                </a:lnTo>
                <a:lnTo>
                  <a:pt x="150" y="26"/>
                </a:lnTo>
                <a:lnTo>
                  <a:pt x="145" y="31"/>
                </a:lnTo>
                <a:lnTo>
                  <a:pt x="156" y="52"/>
                </a:lnTo>
                <a:lnTo>
                  <a:pt x="176" y="62"/>
                </a:lnTo>
                <a:lnTo>
                  <a:pt x="197" y="67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6" name=""/>
          <p:cNvGrpSpPr/>
          <p:nvPr/>
        </p:nvGrpSpPr>
        <p:grpSpPr>
          <a:xfrm>
            <a:off x="5000760" y="3340080"/>
            <a:ext cx="387360" cy="812880"/>
            <a:chOff x="5000760" y="3340080"/>
            <a:chExt cx="387360" cy="812880"/>
          </a:xfrm>
        </p:grpSpPr>
        <p:sp>
          <p:nvSpPr>
            <p:cNvPr id="307" name=""/>
            <p:cNvSpPr/>
            <p:nvPr/>
          </p:nvSpPr>
          <p:spPr>
            <a:xfrm>
              <a:off x="5000760" y="3340080"/>
              <a:ext cx="387360" cy="812880"/>
            </a:xfrm>
            <a:custGeom>
              <a:avLst/>
              <a:gdLst/>
              <a:ahLst/>
              <a:rect l="l" t="t" r="r" b="b"/>
              <a:pathLst>
                <a:path w="244" h="512">
                  <a:moveTo>
                    <a:pt x="197" y="67"/>
                  </a:moveTo>
                  <a:lnTo>
                    <a:pt x="176" y="73"/>
                  </a:lnTo>
                  <a:lnTo>
                    <a:pt x="176" y="78"/>
                  </a:lnTo>
                  <a:lnTo>
                    <a:pt x="145" y="93"/>
                  </a:lnTo>
                  <a:lnTo>
                    <a:pt x="145" y="104"/>
                  </a:lnTo>
                  <a:lnTo>
                    <a:pt x="125" y="119"/>
                  </a:lnTo>
                  <a:lnTo>
                    <a:pt x="114" y="150"/>
                  </a:lnTo>
                  <a:lnTo>
                    <a:pt x="119" y="171"/>
                  </a:lnTo>
                  <a:lnTo>
                    <a:pt x="135" y="186"/>
                  </a:lnTo>
                  <a:lnTo>
                    <a:pt x="140" y="202"/>
                  </a:lnTo>
                  <a:lnTo>
                    <a:pt x="161" y="223"/>
                  </a:lnTo>
                  <a:lnTo>
                    <a:pt x="187" y="249"/>
                  </a:lnTo>
                  <a:lnTo>
                    <a:pt x="197" y="249"/>
                  </a:lnTo>
                  <a:lnTo>
                    <a:pt x="202" y="259"/>
                  </a:lnTo>
                  <a:lnTo>
                    <a:pt x="207" y="254"/>
                  </a:lnTo>
                  <a:lnTo>
                    <a:pt x="213" y="269"/>
                  </a:lnTo>
                  <a:lnTo>
                    <a:pt x="223" y="285"/>
                  </a:lnTo>
                  <a:lnTo>
                    <a:pt x="233" y="316"/>
                  </a:lnTo>
                  <a:lnTo>
                    <a:pt x="244" y="373"/>
                  </a:lnTo>
                  <a:lnTo>
                    <a:pt x="244" y="378"/>
                  </a:lnTo>
                  <a:lnTo>
                    <a:pt x="238" y="388"/>
                  </a:lnTo>
                  <a:lnTo>
                    <a:pt x="233" y="388"/>
                  </a:lnTo>
                  <a:lnTo>
                    <a:pt x="238" y="409"/>
                  </a:lnTo>
                  <a:lnTo>
                    <a:pt x="233" y="424"/>
                  </a:lnTo>
                  <a:lnTo>
                    <a:pt x="202" y="435"/>
                  </a:lnTo>
                  <a:lnTo>
                    <a:pt x="197" y="445"/>
                  </a:lnTo>
                  <a:lnTo>
                    <a:pt x="176" y="456"/>
                  </a:lnTo>
                  <a:lnTo>
                    <a:pt x="156" y="456"/>
                  </a:lnTo>
                  <a:lnTo>
                    <a:pt x="150" y="466"/>
                  </a:lnTo>
                  <a:lnTo>
                    <a:pt x="140" y="471"/>
                  </a:lnTo>
                  <a:lnTo>
                    <a:pt x="145" y="476"/>
                  </a:lnTo>
                  <a:lnTo>
                    <a:pt x="145" y="481"/>
                  </a:lnTo>
                  <a:lnTo>
                    <a:pt x="130" y="471"/>
                  </a:lnTo>
                  <a:lnTo>
                    <a:pt x="130" y="481"/>
                  </a:lnTo>
                  <a:lnTo>
                    <a:pt x="130" y="487"/>
                  </a:lnTo>
                  <a:lnTo>
                    <a:pt x="119" y="497"/>
                  </a:lnTo>
                  <a:lnTo>
                    <a:pt x="99" y="512"/>
                  </a:lnTo>
                  <a:lnTo>
                    <a:pt x="93" y="512"/>
                  </a:lnTo>
                  <a:lnTo>
                    <a:pt x="88" y="512"/>
                  </a:lnTo>
                  <a:lnTo>
                    <a:pt x="93" y="507"/>
                  </a:lnTo>
                  <a:lnTo>
                    <a:pt x="88" y="487"/>
                  </a:lnTo>
                  <a:lnTo>
                    <a:pt x="88" y="476"/>
                  </a:lnTo>
                  <a:lnTo>
                    <a:pt x="99" y="466"/>
                  </a:lnTo>
                  <a:lnTo>
                    <a:pt x="83" y="461"/>
                  </a:lnTo>
                  <a:lnTo>
                    <a:pt x="78" y="450"/>
                  </a:lnTo>
                  <a:lnTo>
                    <a:pt x="93" y="450"/>
                  </a:lnTo>
                  <a:lnTo>
                    <a:pt x="93" y="440"/>
                  </a:lnTo>
                  <a:lnTo>
                    <a:pt x="104" y="440"/>
                  </a:lnTo>
                  <a:lnTo>
                    <a:pt x="125" y="430"/>
                  </a:lnTo>
                  <a:lnTo>
                    <a:pt x="125" y="414"/>
                  </a:lnTo>
                  <a:lnTo>
                    <a:pt x="140" y="409"/>
                  </a:lnTo>
                  <a:lnTo>
                    <a:pt x="140" y="404"/>
                  </a:lnTo>
                  <a:lnTo>
                    <a:pt x="161" y="399"/>
                  </a:lnTo>
                  <a:lnTo>
                    <a:pt x="176" y="388"/>
                  </a:lnTo>
                  <a:lnTo>
                    <a:pt x="181" y="393"/>
                  </a:lnTo>
                  <a:lnTo>
                    <a:pt x="181" y="388"/>
                  </a:lnTo>
                  <a:lnTo>
                    <a:pt x="187" y="352"/>
                  </a:lnTo>
                  <a:lnTo>
                    <a:pt x="181" y="331"/>
                  </a:lnTo>
                  <a:lnTo>
                    <a:pt x="181" y="305"/>
                  </a:lnTo>
                  <a:lnTo>
                    <a:pt x="181" y="285"/>
                  </a:lnTo>
                  <a:lnTo>
                    <a:pt x="171" y="254"/>
                  </a:lnTo>
                  <a:lnTo>
                    <a:pt x="150" y="243"/>
                  </a:lnTo>
                  <a:lnTo>
                    <a:pt x="145" y="243"/>
                  </a:lnTo>
                  <a:lnTo>
                    <a:pt x="145" y="233"/>
                  </a:lnTo>
                  <a:lnTo>
                    <a:pt x="140" y="217"/>
                  </a:lnTo>
                  <a:lnTo>
                    <a:pt x="125" y="207"/>
                  </a:lnTo>
                  <a:lnTo>
                    <a:pt x="99" y="176"/>
                  </a:lnTo>
                  <a:lnTo>
                    <a:pt x="99" y="171"/>
                  </a:lnTo>
                  <a:lnTo>
                    <a:pt x="57" y="140"/>
                  </a:lnTo>
                  <a:lnTo>
                    <a:pt x="62" y="129"/>
                  </a:lnTo>
                  <a:lnTo>
                    <a:pt x="78" y="129"/>
                  </a:lnTo>
                  <a:lnTo>
                    <a:pt x="88" y="119"/>
                  </a:lnTo>
                  <a:lnTo>
                    <a:pt x="88" y="114"/>
                  </a:lnTo>
                  <a:lnTo>
                    <a:pt x="73" y="93"/>
                  </a:lnTo>
                  <a:lnTo>
                    <a:pt x="68" y="83"/>
                  </a:lnTo>
                  <a:lnTo>
                    <a:pt x="37" y="83"/>
                  </a:lnTo>
                  <a:lnTo>
                    <a:pt x="26" y="78"/>
                  </a:lnTo>
                  <a:lnTo>
                    <a:pt x="26" y="62"/>
                  </a:lnTo>
                  <a:lnTo>
                    <a:pt x="21" y="57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31" y="26"/>
                  </a:lnTo>
                  <a:lnTo>
                    <a:pt x="42" y="21"/>
                  </a:lnTo>
                  <a:lnTo>
                    <a:pt x="47" y="26"/>
                  </a:lnTo>
                  <a:lnTo>
                    <a:pt x="52" y="21"/>
                  </a:lnTo>
                  <a:lnTo>
                    <a:pt x="57" y="26"/>
                  </a:lnTo>
                  <a:lnTo>
                    <a:pt x="68" y="21"/>
                  </a:lnTo>
                  <a:lnTo>
                    <a:pt x="78" y="21"/>
                  </a:lnTo>
                  <a:lnTo>
                    <a:pt x="99" y="0"/>
                  </a:lnTo>
                  <a:lnTo>
                    <a:pt x="125" y="16"/>
                  </a:lnTo>
                  <a:lnTo>
                    <a:pt x="145" y="21"/>
                  </a:lnTo>
                  <a:lnTo>
                    <a:pt x="150" y="26"/>
                  </a:lnTo>
                  <a:lnTo>
                    <a:pt x="145" y="31"/>
                  </a:lnTo>
                  <a:lnTo>
                    <a:pt x="156" y="52"/>
                  </a:lnTo>
                  <a:lnTo>
                    <a:pt x="176" y="62"/>
                  </a:lnTo>
                  <a:lnTo>
                    <a:pt x="197" y="67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5000760" y="3340080"/>
              <a:ext cx="387360" cy="812880"/>
            </a:xfrm>
            <a:custGeom>
              <a:avLst/>
              <a:gdLst/>
              <a:ahLst/>
              <a:rect l="l" t="t" r="r" b="b"/>
              <a:pathLst>
                <a:path w="244" h="512">
                  <a:moveTo>
                    <a:pt x="197" y="67"/>
                  </a:moveTo>
                  <a:lnTo>
                    <a:pt x="176" y="73"/>
                  </a:lnTo>
                  <a:lnTo>
                    <a:pt x="176" y="78"/>
                  </a:lnTo>
                  <a:lnTo>
                    <a:pt x="145" y="93"/>
                  </a:lnTo>
                  <a:lnTo>
                    <a:pt x="145" y="104"/>
                  </a:lnTo>
                  <a:lnTo>
                    <a:pt x="125" y="119"/>
                  </a:lnTo>
                  <a:lnTo>
                    <a:pt x="114" y="150"/>
                  </a:lnTo>
                  <a:lnTo>
                    <a:pt x="119" y="171"/>
                  </a:lnTo>
                  <a:lnTo>
                    <a:pt x="135" y="186"/>
                  </a:lnTo>
                  <a:lnTo>
                    <a:pt x="140" y="202"/>
                  </a:lnTo>
                  <a:lnTo>
                    <a:pt x="161" y="223"/>
                  </a:lnTo>
                  <a:lnTo>
                    <a:pt x="187" y="249"/>
                  </a:lnTo>
                  <a:lnTo>
                    <a:pt x="197" y="249"/>
                  </a:lnTo>
                  <a:lnTo>
                    <a:pt x="202" y="259"/>
                  </a:lnTo>
                  <a:lnTo>
                    <a:pt x="207" y="254"/>
                  </a:lnTo>
                  <a:lnTo>
                    <a:pt x="213" y="269"/>
                  </a:lnTo>
                  <a:lnTo>
                    <a:pt x="223" y="285"/>
                  </a:lnTo>
                  <a:lnTo>
                    <a:pt x="233" y="316"/>
                  </a:lnTo>
                  <a:lnTo>
                    <a:pt x="244" y="373"/>
                  </a:lnTo>
                  <a:lnTo>
                    <a:pt x="244" y="378"/>
                  </a:lnTo>
                  <a:lnTo>
                    <a:pt x="238" y="388"/>
                  </a:lnTo>
                  <a:lnTo>
                    <a:pt x="233" y="388"/>
                  </a:lnTo>
                  <a:lnTo>
                    <a:pt x="238" y="409"/>
                  </a:lnTo>
                  <a:lnTo>
                    <a:pt x="233" y="424"/>
                  </a:lnTo>
                  <a:lnTo>
                    <a:pt x="202" y="435"/>
                  </a:lnTo>
                  <a:lnTo>
                    <a:pt x="197" y="445"/>
                  </a:lnTo>
                  <a:lnTo>
                    <a:pt x="176" y="456"/>
                  </a:lnTo>
                  <a:lnTo>
                    <a:pt x="156" y="456"/>
                  </a:lnTo>
                  <a:lnTo>
                    <a:pt x="150" y="466"/>
                  </a:lnTo>
                  <a:lnTo>
                    <a:pt x="140" y="471"/>
                  </a:lnTo>
                  <a:lnTo>
                    <a:pt x="145" y="476"/>
                  </a:lnTo>
                  <a:lnTo>
                    <a:pt x="145" y="481"/>
                  </a:lnTo>
                  <a:lnTo>
                    <a:pt x="130" y="471"/>
                  </a:lnTo>
                  <a:lnTo>
                    <a:pt x="130" y="481"/>
                  </a:lnTo>
                  <a:lnTo>
                    <a:pt x="130" y="487"/>
                  </a:lnTo>
                  <a:lnTo>
                    <a:pt x="119" y="497"/>
                  </a:lnTo>
                  <a:lnTo>
                    <a:pt x="99" y="512"/>
                  </a:lnTo>
                  <a:lnTo>
                    <a:pt x="93" y="512"/>
                  </a:lnTo>
                  <a:lnTo>
                    <a:pt x="88" y="512"/>
                  </a:lnTo>
                  <a:lnTo>
                    <a:pt x="93" y="507"/>
                  </a:lnTo>
                  <a:lnTo>
                    <a:pt x="88" y="487"/>
                  </a:lnTo>
                  <a:lnTo>
                    <a:pt x="88" y="476"/>
                  </a:lnTo>
                  <a:lnTo>
                    <a:pt x="99" y="466"/>
                  </a:lnTo>
                  <a:lnTo>
                    <a:pt x="83" y="461"/>
                  </a:lnTo>
                  <a:lnTo>
                    <a:pt x="78" y="450"/>
                  </a:lnTo>
                  <a:lnTo>
                    <a:pt x="93" y="450"/>
                  </a:lnTo>
                  <a:lnTo>
                    <a:pt x="93" y="440"/>
                  </a:lnTo>
                  <a:lnTo>
                    <a:pt x="104" y="440"/>
                  </a:lnTo>
                  <a:lnTo>
                    <a:pt x="125" y="430"/>
                  </a:lnTo>
                  <a:lnTo>
                    <a:pt x="125" y="414"/>
                  </a:lnTo>
                  <a:lnTo>
                    <a:pt x="140" y="409"/>
                  </a:lnTo>
                  <a:lnTo>
                    <a:pt x="140" y="404"/>
                  </a:lnTo>
                  <a:lnTo>
                    <a:pt x="161" y="399"/>
                  </a:lnTo>
                  <a:lnTo>
                    <a:pt x="176" y="388"/>
                  </a:lnTo>
                  <a:lnTo>
                    <a:pt x="181" y="393"/>
                  </a:lnTo>
                  <a:lnTo>
                    <a:pt x="181" y="388"/>
                  </a:lnTo>
                  <a:lnTo>
                    <a:pt x="187" y="352"/>
                  </a:lnTo>
                  <a:lnTo>
                    <a:pt x="181" y="331"/>
                  </a:lnTo>
                  <a:lnTo>
                    <a:pt x="181" y="305"/>
                  </a:lnTo>
                  <a:lnTo>
                    <a:pt x="181" y="285"/>
                  </a:lnTo>
                  <a:lnTo>
                    <a:pt x="171" y="254"/>
                  </a:lnTo>
                  <a:lnTo>
                    <a:pt x="150" y="243"/>
                  </a:lnTo>
                  <a:lnTo>
                    <a:pt x="145" y="243"/>
                  </a:lnTo>
                  <a:lnTo>
                    <a:pt x="145" y="233"/>
                  </a:lnTo>
                  <a:lnTo>
                    <a:pt x="140" y="217"/>
                  </a:lnTo>
                  <a:lnTo>
                    <a:pt x="125" y="207"/>
                  </a:lnTo>
                  <a:lnTo>
                    <a:pt x="99" y="176"/>
                  </a:lnTo>
                  <a:lnTo>
                    <a:pt x="99" y="171"/>
                  </a:lnTo>
                  <a:lnTo>
                    <a:pt x="57" y="140"/>
                  </a:lnTo>
                  <a:lnTo>
                    <a:pt x="62" y="129"/>
                  </a:lnTo>
                  <a:lnTo>
                    <a:pt x="78" y="129"/>
                  </a:lnTo>
                  <a:lnTo>
                    <a:pt x="88" y="119"/>
                  </a:lnTo>
                  <a:lnTo>
                    <a:pt x="88" y="114"/>
                  </a:lnTo>
                  <a:lnTo>
                    <a:pt x="73" y="93"/>
                  </a:lnTo>
                  <a:lnTo>
                    <a:pt x="68" y="83"/>
                  </a:lnTo>
                  <a:lnTo>
                    <a:pt x="37" y="83"/>
                  </a:lnTo>
                  <a:lnTo>
                    <a:pt x="26" y="78"/>
                  </a:lnTo>
                  <a:lnTo>
                    <a:pt x="26" y="62"/>
                  </a:lnTo>
                  <a:lnTo>
                    <a:pt x="21" y="57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31" y="26"/>
                  </a:lnTo>
                  <a:lnTo>
                    <a:pt x="42" y="21"/>
                  </a:lnTo>
                  <a:lnTo>
                    <a:pt x="47" y="26"/>
                  </a:lnTo>
                  <a:lnTo>
                    <a:pt x="52" y="21"/>
                  </a:lnTo>
                  <a:lnTo>
                    <a:pt x="57" y="26"/>
                  </a:lnTo>
                  <a:lnTo>
                    <a:pt x="68" y="21"/>
                  </a:lnTo>
                  <a:lnTo>
                    <a:pt x="78" y="21"/>
                  </a:lnTo>
                  <a:lnTo>
                    <a:pt x="99" y="0"/>
                  </a:lnTo>
                  <a:lnTo>
                    <a:pt x="125" y="16"/>
                  </a:lnTo>
                  <a:lnTo>
                    <a:pt x="145" y="21"/>
                  </a:lnTo>
                  <a:lnTo>
                    <a:pt x="150" y="26"/>
                  </a:lnTo>
                  <a:lnTo>
                    <a:pt x="145" y="31"/>
                  </a:lnTo>
                  <a:lnTo>
                    <a:pt x="156" y="52"/>
                  </a:lnTo>
                  <a:lnTo>
                    <a:pt x="176" y="62"/>
                  </a:lnTo>
                  <a:lnTo>
                    <a:pt x="197" y="67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9" name=""/>
          <p:cNvSpPr/>
          <p:nvPr/>
        </p:nvSpPr>
        <p:spPr>
          <a:xfrm>
            <a:off x="4459320" y="3036960"/>
            <a:ext cx="484200" cy="1035000"/>
          </a:xfrm>
          <a:custGeom>
            <a:avLst/>
            <a:gdLst/>
            <a:ahLst/>
            <a:rect l="l" t="t" r="r" b="b"/>
            <a:pathLst>
              <a:path w="305" h="652">
                <a:moveTo>
                  <a:pt x="222" y="652"/>
                </a:moveTo>
                <a:lnTo>
                  <a:pt x="217" y="647"/>
                </a:lnTo>
                <a:lnTo>
                  <a:pt x="227" y="600"/>
                </a:lnTo>
                <a:lnTo>
                  <a:pt x="217" y="595"/>
                </a:lnTo>
                <a:lnTo>
                  <a:pt x="217" y="590"/>
                </a:lnTo>
                <a:lnTo>
                  <a:pt x="222" y="590"/>
                </a:lnTo>
                <a:lnTo>
                  <a:pt x="217" y="559"/>
                </a:lnTo>
                <a:lnTo>
                  <a:pt x="212" y="533"/>
                </a:lnTo>
                <a:lnTo>
                  <a:pt x="207" y="538"/>
                </a:lnTo>
                <a:lnTo>
                  <a:pt x="191" y="486"/>
                </a:lnTo>
                <a:lnTo>
                  <a:pt x="191" y="434"/>
                </a:lnTo>
                <a:lnTo>
                  <a:pt x="176" y="429"/>
                </a:lnTo>
                <a:lnTo>
                  <a:pt x="165" y="419"/>
                </a:lnTo>
                <a:lnTo>
                  <a:pt x="160" y="419"/>
                </a:lnTo>
                <a:lnTo>
                  <a:pt x="150" y="403"/>
                </a:lnTo>
                <a:lnTo>
                  <a:pt x="150" y="429"/>
                </a:lnTo>
                <a:lnTo>
                  <a:pt x="129" y="434"/>
                </a:lnTo>
                <a:lnTo>
                  <a:pt x="103" y="460"/>
                </a:lnTo>
                <a:lnTo>
                  <a:pt x="98" y="455"/>
                </a:lnTo>
                <a:lnTo>
                  <a:pt x="93" y="460"/>
                </a:lnTo>
                <a:lnTo>
                  <a:pt x="77" y="455"/>
                </a:lnTo>
                <a:lnTo>
                  <a:pt x="77" y="450"/>
                </a:lnTo>
                <a:lnTo>
                  <a:pt x="77" y="445"/>
                </a:lnTo>
                <a:lnTo>
                  <a:pt x="72" y="450"/>
                </a:lnTo>
                <a:lnTo>
                  <a:pt x="77" y="408"/>
                </a:lnTo>
                <a:lnTo>
                  <a:pt x="72" y="372"/>
                </a:lnTo>
                <a:lnTo>
                  <a:pt x="57" y="336"/>
                </a:lnTo>
                <a:lnTo>
                  <a:pt x="57" y="346"/>
                </a:lnTo>
                <a:lnTo>
                  <a:pt x="52" y="341"/>
                </a:lnTo>
                <a:lnTo>
                  <a:pt x="46" y="336"/>
                </a:lnTo>
                <a:lnTo>
                  <a:pt x="46" y="331"/>
                </a:lnTo>
                <a:lnTo>
                  <a:pt x="57" y="331"/>
                </a:lnTo>
                <a:lnTo>
                  <a:pt x="52" y="326"/>
                </a:lnTo>
                <a:lnTo>
                  <a:pt x="52" y="320"/>
                </a:lnTo>
                <a:lnTo>
                  <a:pt x="26" y="305"/>
                </a:lnTo>
                <a:lnTo>
                  <a:pt x="26" y="300"/>
                </a:lnTo>
                <a:lnTo>
                  <a:pt x="10" y="289"/>
                </a:lnTo>
                <a:lnTo>
                  <a:pt x="0" y="279"/>
                </a:lnTo>
                <a:lnTo>
                  <a:pt x="0" y="258"/>
                </a:lnTo>
                <a:lnTo>
                  <a:pt x="10" y="258"/>
                </a:lnTo>
                <a:lnTo>
                  <a:pt x="15" y="258"/>
                </a:lnTo>
                <a:lnTo>
                  <a:pt x="15" y="243"/>
                </a:lnTo>
                <a:lnTo>
                  <a:pt x="31" y="233"/>
                </a:lnTo>
                <a:lnTo>
                  <a:pt x="26" y="212"/>
                </a:lnTo>
                <a:lnTo>
                  <a:pt x="31" y="207"/>
                </a:lnTo>
                <a:lnTo>
                  <a:pt x="36" y="201"/>
                </a:lnTo>
                <a:lnTo>
                  <a:pt x="41" y="170"/>
                </a:lnTo>
                <a:lnTo>
                  <a:pt x="41" y="165"/>
                </a:lnTo>
                <a:lnTo>
                  <a:pt x="67" y="165"/>
                </a:lnTo>
                <a:lnTo>
                  <a:pt x="83" y="129"/>
                </a:lnTo>
                <a:lnTo>
                  <a:pt x="83" y="119"/>
                </a:lnTo>
                <a:lnTo>
                  <a:pt x="98" y="98"/>
                </a:lnTo>
                <a:lnTo>
                  <a:pt x="98" y="82"/>
                </a:lnTo>
                <a:lnTo>
                  <a:pt x="103" y="72"/>
                </a:lnTo>
                <a:lnTo>
                  <a:pt x="119" y="62"/>
                </a:lnTo>
                <a:lnTo>
                  <a:pt x="129" y="46"/>
                </a:lnTo>
                <a:lnTo>
                  <a:pt x="150" y="41"/>
                </a:lnTo>
                <a:lnTo>
                  <a:pt x="165" y="46"/>
                </a:lnTo>
                <a:lnTo>
                  <a:pt x="165" y="25"/>
                </a:lnTo>
                <a:lnTo>
                  <a:pt x="176" y="15"/>
                </a:lnTo>
                <a:lnTo>
                  <a:pt x="176" y="10"/>
                </a:lnTo>
                <a:lnTo>
                  <a:pt x="186" y="0"/>
                </a:lnTo>
                <a:lnTo>
                  <a:pt x="196" y="10"/>
                </a:lnTo>
                <a:lnTo>
                  <a:pt x="202" y="15"/>
                </a:lnTo>
                <a:lnTo>
                  <a:pt x="207" y="31"/>
                </a:lnTo>
                <a:lnTo>
                  <a:pt x="217" y="31"/>
                </a:lnTo>
                <a:lnTo>
                  <a:pt x="222" y="62"/>
                </a:lnTo>
                <a:lnTo>
                  <a:pt x="222" y="88"/>
                </a:lnTo>
                <a:lnTo>
                  <a:pt x="217" y="103"/>
                </a:lnTo>
                <a:lnTo>
                  <a:pt x="196" y="124"/>
                </a:lnTo>
                <a:lnTo>
                  <a:pt x="191" y="145"/>
                </a:lnTo>
                <a:lnTo>
                  <a:pt x="191" y="160"/>
                </a:lnTo>
                <a:lnTo>
                  <a:pt x="186" y="170"/>
                </a:lnTo>
                <a:lnTo>
                  <a:pt x="191" y="170"/>
                </a:lnTo>
                <a:lnTo>
                  <a:pt x="212" y="155"/>
                </a:lnTo>
                <a:lnTo>
                  <a:pt x="227" y="160"/>
                </a:lnTo>
                <a:lnTo>
                  <a:pt x="233" y="186"/>
                </a:lnTo>
                <a:lnTo>
                  <a:pt x="248" y="201"/>
                </a:lnTo>
                <a:lnTo>
                  <a:pt x="243" y="227"/>
                </a:lnTo>
                <a:lnTo>
                  <a:pt x="264" y="238"/>
                </a:lnTo>
                <a:lnTo>
                  <a:pt x="264" y="243"/>
                </a:lnTo>
                <a:lnTo>
                  <a:pt x="274" y="253"/>
                </a:lnTo>
                <a:lnTo>
                  <a:pt x="284" y="253"/>
                </a:lnTo>
                <a:lnTo>
                  <a:pt x="295" y="243"/>
                </a:lnTo>
                <a:lnTo>
                  <a:pt x="305" y="243"/>
                </a:lnTo>
                <a:lnTo>
                  <a:pt x="305" y="248"/>
                </a:lnTo>
                <a:lnTo>
                  <a:pt x="300" y="258"/>
                </a:lnTo>
                <a:lnTo>
                  <a:pt x="284" y="269"/>
                </a:lnTo>
                <a:lnTo>
                  <a:pt x="284" y="274"/>
                </a:lnTo>
                <a:lnTo>
                  <a:pt x="279" y="274"/>
                </a:lnTo>
                <a:lnTo>
                  <a:pt x="274" y="284"/>
                </a:lnTo>
                <a:lnTo>
                  <a:pt x="264" y="295"/>
                </a:lnTo>
                <a:lnTo>
                  <a:pt x="248" y="300"/>
                </a:lnTo>
                <a:lnTo>
                  <a:pt x="227" y="320"/>
                </a:lnTo>
                <a:lnTo>
                  <a:pt x="202" y="320"/>
                </a:lnTo>
                <a:lnTo>
                  <a:pt x="191" y="346"/>
                </a:lnTo>
                <a:lnTo>
                  <a:pt x="191" y="367"/>
                </a:lnTo>
                <a:lnTo>
                  <a:pt x="186" y="367"/>
                </a:lnTo>
                <a:lnTo>
                  <a:pt x="196" y="398"/>
                </a:lnTo>
                <a:lnTo>
                  <a:pt x="217" y="414"/>
                </a:lnTo>
                <a:lnTo>
                  <a:pt x="217" y="440"/>
                </a:lnTo>
                <a:lnTo>
                  <a:pt x="222" y="440"/>
                </a:lnTo>
                <a:lnTo>
                  <a:pt x="227" y="445"/>
                </a:lnTo>
                <a:lnTo>
                  <a:pt x="217" y="460"/>
                </a:lnTo>
                <a:lnTo>
                  <a:pt x="217" y="471"/>
                </a:lnTo>
                <a:lnTo>
                  <a:pt x="207" y="481"/>
                </a:lnTo>
                <a:lnTo>
                  <a:pt x="207" y="491"/>
                </a:lnTo>
                <a:lnTo>
                  <a:pt x="212" y="502"/>
                </a:lnTo>
                <a:lnTo>
                  <a:pt x="233" y="527"/>
                </a:lnTo>
                <a:lnTo>
                  <a:pt x="238" y="553"/>
                </a:lnTo>
                <a:lnTo>
                  <a:pt x="253" y="595"/>
                </a:lnTo>
                <a:lnTo>
                  <a:pt x="243" y="615"/>
                </a:lnTo>
                <a:lnTo>
                  <a:pt x="233" y="631"/>
                </a:lnTo>
                <a:lnTo>
                  <a:pt x="222" y="652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0" name=""/>
          <p:cNvGrpSpPr/>
          <p:nvPr/>
        </p:nvGrpSpPr>
        <p:grpSpPr>
          <a:xfrm>
            <a:off x="4459320" y="3036960"/>
            <a:ext cx="484200" cy="1035000"/>
            <a:chOff x="4459320" y="3036960"/>
            <a:chExt cx="484200" cy="1035000"/>
          </a:xfrm>
        </p:grpSpPr>
        <p:sp>
          <p:nvSpPr>
            <p:cNvPr id="311" name=""/>
            <p:cNvSpPr/>
            <p:nvPr/>
          </p:nvSpPr>
          <p:spPr>
            <a:xfrm>
              <a:off x="4459320" y="3036960"/>
              <a:ext cx="484200" cy="1035000"/>
            </a:xfrm>
            <a:custGeom>
              <a:avLst/>
              <a:gdLst/>
              <a:ahLst/>
              <a:rect l="l" t="t" r="r" b="b"/>
              <a:pathLst>
                <a:path w="305" h="652">
                  <a:moveTo>
                    <a:pt x="222" y="652"/>
                  </a:moveTo>
                  <a:lnTo>
                    <a:pt x="217" y="647"/>
                  </a:lnTo>
                  <a:lnTo>
                    <a:pt x="227" y="600"/>
                  </a:lnTo>
                  <a:lnTo>
                    <a:pt x="217" y="595"/>
                  </a:lnTo>
                  <a:lnTo>
                    <a:pt x="217" y="590"/>
                  </a:lnTo>
                  <a:lnTo>
                    <a:pt x="222" y="590"/>
                  </a:lnTo>
                  <a:lnTo>
                    <a:pt x="217" y="559"/>
                  </a:lnTo>
                  <a:lnTo>
                    <a:pt x="212" y="533"/>
                  </a:lnTo>
                  <a:lnTo>
                    <a:pt x="207" y="538"/>
                  </a:lnTo>
                  <a:lnTo>
                    <a:pt x="191" y="486"/>
                  </a:lnTo>
                  <a:lnTo>
                    <a:pt x="191" y="434"/>
                  </a:lnTo>
                  <a:lnTo>
                    <a:pt x="176" y="429"/>
                  </a:lnTo>
                  <a:lnTo>
                    <a:pt x="165" y="419"/>
                  </a:lnTo>
                  <a:lnTo>
                    <a:pt x="160" y="419"/>
                  </a:lnTo>
                  <a:lnTo>
                    <a:pt x="150" y="403"/>
                  </a:lnTo>
                  <a:lnTo>
                    <a:pt x="150" y="429"/>
                  </a:lnTo>
                  <a:lnTo>
                    <a:pt x="129" y="434"/>
                  </a:lnTo>
                  <a:lnTo>
                    <a:pt x="103" y="460"/>
                  </a:lnTo>
                  <a:lnTo>
                    <a:pt x="98" y="455"/>
                  </a:lnTo>
                  <a:lnTo>
                    <a:pt x="93" y="460"/>
                  </a:lnTo>
                  <a:lnTo>
                    <a:pt x="77" y="455"/>
                  </a:lnTo>
                  <a:lnTo>
                    <a:pt x="77" y="450"/>
                  </a:lnTo>
                  <a:lnTo>
                    <a:pt x="77" y="445"/>
                  </a:lnTo>
                  <a:lnTo>
                    <a:pt x="72" y="450"/>
                  </a:lnTo>
                  <a:lnTo>
                    <a:pt x="77" y="408"/>
                  </a:lnTo>
                  <a:lnTo>
                    <a:pt x="72" y="372"/>
                  </a:lnTo>
                  <a:lnTo>
                    <a:pt x="57" y="336"/>
                  </a:lnTo>
                  <a:lnTo>
                    <a:pt x="57" y="346"/>
                  </a:lnTo>
                  <a:lnTo>
                    <a:pt x="52" y="341"/>
                  </a:lnTo>
                  <a:lnTo>
                    <a:pt x="46" y="336"/>
                  </a:lnTo>
                  <a:lnTo>
                    <a:pt x="46" y="331"/>
                  </a:lnTo>
                  <a:lnTo>
                    <a:pt x="57" y="331"/>
                  </a:lnTo>
                  <a:lnTo>
                    <a:pt x="52" y="326"/>
                  </a:lnTo>
                  <a:lnTo>
                    <a:pt x="52" y="320"/>
                  </a:lnTo>
                  <a:lnTo>
                    <a:pt x="26" y="305"/>
                  </a:lnTo>
                  <a:lnTo>
                    <a:pt x="26" y="300"/>
                  </a:lnTo>
                  <a:lnTo>
                    <a:pt x="10" y="289"/>
                  </a:lnTo>
                  <a:lnTo>
                    <a:pt x="0" y="279"/>
                  </a:lnTo>
                  <a:lnTo>
                    <a:pt x="0" y="258"/>
                  </a:lnTo>
                  <a:lnTo>
                    <a:pt x="10" y="258"/>
                  </a:lnTo>
                  <a:lnTo>
                    <a:pt x="15" y="258"/>
                  </a:lnTo>
                  <a:lnTo>
                    <a:pt x="15" y="243"/>
                  </a:lnTo>
                  <a:lnTo>
                    <a:pt x="31" y="233"/>
                  </a:lnTo>
                  <a:lnTo>
                    <a:pt x="26" y="212"/>
                  </a:lnTo>
                  <a:lnTo>
                    <a:pt x="31" y="207"/>
                  </a:lnTo>
                  <a:lnTo>
                    <a:pt x="36" y="201"/>
                  </a:lnTo>
                  <a:lnTo>
                    <a:pt x="41" y="170"/>
                  </a:lnTo>
                  <a:lnTo>
                    <a:pt x="41" y="165"/>
                  </a:lnTo>
                  <a:lnTo>
                    <a:pt x="67" y="165"/>
                  </a:lnTo>
                  <a:lnTo>
                    <a:pt x="83" y="129"/>
                  </a:lnTo>
                  <a:lnTo>
                    <a:pt x="83" y="119"/>
                  </a:lnTo>
                  <a:lnTo>
                    <a:pt x="98" y="98"/>
                  </a:lnTo>
                  <a:lnTo>
                    <a:pt x="98" y="82"/>
                  </a:lnTo>
                  <a:lnTo>
                    <a:pt x="103" y="72"/>
                  </a:lnTo>
                  <a:lnTo>
                    <a:pt x="119" y="62"/>
                  </a:lnTo>
                  <a:lnTo>
                    <a:pt x="129" y="46"/>
                  </a:lnTo>
                  <a:lnTo>
                    <a:pt x="150" y="41"/>
                  </a:lnTo>
                  <a:lnTo>
                    <a:pt x="165" y="46"/>
                  </a:lnTo>
                  <a:lnTo>
                    <a:pt x="165" y="25"/>
                  </a:lnTo>
                  <a:lnTo>
                    <a:pt x="176" y="15"/>
                  </a:lnTo>
                  <a:lnTo>
                    <a:pt x="176" y="10"/>
                  </a:lnTo>
                  <a:lnTo>
                    <a:pt x="186" y="0"/>
                  </a:lnTo>
                  <a:lnTo>
                    <a:pt x="196" y="10"/>
                  </a:lnTo>
                  <a:lnTo>
                    <a:pt x="202" y="15"/>
                  </a:lnTo>
                  <a:lnTo>
                    <a:pt x="207" y="31"/>
                  </a:lnTo>
                  <a:lnTo>
                    <a:pt x="217" y="31"/>
                  </a:lnTo>
                  <a:lnTo>
                    <a:pt x="222" y="62"/>
                  </a:lnTo>
                  <a:lnTo>
                    <a:pt x="222" y="88"/>
                  </a:lnTo>
                  <a:lnTo>
                    <a:pt x="217" y="103"/>
                  </a:lnTo>
                  <a:lnTo>
                    <a:pt x="196" y="124"/>
                  </a:lnTo>
                  <a:lnTo>
                    <a:pt x="191" y="145"/>
                  </a:lnTo>
                  <a:lnTo>
                    <a:pt x="191" y="160"/>
                  </a:lnTo>
                  <a:lnTo>
                    <a:pt x="186" y="170"/>
                  </a:lnTo>
                  <a:lnTo>
                    <a:pt x="191" y="170"/>
                  </a:lnTo>
                  <a:lnTo>
                    <a:pt x="212" y="155"/>
                  </a:lnTo>
                  <a:lnTo>
                    <a:pt x="227" y="160"/>
                  </a:lnTo>
                  <a:lnTo>
                    <a:pt x="233" y="186"/>
                  </a:lnTo>
                  <a:lnTo>
                    <a:pt x="248" y="201"/>
                  </a:lnTo>
                  <a:lnTo>
                    <a:pt x="243" y="227"/>
                  </a:lnTo>
                  <a:lnTo>
                    <a:pt x="264" y="238"/>
                  </a:lnTo>
                  <a:lnTo>
                    <a:pt x="264" y="243"/>
                  </a:lnTo>
                  <a:lnTo>
                    <a:pt x="274" y="253"/>
                  </a:lnTo>
                  <a:lnTo>
                    <a:pt x="284" y="253"/>
                  </a:lnTo>
                  <a:lnTo>
                    <a:pt x="295" y="243"/>
                  </a:lnTo>
                  <a:lnTo>
                    <a:pt x="305" y="243"/>
                  </a:lnTo>
                  <a:lnTo>
                    <a:pt x="305" y="248"/>
                  </a:lnTo>
                  <a:lnTo>
                    <a:pt x="300" y="258"/>
                  </a:lnTo>
                  <a:lnTo>
                    <a:pt x="284" y="269"/>
                  </a:lnTo>
                  <a:lnTo>
                    <a:pt x="284" y="274"/>
                  </a:lnTo>
                  <a:lnTo>
                    <a:pt x="279" y="274"/>
                  </a:lnTo>
                  <a:lnTo>
                    <a:pt x="274" y="284"/>
                  </a:lnTo>
                  <a:lnTo>
                    <a:pt x="264" y="295"/>
                  </a:lnTo>
                  <a:lnTo>
                    <a:pt x="248" y="300"/>
                  </a:lnTo>
                  <a:lnTo>
                    <a:pt x="227" y="320"/>
                  </a:lnTo>
                  <a:lnTo>
                    <a:pt x="202" y="320"/>
                  </a:lnTo>
                  <a:lnTo>
                    <a:pt x="191" y="346"/>
                  </a:lnTo>
                  <a:lnTo>
                    <a:pt x="191" y="367"/>
                  </a:lnTo>
                  <a:lnTo>
                    <a:pt x="186" y="367"/>
                  </a:lnTo>
                  <a:lnTo>
                    <a:pt x="196" y="398"/>
                  </a:lnTo>
                  <a:lnTo>
                    <a:pt x="217" y="414"/>
                  </a:lnTo>
                  <a:lnTo>
                    <a:pt x="217" y="440"/>
                  </a:lnTo>
                  <a:lnTo>
                    <a:pt x="222" y="440"/>
                  </a:lnTo>
                  <a:lnTo>
                    <a:pt x="227" y="445"/>
                  </a:lnTo>
                  <a:lnTo>
                    <a:pt x="217" y="460"/>
                  </a:lnTo>
                  <a:lnTo>
                    <a:pt x="217" y="471"/>
                  </a:lnTo>
                  <a:lnTo>
                    <a:pt x="207" y="481"/>
                  </a:lnTo>
                  <a:lnTo>
                    <a:pt x="207" y="491"/>
                  </a:lnTo>
                  <a:lnTo>
                    <a:pt x="212" y="502"/>
                  </a:lnTo>
                  <a:lnTo>
                    <a:pt x="233" y="527"/>
                  </a:lnTo>
                  <a:lnTo>
                    <a:pt x="238" y="553"/>
                  </a:lnTo>
                  <a:lnTo>
                    <a:pt x="253" y="595"/>
                  </a:lnTo>
                  <a:lnTo>
                    <a:pt x="243" y="615"/>
                  </a:lnTo>
                  <a:lnTo>
                    <a:pt x="233" y="631"/>
                  </a:lnTo>
                  <a:lnTo>
                    <a:pt x="222" y="652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4459320" y="3036960"/>
              <a:ext cx="484200" cy="1035000"/>
            </a:xfrm>
            <a:custGeom>
              <a:avLst/>
              <a:gdLst/>
              <a:ahLst/>
              <a:rect l="l" t="t" r="r" b="b"/>
              <a:pathLst>
                <a:path w="305" h="652">
                  <a:moveTo>
                    <a:pt x="222" y="652"/>
                  </a:moveTo>
                  <a:lnTo>
                    <a:pt x="217" y="647"/>
                  </a:lnTo>
                  <a:lnTo>
                    <a:pt x="227" y="600"/>
                  </a:lnTo>
                  <a:lnTo>
                    <a:pt x="217" y="595"/>
                  </a:lnTo>
                  <a:lnTo>
                    <a:pt x="217" y="590"/>
                  </a:lnTo>
                  <a:lnTo>
                    <a:pt x="222" y="590"/>
                  </a:lnTo>
                  <a:lnTo>
                    <a:pt x="217" y="559"/>
                  </a:lnTo>
                  <a:lnTo>
                    <a:pt x="212" y="533"/>
                  </a:lnTo>
                  <a:lnTo>
                    <a:pt x="207" y="538"/>
                  </a:lnTo>
                  <a:lnTo>
                    <a:pt x="191" y="486"/>
                  </a:lnTo>
                  <a:lnTo>
                    <a:pt x="191" y="434"/>
                  </a:lnTo>
                  <a:lnTo>
                    <a:pt x="176" y="429"/>
                  </a:lnTo>
                  <a:lnTo>
                    <a:pt x="165" y="419"/>
                  </a:lnTo>
                  <a:lnTo>
                    <a:pt x="160" y="419"/>
                  </a:lnTo>
                  <a:lnTo>
                    <a:pt x="150" y="403"/>
                  </a:lnTo>
                  <a:lnTo>
                    <a:pt x="150" y="429"/>
                  </a:lnTo>
                  <a:lnTo>
                    <a:pt x="129" y="434"/>
                  </a:lnTo>
                  <a:lnTo>
                    <a:pt x="103" y="460"/>
                  </a:lnTo>
                  <a:lnTo>
                    <a:pt x="98" y="455"/>
                  </a:lnTo>
                  <a:lnTo>
                    <a:pt x="93" y="460"/>
                  </a:lnTo>
                  <a:lnTo>
                    <a:pt x="77" y="455"/>
                  </a:lnTo>
                  <a:lnTo>
                    <a:pt x="77" y="450"/>
                  </a:lnTo>
                  <a:lnTo>
                    <a:pt x="77" y="445"/>
                  </a:lnTo>
                  <a:lnTo>
                    <a:pt x="72" y="450"/>
                  </a:lnTo>
                  <a:lnTo>
                    <a:pt x="77" y="408"/>
                  </a:lnTo>
                  <a:lnTo>
                    <a:pt x="72" y="372"/>
                  </a:lnTo>
                  <a:lnTo>
                    <a:pt x="57" y="336"/>
                  </a:lnTo>
                  <a:lnTo>
                    <a:pt x="57" y="346"/>
                  </a:lnTo>
                  <a:lnTo>
                    <a:pt x="52" y="341"/>
                  </a:lnTo>
                  <a:lnTo>
                    <a:pt x="46" y="336"/>
                  </a:lnTo>
                  <a:lnTo>
                    <a:pt x="46" y="331"/>
                  </a:lnTo>
                  <a:lnTo>
                    <a:pt x="57" y="331"/>
                  </a:lnTo>
                  <a:lnTo>
                    <a:pt x="52" y="326"/>
                  </a:lnTo>
                  <a:lnTo>
                    <a:pt x="52" y="320"/>
                  </a:lnTo>
                  <a:lnTo>
                    <a:pt x="26" y="305"/>
                  </a:lnTo>
                  <a:lnTo>
                    <a:pt x="26" y="300"/>
                  </a:lnTo>
                  <a:lnTo>
                    <a:pt x="10" y="289"/>
                  </a:lnTo>
                  <a:lnTo>
                    <a:pt x="0" y="279"/>
                  </a:lnTo>
                  <a:lnTo>
                    <a:pt x="0" y="258"/>
                  </a:lnTo>
                  <a:lnTo>
                    <a:pt x="10" y="258"/>
                  </a:lnTo>
                  <a:lnTo>
                    <a:pt x="15" y="258"/>
                  </a:lnTo>
                  <a:lnTo>
                    <a:pt x="15" y="243"/>
                  </a:lnTo>
                  <a:lnTo>
                    <a:pt x="31" y="233"/>
                  </a:lnTo>
                  <a:lnTo>
                    <a:pt x="26" y="212"/>
                  </a:lnTo>
                  <a:lnTo>
                    <a:pt x="31" y="207"/>
                  </a:lnTo>
                  <a:lnTo>
                    <a:pt x="36" y="201"/>
                  </a:lnTo>
                  <a:lnTo>
                    <a:pt x="41" y="170"/>
                  </a:lnTo>
                  <a:lnTo>
                    <a:pt x="41" y="165"/>
                  </a:lnTo>
                  <a:lnTo>
                    <a:pt x="67" y="165"/>
                  </a:lnTo>
                  <a:lnTo>
                    <a:pt x="83" y="129"/>
                  </a:lnTo>
                  <a:lnTo>
                    <a:pt x="83" y="119"/>
                  </a:lnTo>
                  <a:lnTo>
                    <a:pt x="98" y="98"/>
                  </a:lnTo>
                  <a:lnTo>
                    <a:pt x="98" y="82"/>
                  </a:lnTo>
                  <a:lnTo>
                    <a:pt x="103" y="72"/>
                  </a:lnTo>
                  <a:lnTo>
                    <a:pt x="119" y="62"/>
                  </a:lnTo>
                  <a:lnTo>
                    <a:pt x="129" y="46"/>
                  </a:lnTo>
                  <a:lnTo>
                    <a:pt x="150" y="41"/>
                  </a:lnTo>
                  <a:lnTo>
                    <a:pt x="165" y="46"/>
                  </a:lnTo>
                  <a:lnTo>
                    <a:pt x="165" y="25"/>
                  </a:lnTo>
                  <a:lnTo>
                    <a:pt x="176" y="15"/>
                  </a:lnTo>
                  <a:lnTo>
                    <a:pt x="176" y="10"/>
                  </a:lnTo>
                  <a:lnTo>
                    <a:pt x="186" y="0"/>
                  </a:lnTo>
                  <a:lnTo>
                    <a:pt x="196" y="10"/>
                  </a:lnTo>
                  <a:lnTo>
                    <a:pt x="202" y="15"/>
                  </a:lnTo>
                  <a:lnTo>
                    <a:pt x="207" y="31"/>
                  </a:lnTo>
                  <a:lnTo>
                    <a:pt x="217" y="31"/>
                  </a:lnTo>
                  <a:lnTo>
                    <a:pt x="222" y="62"/>
                  </a:lnTo>
                  <a:lnTo>
                    <a:pt x="222" y="88"/>
                  </a:lnTo>
                  <a:lnTo>
                    <a:pt x="217" y="103"/>
                  </a:lnTo>
                  <a:lnTo>
                    <a:pt x="196" y="124"/>
                  </a:lnTo>
                  <a:lnTo>
                    <a:pt x="191" y="145"/>
                  </a:lnTo>
                  <a:lnTo>
                    <a:pt x="191" y="160"/>
                  </a:lnTo>
                  <a:lnTo>
                    <a:pt x="186" y="170"/>
                  </a:lnTo>
                  <a:lnTo>
                    <a:pt x="191" y="170"/>
                  </a:lnTo>
                  <a:lnTo>
                    <a:pt x="212" y="155"/>
                  </a:lnTo>
                  <a:lnTo>
                    <a:pt x="227" y="160"/>
                  </a:lnTo>
                  <a:lnTo>
                    <a:pt x="233" y="186"/>
                  </a:lnTo>
                  <a:lnTo>
                    <a:pt x="248" y="201"/>
                  </a:lnTo>
                  <a:lnTo>
                    <a:pt x="243" y="227"/>
                  </a:lnTo>
                  <a:lnTo>
                    <a:pt x="264" y="238"/>
                  </a:lnTo>
                  <a:lnTo>
                    <a:pt x="264" y="243"/>
                  </a:lnTo>
                  <a:lnTo>
                    <a:pt x="274" y="253"/>
                  </a:lnTo>
                  <a:lnTo>
                    <a:pt x="284" y="253"/>
                  </a:lnTo>
                  <a:lnTo>
                    <a:pt x="295" y="243"/>
                  </a:lnTo>
                  <a:lnTo>
                    <a:pt x="305" y="243"/>
                  </a:lnTo>
                  <a:lnTo>
                    <a:pt x="305" y="248"/>
                  </a:lnTo>
                  <a:lnTo>
                    <a:pt x="300" y="258"/>
                  </a:lnTo>
                  <a:lnTo>
                    <a:pt x="284" y="269"/>
                  </a:lnTo>
                  <a:lnTo>
                    <a:pt x="284" y="274"/>
                  </a:lnTo>
                  <a:lnTo>
                    <a:pt x="279" y="274"/>
                  </a:lnTo>
                  <a:lnTo>
                    <a:pt x="274" y="284"/>
                  </a:lnTo>
                  <a:lnTo>
                    <a:pt x="264" y="295"/>
                  </a:lnTo>
                  <a:lnTo>
                    <a:pt x="248" y="300"/>
                  </a:lnTo>
                  <a:lnTo>
                    <a:pt x="227" y="320"/>
                  </a:lnTo>
                  <a:lnTo>
                    <a:pt x="202" y="320"/>
                  </a:lnTo>
                  <a:lnTo>
                    <a:pt x="191" y="346"/>
                  </a:lnTo>
                  <a:lnTo>
                    <a:pt x="191" y="367"/>
                  </a:lnTo>
                  <a:lnTo>
                    <a:pt x="186" y="367"/>
                  </a:lnTo>
                  <a:lnTo>
                    <a:pt x="196" y="398"/>
                  </a:lnTo>
                  <a:lnTo>
                    <a:pt x="217" y="414"/>
                  </a:lnTo>
                  <a:lnTo>
                    <a:pt x="217" y="440"/>
                  </a:lnTo>
                  <a:lnTo>
                    <a:pt x="222" y="440"/>
                  </a:lnTo>
                  <a:lnTo>
                    <a:pt x="227" y="445"/>
                  </a:lnTo>
                  <a:lnTo>
                    <a:pt x="217" y="460"/>
                  </a:lnTo>
                  <a:lnTo>
                    <a:pt x="217" y="471"/>
                  </a:lnTo>
                  <a:lnTo>
                    <a:pt x="207" y="481"/>
                  </a:lnTo>
                  <a:lnTo>
                    <a:pt x="207" y="491"/>
                  </a:lnTo>
                  <a:lnTo>
                    <a:pt x="212" y="502"/>
                  </a:lnTo>
                  <a:lnTo>
                    <a:pt x="233" y="527"/>
                  </a:lnTo>
                  <a:lnTo>
                    <a:pt x="238" y="553"/>
                  </a:lnTo>
                  <a:lnTo>
                    <a:pt x="253" y="595"/>
                  </a:lnTo>
                  <a:lnTo>
                    <a:pt x="243" y="615"/>
                  </a:lnTo>
                  <a:lnTo>
                    <a:pt x="233" y="631"/>
                  </a:lnTo>
                  <a:lnTo>
                    <a:pt x="222" y="652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3" name=""/>
          <p:cNvSpPr/>
          <p:nvPr/>
        </p:nvSpPr>
        <p:spPr>
          <a:xfrm>
            <a:off x="5000760" y="3824280"/>
            <a:ext cx="296640" cy="230040"/>
          </a:xfrm>
          <a:custGeom>
            <a:avLst/>
            <a:gdLst/>
            <a:ahLst/>
            <a:rect l="l" t="t" r="r" b="b"/>
            <a:pathLst>
              <a:path w="187" h="145">
                <a:moveTo>
                  <a:pt x="181" y="0"/>
                </a:moveTo>
                <a:lnTo>
                  <a:pt x="181" y="21"/>
                </a:lnTo>
                <a:lnTo>
                  <a:pt x="187" y="47"/>
                </a:lnTo>
                <a:lnTo>
                  <a:pt x="181" y="83"/>
                </a:lnTo>
                <a:lnTo>
                  <a:pt x="181" y="88"/>
                </a:lnTo>
                <a:lnTo>
                  <a:pt x="176" y="83"/>
                </a:lnTo>
                <a:lnTo>
                  <a:pt x="166" y="94"/>
                </a:lnTo>
                <a:lnTo>
                  <a:pt x="140" y="99"/>
                </a:lnTo>
                <a:lnTo>
                  <a:pt x="140" y="104"/>
                </a:lnTo>
                <a:lnTo>
                  <a:pt x="125" y="109"/>
                </a:lnTo>
                <a:lnTo>
                  <a:pt x="125" y="125"/>
                </a:lnTo>
                <a:lnTo>
                  <a:pt x="104" y="135"/>
                </a:lnTo>
                <a:lnTo>
                  <a:pt x="93" y="135"/>
                </a:lnTo>
                <a:lnTo>
                  <a:pt x="93" y="145"/>
                </a:lnTo>
                <a:lnTo>
                  <a:pt x="78" y="145"/>
                </a:lnTo>
                <a:lnTo>
                  <a:pt x="68" y="145"/>
                </a:lnTo>
                <a:lnTo>
                  <a:pt x="47" y="145"/>
                </a:lnTo>
                <a:lnTo>
                  <a:pt x="52" y="130"/>
                </a:lnTo>
                <a:lnTo>
                  <a:pt x="47" y="125"/>
                </a:lnTo>
                <a:lnTo>
                  <a:pt x="37" y="135"/>
                </a:lnTo>
                <a:lnTo>
                  <a:pt x="31" y="114"/>
                </a:lnTo>
                <a:lnTo>
                  <a:pt x="26" y="109"/>
                </a:lnTo>
                <a:lnTo>
                  <a:pt x="21" y="88"/>
                </a:lnTo>
                <a:lnTo>
                  <a:pt x="11" y="73"/>
                </a:lnTo>
                <a:lnTo>
                  <a:pt x="0" y="57"/>
                </a:lnTo>
                <a:lnTo>
                  <a:pt x="0" y="47"/>
                </a:lnTo>
                <a:lnTo>
                  <a:pt x="16" y="37"/>
                </a:lnTo>
                <a:lnTo>
                  <a:pt x="37" y="11"/>
                </a:lnTo>
                <a:lnTo>
                  <a:pt x="62" y="11"/>
                </a:lnTo>
                <a:lnTo>
                  <a:pt x="88" y="11"/>
                </a:lnTo>
                <a:lnTo>
                  <a:pt x="93" y="16"/>
                </a:lnTo>
                <a:lnTo>
                  <a:pt x="104" y="16"/>
                </a:lnTo>
                <a:lnTo>
                  <a:pt x="104" y="21"/>
                </a:lnTo>
                <a:lnTo>
                  <a:pt x="125" y="21"/>
                </a:lnTo>
                <a:lnTo>
                  <a:pt x="130" y="21"/>
                </a:lnTo>
                <a:lnTo>
                  <a:pt x="130" y="11"/>
                </a:lnTo>
                <a:lnTo>
                  <a:pt x="140" y="6"/>
                </a:lnTo>
                <a:lnTo>
                  <a:pt x="150" y="6"/>
                </a:lnTo>
                <a:lnTo>
                  <a:pt x="166" y="11"/>
                </a:lnTo>
                <a:lnTo>
                  <a:pt x="181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4" name=""/>
          <p:cNvGrpSpPr/>
          <p:nvPr/>
        </p:nvGrpSpPr>
        <p:grpSpPr>
          <a:xfrm>
            <a:off x="5000760" y="3824280"/>
            <a:ext cx="296640" cy="230040"/>
            <a:chOff x="5000760" y="3824280"/>
            <a:chExt cx="296640" cy="230040"/>
          </a:xfrm>
        </p:grpSpPr>
        <p:sp>
          <p:nvSpPr>
            <p:cNvPr id="315" name=""/>
            <p:cNvSpPr/>
            <p:nvPr/>
          </p:nvSpPr>
          <p:spPr>
            <a:xfrm>
              <a:off x="5000760" y="3824280"/>
              <a:ext cx="296640" cy="230040"/>
            </a:xfrm>
            <a:custGeom>
              <a:avLst/>
              <a:gdLst/>
              <a:ahLst/>
              <a:rect l="l" t="t" r="r" b="b"/>
              <a:pathLst>
                <a:path w="187" h="145">
                  <a:moveTo>
                    <a:pt x="181" y="0"/>
                  </a:moveTo>
                  <a:lnTo>
                    <a:pt x="181" y="21"/>
                  </a:lnTo>
                  <a:lnTo>
                    <a:pt x="187" y="47"/>
                  </a:lnTo>
                  <a:lnTo>
                    <a:pt x="181" y="83"/>
                  </a:lnTo>
                  <a:lnTo>
                    <a:pt x="181" y="88"/>
                  </a:lnTo>
                  <a:lnTo>
                    <a:pt x="176" y="83"/>
                  </a:lnTo>
                  <a:lnTo>
                    <a:pt x="166" y="94"/>
                  </a:lnTo>
                  <a:lnTo>
                    <a:pt x="140" y="99"/>
                  </a:lnTo>
                  <a:lnTo>
                    <a:pt x="140" y="104"/>
                  </a:lnTo>
                  <a:lnTo>
                    <a:pt x="125" y="109"/>
                  </a:lnTo>
                  <a:lnTo>
                    <a:pt x="125" y="125"/>
                  </a:lnTo>
                  <a:lnTo>
                    <a:pt x="104" y="135"/>
                  </a:lnTo>
                  <a:lnTo>
                    <a:pt x="93" y="135"/>
                  </a:lnTo>
                  <a:lnTo>
                    <a:pt x="93" y="145"/>
                  </a:lnTo>
                  <a:lnTo>
                    <a:pt x="78" y="145"/>
                  </a:lnTo>
                  <a:lnTo>
                    <a:pt x="68" y="145"/>
                  </a:lnTo>
                  <a:lnTo>
                    <a:pt x="47" y="145"/>
                  </a:lnTo>
                  <a:lnTo>
                    <a:pt x="52" y="130"/>
                  </a:lnTo>
                  <a:lnTo>
                    <a:pt x="47" y="125"/>
                  </a:lnTo>
                  <a:lnTo>
                    <a:pt x="37" y="135"/>
                  </a:lnTo>
                  <a:lnTo>
                    <a:pt x="31" y="114"/>
                  </a:lnTo>
                  <a:lnTo>
                    <a:pt x="26" y="109"/>
                  </a:lnTo>
                  <a:lnTo>
                    <a:pt x="21" y="88"/>
                  </a:lnTo>
                  <a:lnTo>
                    <a:pt x="11" y="73"/>
                  </a:lnTo>
                  <a:lnTo>
                    <a:pt x="0" y="57"/>
                  </a:lnTo>
                  <a:lnTo>
                    <a:pt x="0" y="47"/>
                  </a:lnTo>
                  <a:lnTo>
                    <a:pt x="16" y="37"/>
                  </a:lnTo>
                  <a:lnTo>
                    <a:pt x="37" y="11"/>
                  </a:lnTo>
                  <a:lnTo>
                    <a:pt x="62" y="11"/>
                  </a:lnTo>
                  <a:lnTo>
                    <a:pt x="88" y="11"/>
                  </a:lnTo>
                  <a:lnTo>
                    <a:pt x="93" y="16"/>
                  </a:lnTo>
                  <a:lnTo>
                    <a:pt x="104" y="16"/>
                  </a:lnTo>
                  <a:lnTo>
                    <a:pt x="104" y="21"/>
                  </a:lnTo>
                  <a:lnTo>
                    <a:pt x="125" y="21"/>
                  </a:lnTo>
                  <a:lnTo>
                    <a:pt x="130" y="21"/>
                  </a:lnTo>
                  <a:lnTo>
                    <a:pt x="130" y="11"/>
                  </a:lnTo>
                  <a:lnTo>
                    <a:pt x="140" y="6"/>
                  </a:lnTo>
                  <a:lnTo>
                    <a:pt x="150" y="6"/>
                  </a:lnTo>
                  <a:lnTo>
                    <a:pt x="166" y="11"/>
                  </a:lnTo>
                  <a:lnTo>
                    <a:pt x="181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5000760" y="3824280"/>
              <a:ext cx="296640" cy="230040"/>
            </a:xfrm>
            <a:custGeom>
              <a:avLst/>
              <a:gdLst/>
              <a:ahLst/>
              <a:rect l="l" t="t" r="r" b="b"/>
              <a:pathLst>
                <a:path w="187" h="145">
                  <a:moveTo>
                    <a:pt x="181" y="0"/>
                  </a:moveTo>
                  <a:lnTo>
                    <a:pt x="181" y="21"/>
                  </a:lnTo>
                  <a:lnTo>
                    <a:pt x="187" y="47"/>
                  </a:lnTo>
                  <a:lnTo>
                    <a:pt x="181" y="83"/>
                  </a:lnTo>
                  <a:lnTo>
                    <a:pt x="181" y="88"/>
                  </a:lnTo>
                  <a:lnTo>
                    <a:pt x="176" y="83"/>
                  </a:lnTo>
                  <a:lnTo>
                    <a:pt x="166" y="94"/>
                  </a:lnTo>
                  <a:lnTo>
                    <a:pt x="140" y="99"/>
                  </a:lnTo>
                  <a:lnTo>
                    <a:pt x="140" y="104"/>
                  </a:lnTo>
                  <a:lnTo>
                    <a:pt x="125" y="109"/>
                  </a:lnTo>
                  <a:lnTo>
                    <a:pt x="125" y="125"/>
                  </a:lnTo>
                  <a:lnTo>
                    <a:pt x="104" y="135"/>
                  </a:lnTo>
                  <a:lnTo>
                    <a:pt x="93" y="135"/>
                  </a:lnTo>
                  <a:lnTo>
                    <a:pt x="93" y="145"/>
                  </a:lnTo>
                  <a:lnTo>
                    <a:pt x="78" y="145"/>
                  </a:lnTo>
                  <a:lnTo>
                    <a:pt x="68" y="145"/>
                  </a:lnTo>
                  <a:lnTo>
                    <a:pt x="47" y="145"/>
                  </a:lnTo>
                  <a:lnTo>
                    <a:pt x="52" y="130"/>
                  </a:lnTo>
                  <a:lnTo>
                    <a:pt x="47" y="125"/>
                  </a:lnTo>
                  <a:lnTo>
                    <a:pt x="37" y="135"/>
                  </a:lnTo>
                  <a:lnTo>
                    <a:pt x="31" y="114"/>
                  </a:lnTo>
                  <a:lnTo>
                    <a:pt x="26" y="109"/>
                  </a:lnTo>
                  <a:lnTo>
                    <a:pt x="21" y="88"/>
                  </a:lnTo>
                  <a:lnTo>
                    <a:pt x="11" y="73"/>
                  </a:lnTo>
                  <a:lnTo>
                    <a:pt x="0" y="57"/>
                  </a:lnTo>
                  <a:lnTo>
                    <a:pt x="0" y="47"/>
                  </a:lnTo>
                  <a:lnTo>
                    <a:pt x="16" y="37"/>
                  </a:lnTo>
                  <a:lnTo>
                    <a:pt x="37" y="11"/>
                  </a:lnTo>
                  <a:lnTo>
                    <a:pt x="62" y="11"/>
                  </a:lnTo>
                  <a:lnTo>
                    <a:pt x="88" y="11"/>
                  </a:lnTo>
                  <a:lnTo>
                    <a:pt x="93" y="16"/>
                  </a:lnTo>
                  <a:lnTo>
                    <a:pt x="104" y="16"/>
                  </a:lnTo>
                  <a:lnTo>
                    <a:pt x="104" y="21"/>
                  </a:lnTo>
                  <a:lnTo>
                    <a:pt x="125" y="21"/>
                  </a:lnTo>
                  <a:lnTo>
                    <a:pt x="130" y="21"/>
                  </a:lnTo>
                  <a:lnTo>
                    <a:pt x="130" y="11"/>
                  </a:lnTo>
                  <a:lnTo>
                    <a:pt x="140" y="6"/>
                  </a:lnTo>
                  <a:lnTo>
                    <a:pt x="150" y="6"/>
                  </a:lnTo>
                  <a:lnTo>
                    <a:pt x="166" y="11"/>
                  </a:lnTo>
                  <a:lnTo>
                    <a:pt x="181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7" name=""/>
          <p:cNvSpPr/>
          <p:nvPr/>
        </p:nvSpPr>
        <p:spPr>
          <a:xfrm>
            <a:off x="3801960" y="2913120"/>
            <a:ext cx="435240" cy="245880"/>
          </a:xfrm>
          <a:custGeom>
            <a:avLst/>
            <a:gdLst/>
            <a:ahLst/>
            <a:rect l="l" t="t" r="r" b="b"/>
            <a:pathLst>
              <a:path w="274" h="155">
                <a:moveTo>
                  <a:pt x="269" y="124"/>
                </a:moveTo>
                <a:lnTo>
                  <a:pt x="269" y="109"/>
                </a:lnTo>
                <a:lnTo>
                  <a:pt x="274" y="98"/>
                </a:lnTo>
                <a:lnTo>
                  <a:pt x="269" y="98"/>
                </a:lnTo>
                <a:lnTo>
                  <a:pt x="264" y="103"/>
                </a:lnTo>
                <a:lnTo>
                  <a:pt x="248" y="103"/>
                </a:lnTo>
                <a:lnTo>
                  <a:pt x="227" y="88"/>
                </a:lnTo>
                <a:lnTo>
                  <a:pt x="222" y="98"/>
                </a:lnTo>
                <a:lnTo>
                  <a:pt x="202" y="88"/>
                </a:lnTo>
                <a:lnTo>
                  <a:pt x="196" y="98"/>
                </a:lnTo>
                <a:lnTo>
                  <a:pt x="191" y="83"/>
                </a:lnTo>
                <a:lnTo>
                  <a:pt x="181" y="83"/>
                </a:lnTo>
                <a:lnTo>
                  <a:pt x="171" y="78"/>
                </a:lnTo>
                <a:lnTo>
                  <a:pt x="171" y="62"/>
                </a:lnTo>
                <a:lnTo>
                  <a:pt x="160" y="67"/>
                </a:lnTo>
                <a:lnTo>
                  <a:pt x="145" y="62"/>
                </a:lnTo>
                <a:lnTo>
                  <a:pt x="145" y="57"/>
                </a:lnTo>
                <a:lnTo>
                  <a:pt x="139" y="57"/>
                </a:lnTo>
                <a:lnTo>
                  <a:pt x="139" y="41"/>
                </a:lnTo>
                <a:lnTo>
                  <a:pt x="129" y="41"/>
                </a:lnTo>
                <a:lnTo>
                  <a:pt x="119" y="47"/>
                </a:lnTo>
                <a:lnTo>
                  <a:pt x="114" y="47"/>
                </a:lnTo>
                <a:lnTo>
                  <a:pt x="108" y="31"/>
                </a:lnTo>
                <a:lnTo>
                  <a:pt x="83" y="10"/>
                </a:lnTo>
                <a:lnTo>
                  <a:pt x="41" y="0"/>
                </a:lnTo>
                <a:lnTo>
                  <a:pt x="41" y="10"/>
                </a:lnTo>
                <a:lnTo>
                  <a:pt x="31" y="5"/>
                </a:lnTo>
                <a:lnTo>
                  <a:pt x="26" y="5"/>
                </a:lnTo>
                <a:lnTo>
                  <a:pt x="10" y="21"/>
                </a:lnTo>
                <a:lnTo>
                  <a:pt x="5" y="41"/>
                </a:lnTo>
                <a:lnTo>
                  <a:pt x="0" y="52"/>
                </a:lnTo>
                <a:lnTo>
                  <a:pt x="0" y="57"/>
                </a:lnTo>
                <a:lnTo>
                  <a:pt x="5" y="62"/>
                </a:lnTo>
                <a:lnTo>
                  <a:pt x="15" y="67"/>
                </a:lnTo>
                <a:lnTo>
                  <a:pt x="26" y="72"/>
                </a:lnTo>
                <a:lnTo>
                  <a:pt x="46" y="88"/>
                </a:lnTo>
                <a:lnTo>
                  <a:pt x="88" y="109"/>
                </a:lnTo>
                <a:lnTo>
                  <a:pt x="93" y="114"/>
                </a:lnTo>
                <a:lnTo>
                  <a:pt x="145" y="119"/>
                </a:lnTo>
                <a:lnTo>
                  <a:pt x="165" y="140"/>
                </a:lnTo>
                <a:lnTo>
                  <a:pt x="243" y="155"/>
                </a:lnTo>
                <a:lnTo>
                  <a:pt x="269" y="150"/>
                </a:lnTo>
                <a:lnTo>
                  <a:pt x="274" y="140"/>
                </a:lnTo>
                <a:lnTo>
                  <a:pt x="269" y="129"/>
                </a:lnTo>
                <a:lnTo>
                  <a:pt x="269" y="124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8" name=""/>
          <p:cNvGrpSpPr/>
          <p:nvPr/>
        </p:nvGrpSpPr>
        <p:grpSpPr>
          <a:xfrm>
            <a:off x="3801960" y="2913120"/>
            <a:ext cx="435240" cy="245880"/>
            <a:chOff x="3801960" y="2913120"/>
            <a:chExt cx="435240" cy="245880"/>
          </a:xfrm>
        </p:grpSpPr>
        <p:sp>
          <p:nvSpPr>
            <p:cNvPr id="319" name=""/>
            <p:cNvSpPr/>
            <p:nvPr/>
          </p:nvSpPr>
          <p:spPr>
            <a:xfrm>
              <a:off x="3801960" y="2913120"/>
              <a:ext cx="435240" cy="245880"/>
            </a:xfrm>
            <a:custGeom>
              <a:avLst/>
              <a:gdLst/>
              <a:ahLst/>
              <a:rect l="l" t="t" r="r" b="b"/>
              <a:pathLst>
                <a:path w="274" h="155">
                  <a:moveTo>
                    <a:pt x="269" y="124"/>
                  </a:moveTo>
                  <a:lnTo>
                    <a:pt x="269" y="109"/>
                  </a:lnTo>
                  <a:lnTo>
                    <a:pt x="274" y="98"/>
                  </a:lnTo>
                  <a:lnTo>
                    <a:pt x="269" y="98"/>
                  </a:lnTo>
                  <a:lnTo>
                    <a:pt x="264" y="103"/>
                  </a:lnTo>
                  <a:lnTo>
                    <a:pt x="248" y="103"/>
                  </a:lnTo>
                  <a:lnTo>
                    <a:pt x="227" y="88"/>
                  </a:lnTo>
                  <a:lnTo>
                    <a:pt x="222" y="98"/>
                  </a:lnTo>
                  <a:lnTo>
                    <a:pt x="202" y="88"/>
                  </a:lnTo>
                  <a:lnTo>
                    <a:pt x="196" y="98"/>
                  </a:lnTo>
                  <a:lnTo>
                    <a:pt x="191" y="83"/>
                  </a:lnTo>
                  <a:lnTo>
                    <a:pt x="181" y="83"/>
                  </a:lnTo>
                  <a:lnTo>
                    <a:pt x="171" y="78"/>
                  </a:lnTo>
                  <a:lnTo>
                    <a:pt x="171" y="62"/>
                  </a:lnTo>
                  <a:lnTo>
                    <a:pt x="160" y="67"/>
                  </a:lnTo>
                  <a:lnTo>
                    <a:pt x="145" y="62"/>
                  </a:lnTo>
                  <a:lnTo>
                    <a:pt x="145" y="57"/>
                  </a:lnTo>
                  <a:lnTo>
                    <a:pt x="139" y="57"/>
                  </a:lnTo>
                  <a:lnTo>
                    <a:pt x="139" y="41"/>
                  </a:lnTo>
                  <a:lnTo>
                    <a:pt x="129" y="41"/>
                  </a:lnTo>
                  <a:lnTo>
                    <a:pt x="119" y="47"/>
                  </a:lnTo>
                  <a:lnTo>
                    <a:pt x="114" y="47"/>
                  </a:lnTo>
                  <a:lnTo>
                    <a:pt x="108" y="31"/>
                  </a:lnTo>
                  <a:lnTo>
                    <a:pt x="83" y="10"/>
                  </a:lnTo>
                  <a:lnTo>
                    <a:pt x="41" y="0"/>
                  </a:lnTo>
                  <a:lnTo>
                    <a:pt x="41" y="10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10" y="21"/>
                  </a:lnTo>
                  <a:lnTo>
                    <a:pt x="5" y="41"/>
                  </a:lnTo>
                  <a:lnTo>
                    <a:pt x="0" y="52"/>
                  </a:lnTo>
                  <a:lnTo>
                    <a:pt x="0" y="57"/>
                  </a:lnTo>
                  <a:lnTo>
                    <a:pt x="5" y="62"/>
                  </a:lnTo>
                  <a:lnTo>
                    <a:pt x="15" y="67"/>
                  </a:lnTo>
                  <a:lnTo>
                    <a:pt x="26" y="72"/>
                  </a:lnTo>
                  <a:lnTo>
                    <a:pt x="46" y="88"/>
                  </a:lnTo>
                  <a:lnTo>
                    <a:pt x="88" y="109"/>
                  </a:lnTo>
                  <a:lnTo>
                    <a:pt x="93" y="114"/>
                  </a:lnTo>
                  <a:lnTo>
                    <a:pt x="145" y="119"/>
                  </a:lnTo>
                  <a:lnTo>
                    <a:pt x="165" y="140"/>
                  </a:lnTo>
                  <a:lnTo>
                    <a:pt x="243" y="155"/>
                  </a:lnTo>
                  <a:lnTo>
                    <a:pt x="269" y="150"/>
                  </a:lnTo>
                  <a:lnTo>
                    <a:pt x="274" y="140"/>
                  </a:lnTo>
                  <a:lnTo>
                    <a:pt x="269" y="129"/>
                  </a:lnTo>
                  <a:lnTo>
                    <a:pt x="269" y="12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3801960" y="2913120"/>
              <a:ext cx="435240" cy="245880"/>
            </a:xfrm>
            <a:custGeom>
              <a:avLst/>
              <a:gdLst/>
              <a:ahLst/>
              <a:rect l="l" t="t" r="r" b="b"/>
              <a:pathLst>
                <a:path w="274" h="155">
                  <a:moveTo>
                    <a:pt x="269" y="124"/>
                  </a:moveTo>
                  <a:lnTo>
                    <a:pt x="269" y="109"/>
                  </a:lnTo>
                  <a:lnTo>
                    <a:pt x="274" y="98"/>
                  </a:lnTo>
                  <a:lnTo>
                    <a:pt x="269" y="98"/>
                  </a:lnTo>
                  <a:lnTo>
                    <a:pt x="264" y="103"/>
                  </a:lnTo>
                  <a:lnTo>
                    <a:pt x="248" y="103"/>
                  </a:lnTo>
                  <a:lnTo>
                    <a:pt x="227" y="88"/>
                  </a:lnTo>
                  <a:lnTo>
                    <a:pt x="222" y="98"/>
                  </a:lnTo>
                  <a:lnTo>
                    <a:pt x="202" y="88"/>
                  </a:lnTo>
                  <a:lnTo>
                    <a:pt x="196" y="98"/>
                  </a:lnTo>
                  <a:lnTo>
                    <a:pt x="191" y="83"/>
                  </a:lnTo>
                  <a:lnTo>
                    <a:pt x="181" y="83"/>
                  </a:lnTo>
                  <a:lnTo>
                    <a:pt x="171" y="78"/>
                  </a:lnTo>
                  <a:lnTo>
                    <a:pt x="171" y="62"/>
                  </a:lnTo>
                  <a:lnTo>
                    <a:pt x="160" y="67"/>
                  </a:lnTo>
                  <a:lnTo>
                    <a:pt x="145" y="62"/>
                  </a:lnTo>
                  <a:lnTo>
                    <a:pt x="145" y="57"/>
                  </a:lnTo>
                  <a:lnTo>
                    <a:pt x="139" y="57"/>
                  </a:lnTo>
                  <a:lnTo>
                    <a:pt x="139" y="41"/>
                  </a:lnTo>
                  <a:lnTo>
                    <a:pt x="129" y="41"/>
                  </a:lnTo>
                  <a:lnTo>
                    <a:pt x="119" y="47"/>
                  </a:lnTo>
                  <a:lnTo>
                    <a:pt x="114" y="47"/>
                  </a:lnTo>
                  <a:lnTo>
                    <a:pt x="108" y="31"/>
                  </a:lnTo>
                  <a:lnTo>
                    <a:pt x="83" y="10"/>
                  </a:lnTo>
                  <a:lnTo>
                    <a:pt x="41" y="0"/>
                  </a:lnTo>
                  <a:lnTo>
                    <a:pt x="41" y="10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10" y="21"/>
                  </a:lnTo>
                  <a:lnTo>
                    <a:pt x="5" y="41"/>
                  </a:lnTo>
                  <a:lnTo>
                    <a:pt x="0" y="52"/>
                  </a:lnTo>
                  <a:lnTo>
                    <a:pt x="0" y="57"/>
                  </a:lnTo>
                  <a:lnTo>
                    <a:pt x="5" y="62"/>
                  </a:lnTo>
                  <a:lnTo>
                    <a:pt x="15" y="67"/>
                  </a:lnTo>
                  <a:lnTo>
                    <a:pt x="26" y="72"/>
                  </a:lnTo>
                  <a:lnTo>
                    <a:pt x="46" y="88"/>
                  </a:lnTo>
                  <a:lnTo>
                    <a:pt x="88" y="109"/>
                  </a:lnTo>
                  <a:lnTo>
                    <a:pt x="93" y="114"/>
                  </a:lnTo>
                  <a:lnTo>
                    <a:pt x="145" y="119"/>
                  </a:lnTo>
                  <a:lnTo>
                    <a:pt x="165" y="140"/>
                  </a:lnTo>
                  <a:lnTo>
                    <a:pt x="243" y="155"/>
                  </a:lnTo>
                  <a:lnTo>
                    <a:pt x="269" y="150"/>
                  </a:lnTo>
                  <a:lnTo>
                    <a:pt x="274" y="140"/>
                  </a:lnTo>
                  <a:lnTo>
                    <a:pt x="269" y="129"/>
                  </a:lnTo>
                  <a:lnTo>
                    <a:pt x="269" y="124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1" name=""/>
          <p:cNvSpPr/>
          <p:nvPr/>
        </p:nvSpPr>
        <p:spPr>
          <a:xfrm>
            <a:off x="4270320" y="3036960"/>
            <a:ext cx="181080" cy="98280"/>
          </a:xfrm>
          <a:custGeom>
            <a:avLst/>
            <a:gdLst/>
            <a:ahLst/>
            <a:rect l="l" t="t" r="r" b="b"/>
            <a:pathLst>
              <a:path w="114" h="62">
                <a:moveTo>
                  <a:pt x="98" y="25"/>
                </a:moveTo>
                <a:lnTo>
                  <a:pt x="88" y="15"/>
                </a:lnTo>
                <a:lnTo>
                  <a:pt x="77" y="15"/>
                </a:lnTo>
                <a:lnTo>
                  <a:pt x="57" y="15"/>
                </a:lnTo>
                <a:lnTo>
                  <a:pt x="51" y="0"/>
                </a:lnTo>
                <a:lnTo>
                  <a:pt x="41" y="0"/>
                </a:lnTo>
                <a:lnTo>
                  <a:pt x="26" y="15"/>
                </a:lnTo>
                <a:lnTo>
                  <a:pt x="5" y="41"/>
                </a:lnTo>
                <a:lnTo>
                  <a:pt x="0" y="46"/>
                </a:lnTo>
                <a:lnTo>
                  <a:pt x="5" y="57"/>
                </a:lnTo>
                <a:lnTo>
                  <a:pt x="31" y="62"/>
                </a:lnTo>
                <a:lnTo>
                  <a:pt x="108" y="57"/>
                </a:lnTo>
                <a:lnTo>
                  <a:pt x="114" y="51"/>
                </a:lnTo>
                <a:lnTo>
                  <a:pt x="114" y="41"/>
                </a:lnTo>
                <a:lnTo>
                  <a:pt x="98" y="31"/>
                </a:lnTo>
                <a:lnTo>
                  <a:pt x="98" y="2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2" name=""/>
          <p:cNvGrpSpPr/>
          <p:nvPr/>
        </p:nvGrpSpPr>
        <p:grpSpPr>
          <a:xfrm>
            <a:off x="4270320" y="3036960"/>
            <a:ext cx="181080" cy="98280"/>
            <a:chOff x="4270320" y="3036960"/>
            <a:chExt cx="181080" cy="98280"/>
          </a:xfrm>
        </p:grpSpPr>
        <p:sp>
          <p:nvSpPr>
            <p:cNvPr id="323" name=""/>
            <p:cNvSpPr/>
            <p:nvPr/>
          </p:nvSpPr>
          <p:spPr>
            <a:xfrm>
              <a:off x="4270320" y="3036960"/>
              <a:ext cx="181080" cy="98280"/>
            </a:xfrm>
            <a:custGeom>
              <a:avLst/>
              <a:gdLst/>
              <a:ahLst/>
              <a:rect l="l" t="t" r="r" b="b"/>
              <a:pathLst>
                <a:path w="114" h="62">
                  <a:moveTo>
                    <a:pt x="98" y="25"/>
                  </a:moveTo>
                  <a:lnTo>
                    <a:pt x="88" y="15"/>
                  </a:lnTo>
                  <a:lnTo>
                    <a:pt x="77" y="15"/>
                  </a:lnTo>
                  <a:lnTo>
                    <a:pt x="57" y="15"/>
                  </a:lnTo>
                  <a:lnTo>
                    <a:pt x="51" y="0"/>
                  </a:lnTo>
                  <a:lnTo>
                    <a:pt x="41" y="0"/>
                  </a:lnTo>
                  <a:lnTo>
                    <a:pt x="26" y="15"/>
                  </a:lnTo>
                  <a:lnTo>
                    <a:pt x="5" y="41"/>
                  </a:lnTo>
                  <a:lnTo>
                    <a:pt x="0" y="46"/>
                  </a:lnTo>
                  <a:lnTo>
                    <a:pt x="5" y="57"/>
                  </a:lnTo>
                  <a:lnTo>
                    <a:pt x="31" y="62"/>
                  </a:lnTo>
                  <a:lnTo>
                    <a:pt x="108" y="57"/>
                  </a:lnTo>
                  <a:lnTo>
                    <a:pt x="114" y="51"/>
                  </a:lnTo>
                  <a:lnTo>
                    <a:pt x="114" y="41"/>
                  </a:lnTo>
                  <a:lnTo>
                    <a:pt x="98" y="31"/>
                  </a:lnTo>
                  <a:lnTo>
                    <a:pt x="98" y="2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4270320" y="3036960"/>
              <a:ext cx="181080" cy="98280"/>
            </a:xfrm>
            <a:custGeom>
              <a:avLst/>
              <a:gdLst/>
              <a:ahLst/>
              <a:rect l="l" t="t" r="r" b="b"/>
              <a:pathLst>
                <a:path w="114" h="62">
                  <a:moveTo>
                    <a:pt x="98" y="25"/>
                  </a:moveTo>
                  <a:lnTo>
                    <a:pt x="88" y="15"/>
                  </a:lnTo>
                  <a:lnTo>
                    <a:pt x="77" y="15"/>
                  </a:lnTo>
                  <a:lnTo>
                    <a:pt x="57" y="15"/>
                  </a:lnTo>
                  <a:lnTo>
                    <a:pt x="51" y="0"/>
                  </a:lnTo>
                  <a:lnTo>
                    <a:pt x="41" y="0"/>
                  </a:lnTo>
                  <a:lnTo>
                    <a:pt x="26" y="15"/>
                  </a:lnTo>
                  <a:lnTo>
                    <a:pt x="5" y="41"/>
                  </a:lnTo>
                  <a:lnTo>
                    <a:pt x="0" y="46"/>
                  </a:lnTo>
                  <a:lnTo>
                    <a:pt x="5" y="57"/>
                  </a:lnTo>
                  <a:lnTo>
                    <a:pt x="31" y="62"/>
                  </a:lnTo>
                  <a:lnTo>
                    <a:pt x="108" y="57"/>
                  </a:lnTo>
                  <a:lnTo>
                    <a:pt x="114" y="51"/>
                  </a:lnTo>
                  <a:lnTo>
                    <a:pt x="114" y="41"/>
                  </a:lnTo>
                  <a:lnTo>
                    <a:pt x="98" y="31"/>
                  </a:lnTo>
                  <a:lnTo>
                    <a:pt x="98" y="2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5" name=""/>
          <p:cNvSpPr/>
          <p:nvPr/>
        </p:nvSpPr>
        <p:spPr>
          <a:xfrm>
            <a:off x="4221000" y="3151080"/>
            <a:ext cx="262080" cy="328680"/>
          </a:xfrm>
          <a:custGeom>
            <a:avLst/>
            <a:gdLst/>
            <a:ahLst/>
            <a:rect l="l" t="t" r="r" b="b"/>
            <a:pathLst>
              <a:path w="165" h="207">
                <a:moveTo>
                  <a:pt x="155" y="207"/>
                </a:moveTo>
                <a:lnTo>
                  <a:pt x="155" y="186"/>
                </a:lnTo>
                <a:lnTo>
                  <a:pt x="160" y="186"/>
                </a:lnTo>
                <a:lnTo>
                  <a:pt x="165" y="186"/>
                </a:lnTo>
                <a:lnTo>
                  <a:pt x="165" y="171"/>
                </a:lnTo>
                <a:lnTo>
                  <a:pt x="160" y="124"/>
                </a:lnTo>
                <a:lnTo>
                  <a:pt x="150" y="98"/>
                </a:lnTo>
                <a:lnTo>
                  <a:pt x="145" y="98"/>
                </a:lnTo>
                <a:lnTo>
                  <a:pt x="139" y="104"/>
                </a:lnTo>
                <a:lnTo>
                  <a:pt x="124" y="124"/>
                </a:lnTo>
                <a:lnTo>
                  <a:pt x="119" y="114"/>
                </a:lnTo>
                <a:lnTo>
                  <a:pt x="114" y="114"/>
                </a:lnTo>
                <a:lnTo>
                  <a:pt x="108" y="93"/>
                </a:lnTo>
                <a:lnTo>
                  <a:pt x="108" y="88"/>
                </a:lnTo>
                <a:lnTo>
                  <a:pt x="129" y="73"/>
                </a:lnTo>
                <a:lnTo>
                  <a:pt x="155" y="47"/>
                </a:lnTo>
                <a:lnTo>
                  <a:pt x="124" y="41"/>
                </a:lnTo>
                <a:lnTo>
                  <a:pt x="72" y="41"/>
                </a:lnTo>
                <a:lnTo>
                  <a:pt x="62" y="36"/>
                </a:lnTo>
                <a:lnTo>
                  <a:pt x="57" y="10"/>
                </a:lnTo>
                <a:lnTo>
                  <a:pt x="51" y="16"/>
                </a:lnTo>
                <a:lnTo>
                  <a:pt x="46" y="16"/>
                </a:lnTo>
                <a:lnTo>
                  <a:pt x="41" y="16"/>
                </a:lnTo>
                <a:lnTo>
                  <a:pt x="36" y="0"/>
                </a:lnTo>
                <a:lnTo>
                  <a:pt x="31" y="10"/>
                </a:lnTo>
                <a:lnTo>
                  <a:pt x="20" y="0"/>
                </a:lnTo>
                <a:lnTo>
                  <a:pt x="10" y="21"/>
                </a:lnTo>
                <a:lnTo>
                  <a:pt x="10" y="31"/>
                </a:lnTo>
                <a:lnTo>
                  <a:pt x="26" y="31"/>
                </a:lnTo>
                <a:lnTo>
                  <a:pt x="26" y="41"/>
                </a:lnTo>
                <a:lnTo>
                  <a:pt x="15" y="41"/>
                </a:lnTo>
                <a:lnTo>
                  <a:pt x="15" y="47"/>
                </a:lnTo>
                <a:lnTo>
                  <a:pt x="5" y="52"/>
                </a:lnTo>
                <a:lnTo>
                  <a:pt x="0" y="57"/>
                </a:lnTo>
                <a:lnTo>
                  <a:pt x="26" y="78"/>
                </a:lnTo>
                <a:lnTo>
                  <a:pt x="20" y="104"/>
                </a:lnTo>
                <a:lnTo>
                  <a:pt x="26" y="119"/>
                </a:lnTo>
                <a:lnTo>
                  <a:pt x="26" y="140"/>
                </a:lnTo>
                <a:lnTo>
                  <a:pt x="31" y="145"/>
                </a:lnTo>
                <a:lnTo>
                  <a:pt x="36" y="176"/>
                </a:lnTo>
                <a:lnTo>
                  <a:pt x="62" y="171"/>
                </a:lnTo>
                <a:lnTo>
                  <a:pt x="62" y="176"/>
                </a:lnTo>
                <a:lnTo>
                  <a:pt x="72" y="166"/>
                </a:lnTo>
                <a:lnTo>
                  <a:pt x="77" y="171"/>
                </a:lnTo>
                <a:lnTo>
                  <a:pt x="93" y="155"/>
                </a:lnTo>
                <a:lnTo>
                  <a:pt x="88" y="145"/>
                </a:lnTo>
                <a:lnTo>
                  <a:pt x="98" y="124"/>
                </a:lnTo>
                <a:lnTo>
                  <a:pt x="108" y="140"/>
                </a:lnTo>
                <a:lnTo>
                  <a:pt x="119" y="140"/>
                </a:lnTo>
                <a:lnTo>
                  <a:pt x="124" y="140"/>
                </a:lnTo>
                <a:lnTo>
                  <a:pt x="139" y="155"/>
                </a:lnTo>
                <a:lnTo>
                  <a:pt x="150" y="197"/>
                </a:lnTo>
                <a:lnTo>
                  <a:pt x="155" y="207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6" name=""/>
          <p:cNvGrpSpPr/>
          <p:nvPr/>
        </p:nvGrpSpPr>
        <p:grpSpPr>
          <a:xfrm>
            <a:off x="4221000" y="3151080"/>
            <a:ext cx="262080" cy="328680"/>
            <a:chOff x="4221000" y="3151080"/>
            <a:chExt cx="262080" cy="328680"/>
          </a:xfrm>
        </p:grpSpPr>
        <p:sp>
          <p:nvSpPr>
            <p:cNvPr id="327" name=""/>
            <p:cNvSpPr/>
            <p:nvPr/>
          </p:nvSpPr>
          <p:spPr>
            <a:xfrm>
              <a:off x="4221000" y="3151080"/>
              <a:ext cx="262080" cy="328680"/>
            </a:xfrm>
            <a:custGeom>
              <a:avLst/>
              <a:gdLst/>
              <a:ahLst/>
              <a:rect l="l" t="t" r="r" b="b"/>
              <a:pathLst>
                <a:path w="165" h="207">
                  <a:moveTo>
                    <a:pt x="155" y="207"/>
                  </a:moveTo>
                  <a:lnTo>
                    <a:pt x="155" y="186"/>
                  </a:lnTo>
                  <a:lnTo>
                    <a:pt x="160" y="186"/>
                  </a:lnTo>
                  <a:lnTo>
                    <a:pt x="165" y="186"/>
                  </a:lnTo>
                  <a:lnTo>
                    <a:pt x="165" y="171"/>
                  </a:lnTo>
                  <a:lnTo>
                    <a:pt x="160" y="124"/>
                  </a:lnTo>
                  <a:lnTo>
                    <a:pt x="150" y="98"/>
                  </a:lnTo>
                  <a:lnTo>
                    <a:pt x="145" y="98"/>
                  </a:lnTo>
                  <a:lnTo>
                    <a:pt x="139" y="104"/>
                  </a:lnTo>
                  <a:lnTo>
                    <a:pt x="124" y="124"/>
                  </a:lnTo>
                  <a:lnTo>
                    <a:pt x="119" y="114"/>
                  </a:lnTo>
                  <a:lnTo>
                    <a:pt x="114" y="114"/>
                  </a:lnTo>
                  <a:lnTo>
                    <a:pt x="108" y="93"/>
                  </a:lnTo>
                  <a:lnTo>
                    <a:pt x="108" y="88"/>
                  </a:lnTo>
                  <a:lnTo>
                    <a:pt x="129" y="73"/>
                  </a:lnTo>
                  <a:lnTo>
                    <a:pt x="155" y="47"/>
                  </a:lnTo>
                  <a:lnTo>
                    <a:pt x="124" y="41"/>
                  </a:lnTo>
                  <a:lnTo>
                    <a:pt x="72" y="41"/>
                  </a:lnTo>
                  <a:lnTo>
                    <a:pt x="62" y="36"/>
                  </a:lnTo>
                  <a:lnTo>
                    <a:pt x="57" y="10"/>
                  </a:lnTo>
                  <a:lnTo>
                    <a:pt x="51" y="16"/>
                  </a:lnTo>
                  <a:lnTo>
                    <a:pt x="46" y="16"/>
                  </a:lnTo>
                  <a:lnTo>
                    <a:pt x="41" y="16"/>
                  </a:lnTo>
                  <a:lnTo>
                    <a:pt x="36" y="0"/>
                  </a:lnTo>
                  <a:lnTo>
                    <a:pt x="31" y="10"/>
                  </a:lnTo>
                  <a:lnTo>
                    <a:pt x="20" y="0"/>
                  </a:lnTo>
                  <a:lnTo>
                    <a:pt x="10" y="21"/>
                  </a:lnTo>
                  <a:lnTo>
                    <a:pt x="10" y="31"/>
                  </a:lnTo>
                  <a:lnTo>
                    <a:pt x="26" y="31"/>
                  </a:lnTo>
                  <a:lnTo>
                    <a:pt x="26" y="41"/>
                  </a:lnTo>
                  <a:lnTo>
                    <a:pt x="15" y="41"/>
                  </a:lnTo>
                  <a:lnTo>
                    <a:pt x="15" y="47"/>
                  </a:lnTo>
                  <a:lnTo>
                    <a:pt x="5" y="52"/>
                  </a:lnTo>
                  <a:lnTo>
                    <a:pt x="0" y="57"/>
                  </a:lnTo>
                  <a:lnTo>
                    <a:pt x="26" y="78"/>
                  </a:lnTo>
                  <a:lnTo>
                    <a:pt x="20" y="104"/>
                  </a:lnTo>
                  <a:lnTo>
                    <a:pt x="26" y="119"/>
                  </a:lnTo>
                  <a:lnTo>
                    <a:pt x="26" y="140"/>
                  </a:lnTo>
                  <a:lnTo>
                    <a:pt x="31" y="145"/>
                  </a:lnTo>
                  <a:lnTo>
                    <a:pt x="36" y="176"/>
                  </a:lnTo>
                  <a:lnTo>
                    <a:pt x="62" y="171"/>
                  </a:lnTo>
                  <a:lnTo>
                    <a:pt x="62" y="176"/>
                  </a:lnTo>
                  <a:lnTo>
                    <a:pt x="72" y="166"/>
                  </a:lnTo>
                  <a:lnTo>
                    <a:pt x="77" y="171"/>
                  </a:lnTo>
                  <a:lnTo>
                    <a:pt x="93" y="155"/>
                  </a:lnTo>
                  <a:lnTo>
                    <a:pt x="88" y="145"/>
                  </a:lnTo>
                  <a:lnTo>
                    <a:pt x="98" y="124"/>
                  </a:lnTo>
                  <a:lnTo>
                    <a:pt x="108" y="140"/>
                  </a:lnTo>
                  <a:lnTo>
                    <a:pt x="119" y="140"/>
                  </a:lnTo>
                  <a:lnTo>
                    <a:pt x="124" y="140"/>
                  </a:lnTo>
                  <a:lnTo>
                    <a:pt x="139" y="155"/>
                  </a:lnTo>
                  <a:lnTo>
                    <a:pt x="150" y="197"/>
                  </a:lnTo>
                  <a:lnTo>
                    <a:pt x="155" y="207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4221000" y="3151080"/>
              <a:ext cx="262080" cy="328680"/>
            </a:xfrm>
            <a:custGeom>
              <a:avLst/>
              <a:gdLst/>
              <a:ahLst/>
              <a:rect l="l" t="t" r="r" b="b"/>
              <a:pathLst>
                <a:path w="165" h="207">
                  <a:moveTo>
                    <a:pt x="155" y="207"/>
                  </a:moveTo>
                  <a:lnTo>
                    <a:pt x="155" y="186"/>
                  </a:lnTo>
                  <a:lnTo>
                    <a:pt x="160" y="186"/>
                  </a:lnTo>
                  <a:lnTo>
                    <a:pt x="165" y="186"/>
                  </a:lnTo>
                  <a:lnTo>
                    <a:pt x="165" y="171"/>
                  </a:lnTo>
                  <a:lnTo>
                    <a:pt x="160" y="124"/>
                  </a:lnTo>
                  <a:lnTo>
                    <a:pt x="150" y="98"/>
                  </a:lnTo>
                  <a:lnTo>
                    <a:pt x="145" y="98"/>
                  </a:lnTo>
                  <a:lnTo>
                    <a:pt x="139" y="104"/>
                  </a:lnTo>
                  <a:lnTo>
                    <a:pt x="124" y="124"/>
                  </a:lnTo>
                  <a:lnTo>
                    <a:pt x="119" y="114"/>
                  </a:lnTo>
                  <a:lnTo>
                    <a:pt x="114" y="114"/>
                  </a:lnTo>
                  <a:lnTo>
                    <a:pt x="108" y="93"/>
                  </a:lnTo>
                  <a:lnTo>
                    <a:pt x="108" y="88"/>
                  </a:lnTo>
                  <a:lnTo>
                    <a:pt x="129" y="73"/>
                  </a:lnTo>
                  <a:lnTo>
                    <a:pt x="155" y="47"/>
                  </a:lnTo>
                  <a:lnTo>
                    <a:pt x="124" y="41"/>
                  </a:lnTo>
                  <a:lnTo>
                    <a:pt x="72" y="41"/>
                  </a:lnTo>
                  <a:lnTo>
                    <a:pt x="62" y="36"/>
                  </a:lnTo>
                  <a:lnTo>
                    <a:pt x="57" y="10"/>
                  </a:lnTo>
                  <a:lnTo>
                    <a:pt x="51" y="16"/>
                  </a:lnTo>
                  <a:lnTo>
                    <a:pt x="46" y="16"/>
                  </a:lnTo>
                  <a:lnTo>
                    <a:pt x="41" y="16"/>
                  </a:lnTo>
                  <a:lnTo>
                    <a:pt x="36" y="0"/>
                  </a:lnTo>
                  <a:lnTo>
                    <a:pt x="31" y="10"/>
                  </a:lnTo>
                  <a:lnTo>
                    <a:pt x="20" y="0"/>
                  </a:lnTo>
                  <a:lnTo>
                    <a:pt x="10" y="21"/>
                  </a:lnTo>
                  <a:lnTo>
                    <a:pt x="10" y="31"/>
                  </a:lnTo>
                  <a:lnTo>
                    <a:pt x="26" y="31"/>
                  </a:lnTo>
                  <a:lnTo>
                    <a:pt x="26" y="41"/>
                  </a:lnTo>
                  <a:lnTo>
                    <a:pt x="15" y="41"/>
                  </a:lnTo>
                  <a:lnTo>
                    <a:pt x="15" y="47"/>
                  </a:lnTo>
                  <a:lnTo>
                    <a:pt x="5" y="52"/>
                  </a:lnTo>
                  <a:lnTo>
                    <a:pt x="0" y="57"/>
                  </a:lnTo>
                  <a:lnTo>
                    <a:pt x="26" y="78"/>
                  </a:lnTo>
                  <a:lnTo>
                    <a:pt x="20" y="104"/>
                  </a:lnTo>
                  <a:lnTo>
                    <a:pt x="26" y="119"/>
                  </a:lnTo>
                  <a:lnTo>
                    <a:pt x="26" y="140"/>
                  </a:lnTo>
                  <a:lnTo>
                    <a:pt x="31" y="145"/>
                  </a:lnTo>
                  <a:lnTo>
                    <a:pt x="36" y="176"/>
                  </a:lnTo>
                  <a:lnTo>
                    <a:pt x="62" y="171"/>
                  </a:lnTo>
                  <a:lnTo>
                    <a:pt x="62" y="176"/>
                  </a:lnTo>
                  <a:lnTo>
                    <a:pt x="72" y="166"/>
                  </a:lnTo>
                  <a:lnTo>
                    <a:pt x="77" y="171"/>
                  </a:lnTo>
                  <a:lnTo>
                    <a:pt x="93" y="155"/>
                  </a:lnTo>
                  <a:lnTo>
                    <a:pt x="88" y="145"/>
                  </a:lnTo>
                  <a:lnTo>
                    <a:pt x="98" y="124"/>
                  </a:lnTo>
                  <a:lnTo>
                    <a:pt x="108" y="140"/>
                  </a:lnTo>
                  <a:lnTo>
                    <a:pt x="119" y="140"/>
                  </a:lnTo>
                  <a:lnTo>
                    <a:pt x="124" y="140"/>
                  </a:lnTo>
                  <a:lnTo>
                    <a:pt x="139" y="155"/>
                  </a:lnTo>
                  <a:lnTo>
                    <a:pt x="150" y="197"/>
                  </a:lnTo>
                  <a:lnTo>
                    <a:pt x="155" y="207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29" name=""/>
          <p:cNvSpPr/>
          <p:nvPr/>
        </p:nvSpPr>
        <p:spPr>
          <a:xfrm>
            <a:off x="3152880" y="2550960"/>
            <a:ext cx="1585800" cy="1643040"/>
          </a:xfrm>
          <a:custGeom>
            <a:avLst/>
            <a:gdLst/>
            <a:ahLst/>
            <a:rect l="l" t="t" r="r" b="b"/>
            <a:pathLst>
              <a:path w="999" h="1035">
                <a:moveTo>
                  <a:pt x="0" y="482"/>
                </a:moveTo>
                <a:lnTo>
                  <a:pt x="5" y="482"/>
                </a:lnTo>
                <a:lnTo>
                  <a:pt x="15" y="497"/>
                </a:lnTo>
                <a:lnTo>
                  <a:pt x="31" y="513"/>
                </a:lnTo>
                <a:lnTo>
                  <a:pt x="52" y="513"/>
                </a:lnTo>
                <a:lnTo>
                  <a:pt x="67" y="507"/>
                </a:lnTo>
                <a:lnTo>
                  <a:pt x="72" y="497"/>
                </a:lnTo>
                <a:lnTo>
                  <a:pt x="78" y="507"/>
                </a:lnTo>
                <a:lnTo>
                  <a:pt x="72" y="518"/>
                </a:lnTo>
                <a:lnTo>
                  <a:pt x="57" y="528"/>
                </a:lnTo>
                <a:lnTo>
                  <a:pt x="36" y="533"/>
                </a:lnTo>
                <a:lnTo>
                  <a:pt x="31" y="528"/>
                </a:lnTo>
                <a:lnTo>
                  <a:pt x="31" y="533"/>
                </a:lnTo>
                <a:lnTo>
                  <a:pt x="31" y="539"/>
                </a:lnTo>
                <a:lnTo>
                  <a:pt x="78" y="585"/>
                </a:lnTo>
                <a:lnTo>
                  <a:pt x="103" y="585"/>
                </a:lnTo>
                <a:lnTo>
                  <a:pt x="124" y="575"/>
                </a:lnTo>
                <a:lnTo>
                  <a:pt x="134" y="559"/>
                </a:lnTo>
                <a:lnTo>
                  <a:pt x="140" y="528"/>
                </a:lnTo>
                <a:lnTo>
                  <a:pt x="145" y="533"/>
                </a:lnTo>
                <a:lnTo>
                  <a:pt x="160" y="533"/>
                </a:lnTo>
                <a:lnTo>
                  <a:pt x="160" y="539"/>
                </a:lnTo>
                <a:lnTo>
                  <a:pt x="150" y="539"/>
                </a:lnTo>
                <a:lnTo>
                  <a:pt x="150" y="544"/>
                </a:lnTo>
                <a:lnTo>
                  <a:pt x="150" y="554"/>
                </a:lnTo>
                <a:lnTo>
                  <a:pt x="155" y="554"/>
                </a:lnTo>
                <a:lnTo>
                  <a:pt x="150" y="570"/>
                </a:lnTo>
                <a:lnTo>
                  <a:pt x="155" y="575"/>
                </a:lnTo>
                <a:lnTo>
                  <a:pt x="160" y="595"/>
                </a:lnTo>
                <a:lnTo>
                  <a:pt x="155" y="626"/>
                </a:lnTo>
                <a:lnTo>
                  <a:pt x="160" y="647"/>
                </a:lnTo>
                <a:lnTo>
                  <a:pt x="160" y="642"/>
                </a:lnTo>
                <a:lnTo>
                  <a:pt x="166" y="647"/>
                </a:lnTo>
                <a:lnTo>
                  <a:pt x="160" y="673"/>
                </a:lnTo>
                <a:lnTo>
                  <a:pt x="171" y="714"/>
                </a:lnTo>
                <a:lnTo>
                  <a:pt x="176" y="740"/>
                </a:lnTo>
                <a:lnTo>
                  <a:pt x="191" y="766"/>
                </a:lnTo>
                <a:lnTo>
                  <a:pt x="191" y="777"/>
                </a:lnTo>
                <a:lnTo>
                  <a:pt x="197" y="777"/>
                </a:lnTo>
                <a:lnTo>
                  <a:pt x="197" y="782"/>
                </a:lnTo>
                <a:lnTo>
                  <a:pt x="202" y="792"/>
                </a:lnTo>
                <a:lnTo>
                  <a:pt x="207" y="802"/>
                </a:lnTo>
                <a:lnTo>
                  <a:pt x="228" y="844"/>
                </a:lnTo>
                <a:lnTo>
                  <a:pt x="238" y="890"/>
                </a:lnTo>
                <a:lnTo>
                  <a:pt x="259" y="916"/>
                </a:lnTo>
                <a:lnTo>
                  <a:pt x="290" y="999"/>
                </a:lnTo>
                <a:lnTo>
                  <a:pt x="310" y="1035"/>
                </a:lnTo>
                <a:lnTo>
                  <a:pt x="326" y="1035"/>
                </a:lnTo>
                <a:lnTo>
                  <a:pt x="341" y="1020"/>
                </a:lnTo>
                <a:lnTo>
                  <a:pt x="347" y="999"/>
                </a:lnTo>
                <a:lnTo>
                  <a:pt x="367" y="989"/>
                </a:lnTo>
                <a:lnTo>
                  <a:pt x="367" y="978"/>
                </a:lnTo>
                <a:lnTo>
                  <a:pt x="383" y="953"/>
                </a:lnTo>
                <a:lnTo>
                  <a:pt x="398" y="958"/>
                </a:lnTo>
                <a:lnTo>
                  <a:pt x="398" y="911"/>
                </a:lnTo>
                <a:lnTo>
                  <a:pt x="414" y="859"/>
                </a:lnTo>
                <a:lnTo>
                  <a:pt x="414" y="849"/>
                </a:lnTo>
                <a:lnTo>
                  <a:pt x="409" y="844"/>
                </a:lnTo>
                <a:lnTo>
                  <a:pt x="409" y="818"/>
                </a:lnTo>
                <a:lnTo>
                  <a:pt x="409" y="808"/>
                </a:lnTo>
                <a:lnTo>
                  <a:pt x="404" y="782"/>
                </a:lnTo>
                <a:lnTo>
                  <a:pt x="414" y="766"/>
                </a:lnTo>
                <a:lnTo>
                  <a:pt x="424" y="761"/>
                </a:lnTo>
                <a:lnTo>
                  <a:pt x="429" y="766"/>
                </a:lnTo>
                <a:lnTo>
                  <a:pt x="435" y="766"/>
                </a:lnTo>
                <a:lnTo>
                  <a:pt x="440" y="756"/>
                </a:lnTo>
                <a:lnTo>
                  <a:pt x="445" y="751"/>
                </a:lnTo>
                <a:lnTo>
                  <a:pt x="461" y="746"/>
                </a:lnTo>
                <a:lnTo>
                  <a:pt x="481" y="740"/>
                </a:lnTo>
                <a:lnTo>
                  <a:pt x="486" y="725"/>
                </a:lnTo>
                <a:lnTo>
                  <a:pt x="548" y="678"/>
                </a:lnTo>
                <a:lnTo>
                  <a:pt x="574" y="637"/>
                </a:lnTo>
                <a:lnTo>
                  <a:pt x="600" y="621"/>
                </a:lnTo>
                <a:lnTo>
                  <a:pt x="616" y="616"/>
                </a:lnTo>
                <a:lnTo>
                  <a:pt x="647" y="590"/>
                </a:lnTo>
                <a:lnTo>
                  <a:pt x="642" y="575"/>
                </a:lnTo>
                <a:lnTo>
                  <a:pt x="647" y="564"/>
                </a:lnTo>
                <a:lnTo>
                  <a:pt x="673" y="554"/>
                </a:lnTo>
                <a:lnTo>
                  <a:pt x="683" y="539"/>
                </a:lnTo>
                <a:lnTo>
                  <a:pt x="683" y="554"/>
                </a:lnTo>
                <a:lnTo>
                  <a:pt x="688" y="559"/>
                </a:lnTo>
                <a:lnTo>
                  <a:pt x="699" y="559"/>
                </a:lnTo>
                <a:lnTo>
                  <a:pt x="704" y="549"/>
                </a:lnTo>
                <a:lnTo>
                  <a:pt x="704" y="559"/>
                </a:lnTo>
                <a:lnTo>
                  <a:pt x="709" y="554"/>
                </a:lnTo>
                <a:lnTo>
                  <a:pt x="704" y="523"/>
                </a:lnTo>
                <a:lnTo>
                  <a:pt x="699" y="518"/>
                </a:lnTo>
                <a:lnTo>
                  <a:pt x="699" y="497"/>
                </a:lnTo>
                <a:lnTo>
                  <a:pt x="693" y="482"/>
                </a:lnTo>
                <a:lnTo>
                  <a:pt x="699" y="456"/>
                </a:lnTo>
                <a:lnTo>
                  <a:pt x="673" y="435"/>
                </a:lnTo>
                <a:lnTo>
                  <a:pt x="678" y="430"/>
                </a:lnTo>
                <a:lnTo>
                  <a:pt x="688" y="425"/>
                </a:lnTo>
                <a:lnTo>
                  <a:pt x="688" y="419"/>
                </a:lnTo>
                <a:lnTo>
                  <a:pt x="699" y="419"/>
                </a:lnTo>
                <a:lnTo>
                  <a:pt x="699" y="409"/>
                </a:lnTo>
                <a:lnTo>
                  <a:pt x="683" y="409"/>
                </a:lnTo>
                <a:lnTo>
                  <a:pt x="683" y="399"/>
                </a:lnTo>
                <a:lnTo>
                  <a:pt x="693" y="378"/>
                </a:lnTo>
                <a:lnTo>
                  <a:pt x="704" y="388"/>
                </a:lnTo>
                <a:lnTo>
                  <a:pt x="709" y="378"/>
                </a:lnTo>
                <a:lnTo>
                  <a:pt x="714" y="394"/>
                </a:lnTo>
                <a:lnTo>
                  <a:pt x="719" y="394"/>
                </a:lnTo>
                <a:lnTo>
                  <a:pt x="724" y="394"/>
                </a:lnTo>
                <a:lnTo>
                  <a:pt x="730" y="388"/>
                </a:lnTo>
                <a:lnTo>
                  <a:pt x="735" y="414"/>
                </a:lnTo>
                <a:lnTo>
                  <a:pt x="745" y="419"/>
                </a:lnTo>
                <a:lnTo>
                  <a:pt x="797" y="419"/>
                </a:lnTo>
                <a:lnTo>
                  <a:pt x="828" y="425"/>
                </a:lnTo>
                <a:lnTo>
                  <a:pt x="802" y="451"/>
                </a:lnTo>
                <a:lnTo>
                  <a:pt x="781" y="466"/>
                </a:lnTo>
                <a:lnTo>
                  <a:pt x="781" y="471"/>
                </a:lnTo>
                <a:lnTo>
                  <a:pt x="787" y="492"/>
                </a:lnTo>
                <a:lnTo>
                  <a:pt x="792" y="492"/>
                </a:lnTo>
                <a:lnTo>
                  <a:pt x="797" y="507"/>
                </a:lnTo>
                <a:lnTo>
                  <a:pt x="807" y="482"/>
                </a:lnTo>
                <a:lnTo>
                  <a:pt x="818" y="476"/>
                </a:lnTo>
                <a:lnTo>
                  <a:pt x="823" y="476"/>
                </a:lnTo>
                <a:lnTo>
                  <a:pt x="833" y="507"/>
                </a:lnTo>
                <a:lnTo>
                  <a:pt x="838" y="549"/>
                </a:lnTo>
                <a:lnTo>
                  <a:pt x="854" y="539"/>
                </a:lnTo>
                <a:lnTo>
                  <a:pt x="849" y="518"/>
                </a:lnTo>
                <a:lnTo>
                  <a:pt x="854" y="513"/>
                </a:lnTo>
                <a:lnTo>
                  <a:pt x="859" y="507"/>
                </a:lnTo>
                <a:lnTo>
                  <a:pt x="864" y="476"/>
                </a:lnTo>
                <a:lnTo>
                  <a:pt x="864" y="471"/>
                </a:lnTo>
                <a:lnTo>
                  <a:pt x="890" y="471"/>
                </a:lnTo>
                <a:lnTo>
                  <a:pt x="906" y="435"/>
                </a:lnTo>
                <a:lnTo>
                  <a:pt x="906" y="425"/>
                </a:lnTo>
                <a:lnTo>
                  <a:pt x="921" y="404"/>
                </a:lnTo>
                <a:lnTo>
                  <a:pt x="921" y="388"/>
                </a:lnTo>
                <a:lnTo>
                  <a:pt x="926" y="378"/>
                </a:lnTo>
                <a:lnTo>
                  <a:pt x="942" y="368"/>
                </a:lnTo>
                <a:lnTo>
                  <a:pt x="952" y="352"/>
                </a:lnTo>
                <a:lnTo>
                  <a:pt x="978" y="347"/>
                </a:lnTo>
                <a:lnTo>
                  <a:pt x="988" y="352"/>
                </a:lnTo>
                <a:lnTo>
                  <a:pt x="988" y="331"/>
                </a:lnTo>
                <a:lnTo>
                  <a:pt x="999" y="321"/>
                </a:lnTo>
                <a:lnTo>
                  <a:pt x="999" y="311"/>
                </a:lnTo>
                <a:lnTo>
                  <a:pt x="999" y="300"/>
                </a:lnTo>
                <a:lnTo>
                  <a:pt x="994" y="300"/>
                </a:lnTo>
                <a:lnTo>
                  <a:pt x="963" y="295"/>
                </a:lnTo>
                <a:lnTo>
                  <a:pt x="963" y="280"/>
                </a:lnTo>
                <a:lnTo>
                  <a:pt x="957" y="280"/>
                </a:lnTo>
                <a:lnTo>
                  <a:pt x="957" y="269"/>
                </a:lnTo>
                <a:lnTo>
                  <a:pt x="952" y="259"/>
                </a:lnTo>
                <a:lnTo>
                  <a:pt x="926" y="269"/>
                </a:lnTo>
                <a:lnTo>
                  <a:pt x="900" y="264"/>
                </a:lnTo>
                <a:lnTo>
                  <a:pt x="854" y="306"/>
                </a:lnTo>
                <a:lnTo>
                  <a:pt x="802" y="331"/>
                </a:lnTo>
                <a:lnTo>
                  <a:pt x="802" y="337"/>
                </a:lnTo>
                <a:lnTo>
                  <a:pt x="823" y="347"/>
                </a:lnTo>
                <a:lnTo>
                  <a:pt x="823" y="357"/>
                </a:lnTo>
                <a:lnTo>
                  <a:pt x="818" y="363"/>
                </a:lnTo>
                <a:lnTo>
                  <a:pt x="735" y="368"/>
                </a:lnTo>
                <a:lnTo>
                  <a:pt x="709" y="363"/>
                </a:lnTo>
                <a:lnTo>
                  <a:pt x="704" y="352"/>
                </a:lnTo>
                <a:lnTo>
                  <a:pt x="709" y="347"/>
                </a:lnTo>
                <a:lnTo>
                  <a:pt x="704" y="342"/>
                </a:lnTo>
                <a:lnTo>
                  <a:pt x="709" y="326"/>
                </a:lnTo>
                <a:lnTo>
                  <a:pt x="704" y="321"/>
                </a:lnTo>
                <a:lnTo>
                  <a:pt x="683" y="326"/>
                </a:lnTo>
                <a:lnTo>
                  <a:pt x="678" y="337"/>
                </a:lnTo>
                <a:lnTo>
                  <a:pt x="678" y="352"/>
                </a:lnTo>
                <a:lnTo>
                  <a:pt x="678" y="357"/>
                </a:lnTo>
                <a:lnTo>
                  <a:pt x="683" y="368"/>
                </a:lnTo>
                <a:lnTo>
                  <a:pt x="678" y="378"/>
                </a:lnTo>
                <a:lnTo>
                  <a:pt x="652" y="383"/>
                </a:lnTo>
                <a:lnTo>
                  <a:pt x="574" y="368"/>
                </a:lnTo>
                <a:lnTo>
                  <a:pt x="554" y="347"/>
                </a:lnTo>
                <a:lnTo>
                  <a:pt x="502" y="342"/>
                </a:lnTo>
                <a:lnTo>
                  <a:pt x="497" y="337"/>
                </a:lnTo>
                <a:lnTo>
                  <a:pt x="455" y="321"/>
                </a:lnTo>
                <a:lnTo>
                  <a:pt x="435" y="300"/>
                </a:lnTo>
                <a:lnTo>
                  <a:pt x="424" y="295"/>
                </a:lnTo>
                <a:lnTo>
                  <a:pt x="414" y="290"/>
                </a:lnTo>
                <a:lnTo>
                  <a:pt x="409" y="285"/>
                </a:lnTo>
                <a:lnTo>
                  <a:pt x="409" y="280"/>
                </a:lnTo>
                <a:lnTo>
                  <a:pt x="414" y="269"/>
                </a:lnTo>
                <a:lnTo>
                  <a:pt x="419" y="249"/>
                </a:lnTo>
                <a:lnTo>
                  <a:pt x="435" y="233"/>
                </a:lnTo>
                <a:lnTo>
                  <a:pt x="440" y="233"/>
                </a:lnTo>
                <a:lnTo>
                  <a:pt x="409" y="212"/>
                </a:lnTo>
                <a:lnTo>
                  <a:pt x="404" y="207"/>
                </a:lnTo>
                <a:lnTo>
                  <a:pt x="393" y="207"/>
                </a:lnTo>
                <a:lnTo>
                  <a:pt x="388" y="202"/>
                </a:lnTo>
                <a:lnTo>
                  <a:pt x="373" y="202"/>
                </a:lnTo>
                <a:lnTo>
                  <a:pt x="373" y="197"/>
                </a:lnTo>
                <a:lnTo>
                  <a:pt x="362" y="187"/>
                </a:lnTo>
                <a:lnTo>
                  <a:pt x="362" y="166"/>
                </a:lnTo>
                <a:lnTo>
                  <a:pt x="357" y="150"/>
                </a:lnTo>
                <a:lnTo>
                  <a:pt x="352" y="140"/>
                </a:lnTo>
                <a:lnTo>
                  <a:pt x="362" y="135"/>
                </a:lnTo>
                <a:lnTo>
                  <a:pt x="373" y="145"/>
                </a:lnTo>
                <a:lnTo>
                  <a:pt x="378" y="145"/>
                </a:lnTo>
                <a:lnTo>
                  <a:pt x="383" y="135"/>
                </a:lnTo>
                <a:lnTo>
                  <a:pt x="388" y="140"/>
                </a:lnTo>
                <a:lnTo>
                  <a:pt x="393" y="130"/>
                </a:lnTo>
                <a:lnTo>
                  <a:pt x="388" y="119"/>
                </a:lnTo>
                <a:lnTo>
                  <a:pt x="388" y="114"/>
                </a:lnTo>
                <a:lnTo>
                  <a:pt x="378" y="109"/>
                </a:lnTo>
                <a:lnTo>
                  <a:pt x="373" y="104"/>
                </a:lnTo>
                <a:lnTo>
                  <a:pt x="373" y="88"/>
                </a:lnTo>
                <a:lnTo>
                  <a:pt x="373" y="83"/>
                </a:lnTo>
                <a:lnTo>
                  <a:pt x="383" y="78"/>
                </a:lnTo>
                <a:lnTo>
                  <a:pt x="388" y="78"/>
                </a:lnTo>
                <a:lnTo>
                  <a:pt x="393" y="62"/>
                </a:lnTo>
                <a:lnTo>
                  <a:pt x="398" y="62"/>
                </a:lnTo>
                <a:lnTo>
                  <a:pt x="398" y="57"/>
                </a:lnTo>
                <a:lnTo>
                  <a:pt x="409" y="52"/>
                </a:lnTo>
                <a:lnTo>
                  <a:pt x="419" y="21"/>
                </a:lnTo>
                <a:lnTo>
                  <a:pt x="414" y="16"/>
                </a:lnTo>
                <a:lnTo>
                  <a:pt x="409" y="21"/>
                </a:lnTo>
                <a:lnTo>
                  <a:pt x="404" y="16"/>
                </a:lnTo>
                <a:lnTo>
                  <a:pt x="398" y="16"/>
                </a:lnTo>
                <a:lnTo>
                  <a:pt x="393" y="11"/>
                </a:lnTo>
                <a:lnTo>
                  <a:pt x="393" y="5"/>
                </a:lnTo>
                <a:lnTo>
                  <a:pt x="383" y="0"/>
                </a:lnTo>
                <a:lnTo>
                  <a:pt x="362" y="5"/>
                </a:lnTo>
                <a:lnTo>
                  <a:pt x="336" y="21"/>
                </a:lnTo>
                <a:lnTo>
                  <a:pt x="326" y="21"/>
                </a:lnTo>
                <a:lnTo>
                  <a:pt x="300" y="37"/>
                </a:lnTo>
                <a:lnTo>
                  <a:pt x="295" y="52"/>
                </a:lnTo>
                <a:lnTo>
                  <a:pt x="279" y="47"/>
                </a:lnTo>
                <a:lnTo>
                  <a:pt x="274" y="52"/>
                </a:lnTo>
                <a:lnTo>
                  <a:pt x="269" y="52"/>
                </a:lnTo>
                <a:lnTo>
                  <a:pt x="254" y="57"/>
                </a:lnTo>
                <a:lnTo>
                  <a:pt x="212" y="42"/>
                </a:lnTo>
                <a:lnTo>
                  <a:pt x="197" y="47"/>
                </a:lnTo>
                <a:lnTo>
                  <a:pt x="191" y="62"/>
                </a:lnTo>
                <a:lnTo>
                  <a:pt x="202" y="68"/>
                </a:lnTo>
                <a:lnTo>
                  <a:pt x="197" y="73"/>
                </a:lnTo>
                <a:lnTo>
                  <a:pt x="207" y="78"/>
                </a:lnTo>
                <a:lnTo>
                  <a:pt x="202" y="88"/>
                </a:lnTo>
                <a:lnTo>
                  <a:pt x="207" y="99"/>
                </a:lnTo>
                <a:lnTo>
                  <a:pt x="202" y="109"/>
                </a:lnTo>
                <a:lnTo>
                  <a:pt x="212" y="119"/>
                </a:lnTo>
                <a:lnTo>
                  <a:pt x="212" y="124"/>
                </a:lnTo>
                <a:lnTo>
                  <a:pt x="222" y="124"/>
                </a:lnTo>
                <a:lnTo>
                  <a:pt x="228" y="140"/>
                </a:lnTo>
                <a:lnTo>
                  <a:pt x="243" y="140"/>
                </a:lnTo>
                <a:lnTo>
                  <a:pt x="248" y="150"/>
                </a:lnTo>
                <a:lnTo>
                  <a:pt x="243" y="161"/>
                </a:lnTo>
                <a:lnTo>
                  <a:pt x="222" y="166"/>
                </a:lnTo>
                <a:lnTo>
                  <a:pt x="222" y="176"/>
                </a:lnTo>
                <a:lnTo>
                  <a:pt x="228" y="187"/>
                </a:lnTo>
                <a:lnTo>
                  <a:pt x="222" y="192"/>
                </a:lnTo>
                <a:lnTo>
                  <a:pt x="228" y="202"/>
                </a:lnTo>
                <a:lnTo>
                  <a:pt x="222" y="202"/>
                </a:lnTo>
                <a:lnTo>
                  <a:pt x="212" y="207"/>
                </a:lnTo>
                <a:lnTo>
                  <a:pt x="197" y="228"/>
                </a:lnTo>
                <a:lnTo>
                  <a:pt x="197" y="238"/>
                </a:lnTo>
                <a:lnTo>
                  <a:pt x="181" y="244"/>
                </a:lnTo>
                <a:lnTo>
                  <a:pt x="166" y="275"/>
                </a:lnTo>
                <a:lnTo>
                  <a:pt x="145" y="290"/>
                </a:lnTo>
                <a:lnTo>
                  <a:pt x="124" y="321"/>
                </a:lnTo>
                <a:lnTo>
                  <a:pt x="103" y="326"/>
                </a:lnTo>
                <a:lnTo>
                  <a:pt x="93" y="331"/>
                </a:lnTo>
                <a:lnTo>
                  <a:pt x="78" y="321"/>
                </a:lnTo>
                <a:lnTo>
                  <a:pt x="52" y="352"/>
                </a:lnTo>
                <a:lnTo>
                  <a:pt x="52" y="373"/>
                </a:lnTo>
                <a:lnTo>
                  <a:pt x="72" y="378"/>
                </a:lnTo>
                <a:lnTo>
                  <a:pt x="67" y="399"/>
                </a:lnTo>
                <a:lnTo>
                  <a:pt x="78" y="404"/>
                </a:lnTo>
                <a:lnTo>
                  <a:pt x="88" y="409"/>
                </a:lnTo>
                <a:lnTo>
                  <a:pt x="88" y="419"/>
                </a:lnTo>
                <a:lnTo>
                  <a:pt x="98" y="440"/>
                </a:lnTo>
                <a:lnTo>
                  <a:pt x="98" y="451"/>
                </a:lnTo>
                <a:lnTo>
                  <a:pt x="98" y="456"/>
                </a:lnTo>
                <a:lnTo>
                  <a:pt x="88" y="461"/>
                </a:lnTo>
                <a:lnTo>
                  <a:pt x="78" y="451"/>
                </a:lnTo>
                <a:lnTo>
                  <a:pt x="67" y="461"/>
                </a:lnTo>
                <a:lnTo>
                  <a:pt x="57" y="461"/>
                </a:lnTo>
                <a:lnTo>
                  <a:pt x="52" y="456"/>
                </a:lnTo>
                <a:lnTo>
                  <a:pt x="26" y="456"/>
                </a:lnTo>
                <a:lnTo>
                  <a:pt x="26" y="466"/>
                </a:lnTo>
                <a:lnTo>
                  <a:pt x="5" y="466"/>
                </a:lnTo>
                <a:lnTo>
                  <a:pt x="0" y="476"/>
                </a:lnTo>
                <a:lnTo>
                  <a:pt x="0" y="482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0" name=""/>
          <p:cNvGrpSpPr/>
          <p:nvPr/>
        </p:nvGrpSpPr>
        <p:grpSpPr>
          <a:xfrm>
            <a:off x="3152880" y="2550960"/>
            <a:ext cx="1585800" cy="1643040"/>
            <a:chOff x="3152880" y="2550960"/>
            <a:chExt cx="1585800" cy="1643040"/>
          </a:xfrm>
        </p:grpSpPr>
        <p:sp>
          <p:nvSpPr>
            <p:cNvPr id="331" name=""/>
            <p:cNvSpPr/>
            <p:nvPr/>
          </p:nvSpPr>
          <p:spPr>
            <a:xfrm>
              <a:off x="3152880" y="2550960"/>
              <a:ext cx="1585800" cy="1643040"/>
            </a:xfrm>
            <a:custGeom>
              <a:avLst/>
              <a:gdLst/>
              <a:ahLst/>
              <a:rect l="l" t="t" r="r" b="b"/>
              <a:pathLst>
                <a:path w="999" h="1035">
                  <a:moveTo>
                    <a:pt x="0" y="482"/>
                  </a:moveTo>
                  <a:lnTo>
                    <a:pt x="5" y="482"/>
                  </a:lnTo>
                  <a:lnTo>
                    <a:pt x="15" y="497"/>
                  </a:lnTo>
                  <a:lnTo>
                    <a:pt x="31" y="513"/>
                  </a:lnTo>
                  <a:lnTo>
                    <a:pt x="52" y="513"/>
                  </a:lnTo>
                  <a:lnTo>
                    <a:pt x="67" y="507"/>
                  </a:lnTo>
                  <a:lnTo>
                    <a:pt x="72" y="497"/>
                  </a:lnTo>
                  <a:lnTo>
                    <a:pt x="78" y="507"/>
                  </a:lnTo>
                  <a:lnTo>
                    <a:pt x="72" y="518"/>
                  </a:lnTo>
                  <a:lnTo>
                    <a:pt x="57" y="528"/>
                  </a:lnTo>
                  <a:lnTo>
                    <a:pt x="36" y="533"/>
                  </a:lnTo>
                  <a:lnTo>
                    <a:pt x="31" y="528"/>
                  </a:lnTo>
                  <a:lnTo>
                    <a:pt x="31" y="533"/>
                  </a:lnTo>
                  <a:lnTo>
                    <a:pt x="31" y="539"/>
                  </a:lnTo>
                  <a:lnTo>
                    <a:pt x="78" y="585"/>
                  </a:lnTo>
                  <a:lnTo>
                    <a:pt x="103" y="585"/>
                  </a:lnTo>
                  <a:lnTo>
                    <a:pt x="124" y="575"/>
                  </a:lnTo>
                  <a:lnTo>
                    <a:pt x="134" y="559"/>
                  </a:lnTo>
                  <a:lnTo>
                    <a:pt x="140" y="528"/>
                  </a:lnTo>
                  <a:lnTo>
                    <a:pt x="145" y="533"/>
                  </a:lnTo>
                  <a:lnTo>
                    <a:pt x="160" y="533"/>
                  </a:lnTo>
                  <a:lnTo>
                    <a:pt x="160" y="539"/>
                  </a:lnTo>
                  <a:lnTo>
                    <a:pt x="150" y="539"/>
                  </a:lnTo>
                  <a:lnTo>
                    <a:pt x="150" y="544"/>
                  </a:lnTo>
                  <a:lnTo>
                    <a:pt x="150" y="554"/>
                  </a:lnTo>
                  <a:lnTo>
                    <a:pt x="155" y="554"/>
                  </a:lnTo>
                  <a:lnTo>
                    <a:pt x="150" y="570"/>
                  </a:lnTo>
                  <a:lnTo>
                    <a:pt x="155" y="575"/>
                  </a:lnTo>
                  <a:lnTo>
                    <a:pt x="160" y="595"/>
                  </a:lnTo>
                  <a:lnTo>
                    <a:pt x="155" y="626"/>
                  </a:lnTo>
                  <a:lnTo>
                    <a:pt x="160" y="647"/>
                  </a:lnTo>
                  <a:lnTo>
                    <a:pt x="160" y="642"/>
                  </a:lnTo>
                  <a:lnTo>
                    <a:pt x="166" y="647"/>
                  </a:lnTo>
                  <a:lnTo>
                    <a:pt x="160" y="673"/>
                  </a:lnTo>
                  <a:lnTo>
                    <a:pt x="171" y="714"/>
                  </a:lnTo>
                  <a:lnTo>
                    <a:pt x="176" y="740"/>
                  </a:lnTo>
                  <a:lnTo>
                    <a:pt x="191" y="766"/>
                  </a:lnTo>
                  <a:lnTo>
                    <a:pt x="191" y="777"/>
                  </a:lnTo>
                  <a:lnTo>
                    <a:pt x="197" y="777"/>
                  </a:lnTo>
                  <a:lnTo>
                    <a:pt x="197" y="782"/>
                  </a:lnTo>
                  <a:lnTo>
                    <a:pt x="202" y="792"/>
                  </a:lnTo>
                  <a:lnTo>
                    <a:pt x="207" y="802"/>
                  </a:lnTo>
                  <a:lnTo>
                    <a:pt x="228" y="844"/>
                  </a:lnTo>
                  <a:lnTo>
                    <a:pt x="238" y="890"/>
                  </a:lnTo>
                  <a:lnTo>
                    <a:pt x="259" y="916"/>
                  </a:lnTo>
                  <a:lnTo>
                    <a:pt x="290" y="999"/>
                  </a:lnTo>
                  <a:lnTo>
                    <a:pt x="310" y="1035"/>
                  </a:lnTo>
                  <a:lnTo>
                    <a:pt x="326" y="1035"/>
                  </a:lnTo>
                  <a:lnTo>
                    <a:pt x="341" y="1020"/>
                  </a:lnTo>
                  <a:lnTo>
                    <a:pt x="347" y="999"/>
                  </a:lnTo>
                  <a:lnTo>
                    <a:pt x="367" y="989"/>
                  </a:lnTo>
                  <a:lnTo>
                    <a:pt x="367" y="978"/>
                  </a:lnTo>
                  <a:lnTo>
                    <a:pt x="383" y="953"/>
                  </a:lnTo>
                  <a:lnTo>
                    <a:pt x="398" y="958"/>
                  </a:lnTo>
                  <a:lnTo>
                    <a:pt x="398" y="911"/>
                  </a:lnTo>
                  <a:lnTo>
                    <a:pt x="414" y="859"/>
                  </a:lnTo>
                  <a:lnTo>
                    <a:pt x="414" y="849"/>
                  </a:lnTo>
                  <a:lnTo>
                    <a:pt x="409" y="844"/>
                  </a:lnTo>
                  <a:lnTo>
                    <a:pt x="409" y="818"/>
                  </a:lnTo>
                  <a:lnTo>
                    <a:pt x="409" y="808"/>
                  </a:lnTo>
                  <a:lnTo>
                    <a:pt x="404" y="782"/>
                  </a:lnTo>
                  <a:lnTo>
                    <a:pt x="414" y="766"/>
                  </a:lnTo>
                  <a:lnTo>
                    <a:pt x="424" y="761"/>
                  </a:lnTo>
                  <a:lnTo>
                    <a:pt x="429" y="766"/>
                  </a:lnTo>
                  <a:lnTo>
                    <a:pt x="435" y="766"/>
                  </a:lnTo>
                  <a:lnTo>
                    <a:pt x="440" y="756"/>
                  </a:lnTo>
                  <a:lnTo>
                    <a:pt x="445" y="751"/>
                  </a:lnTo>
                  <a:lnTo>
                    <a:pt x="461" y="746"/>
                  </a:lnTo>
                  <a:lnTo>
                    <a:pt x="481" y="740"/>
                  </a:lnTo>
                  <a:lnTo>
                    <a:pt x="486" y="725"/>
                  </a:lnTo>
                  <a:lnTo>
                    <a:pt x="548" y="678"/>
                  </a:lnTo>
                  <a:lnTo>
                    <a:pt x="574" y="637"/>
                  </a:lnTo>
                  <a:lnTo>
                    <a:pt x="600" y="621"/>
                  </a:lnTo>
                  <a:lnTo>
                    <a:pt x="616" y="616"/>
                  </a:lnTo>
                  <a:lnTo>
                    <a:pt x="647" y="590"/>
                  </a:lnTo>
                  <a:lnTo>
                    <a:pt x="642" y="575"/>
                  </a:lnTo>
                  <a:lnTo>
                    <a:pt x="647" y="564"/>
                  </a:lnTo>
                  <a:lnTo>
                    <a:pt x="673" y="554"/>
                  </a:lnTo>
                  <a:lnTo>
                    <a:pt x="683" y="539"/>
                  </a:lnTo>
                  <a:lnTo>
                    <a:pt x="683" y="554"/>
                  </a:lnTo>
                  <a:lnTo>
                    <a:pt x="688" y="559"/>
                  </a:lnTo>
                  <a:lnTo>
                    <a:pt x="699" y="559"/>
                  </a:lnTo>
                  <a:lnTo>
                    <a:pt x="704" y="549"/>
                  </a:lnTo>
                  <a:lnTo>
                    <a:pt x="704" y="559"/>
                  </a:lnTo>
                  <a:lnTo>
                    <a:pt x="709" y="554"/>
                  </a:lnTo>
                  <a:lnTo>
                    <a:pt x="704" y="523"/>
                  </a:lnTo>
                  <a:lnTo>
                    <a:pt x="699" y="518"/>
                  </a:lnTo>
                  <a:lnTo>
                    <a:pt x="699" y="497"/>
                  </a:lnTo>
                  <a:lnTo>
                    <a:pt x="693" y="482"/>
                  </a:lnTo>
                  <a:lnTo>
                    <a:pt x="699" y="456"/>
                  </a:lnTo>
                  <a:lnTo>
                    <a:pt x="673" y="435"/>
                  </a:lnTo>
                  <a:lnTo>
                    <a:pt x="678" y="430"/>
                  </a:lnTo>
                  <a:lnTo>
                    <a:pt x="688" y="425"/>
                  </a:lnTo>
                  <a:lnTo>
                    <a:pt x="688" y="419"/>
                  </a:lnTo>
                  <a:lnTo>
                    <a:pt x="699" y="419"/>
                  </a:lnTo>
                  <a:lnTo>
                    <a:pt x="699" y="409"/>
                  </a:lnTo>
                  <a:lnTo>
                    <a:pt x="683" y="409"/>
                  </a:lnTo>
                  <a:lnTo>
                    <a:pt x="683" y="399"/>
                  </a:lnTo>
                  <a:lnTo>
                    <a:pt x="693" y="378"/>
                  </a:lnTo>
                  <a:lnTo>
                    <a:pt x="704" y="388"/>
                  </a:lnTo>
                  <a:lnTo>
                    <a:pt x="709" y="378"/>
                  </a:lnTo>
                  <a:lnTo>
                    <a:pt x="714" y="394"/>
                  </a:lnTo>
                  <a:lnTo>
                    <a:pt x="719" y="394"/>
                  </a:lnTo>
                  <a:lnTo>
                    <a:pt x="724" y="394"/>
                  </a:lnTo>
                  <a:lnTo>
                    <a:pt x="730" y="388"/>
                  </a:lnTo>
                  <a:lnTo>
                    <a:pt x="735" y="414"/>
                  </a:lnTo>
                  <a:lnTo>
                    <a:pt x="745" y="419"/>
                  </a:lnTo>
                  <a:lnTo>
                    <a:pt x="797" y="419"/>
                  </a:lnTo>
                  <a:lnTo>
                    <a:pt x="828" y="425"/>
                  </a:lnTo>
                  <a:lnTo>
                    <a:pt x="802" y="451"/>
                  </a:lnTo>
                  <a:lnTo>
                    <a:pt x="781" y="466"/>
                  </a:lnTo>
                  <a:lnTo>
                    <a:pt x="781" y="471"/>
                  </a:lnTo>
                  <a:lnTo>
                    <a:pt x="787" y="492"/>
                  </a:lnTo>
                  <a:lnTo>
                    <a:pt x="792" y="492"/>
                  </a:lnTo>
                  <a:lnTo>
                    <a:pt x="797" y="507"/>
                  </a:lnTo>
                  <a:lnTo>
                    <a:pt x="807" y="482"/>
                  </a:lnTo>
                  <a:lnTo>
                    <a:pt x="818" y="476"/>
                  </a:lnTo>
                  <a:lnTo>
                    <a:pt x="823" y="476"/>
                  </a:lnTo>
                  <a:lnTo>
                    <a:pt x="833" y="507"/>
                  </a:lnTo>
                  <a:lnTo>
                    <a:pt x="838" y="549"/>
                  </a:lnTo>
                  <a:lnTo>
                    <a:pt x="854" y="539"/>
                  </a:lnTo>
                  <a:lnTo>
                    <a:pt x="849" y="518"/>
                  </a:lnTo>
                  <a:lnTo>
                    <a:pt x="854" y="513"/>
                  </a:lnTo>
                  <a:lnTo>
                    <a:pt x="859" y="507"/>
                  </a:lnTo>
                  <a:lnTo>
                    <a:pt x="864" y="476"/>
                  </a:lnTo>
                  <a:lnTo>
                    <a:pt x="864" y="471"/>
                  </a:lnTo>
                  <a:lnTo>
                    <a:pt x="890" y="471"/>
                  </a:lnTo>
                  <a:lnTo>
                    <a:pt x="906" y="435"/>
                  </a:lnTo>
                  <a:lnTo>
                    <a:pt x="906" y="425"/>
                  </a:lnTo>
                  <a:lnTo>
                    <a:pt x="921" y="404"/>
                  </a:lnTo>
                  <a:lnTo>
                    <a:pt x="921" y="388"/>
                  </a:lnTo>
                  <a:lnTo>
                    <a:pt x="926" y="378"/>
                  </a:lnTo>
                  <a:lnTo>
                    <a:pt x="942" y="368"/>
                  </a:lnTo>
                  <a:lnTo>
                    <a:pt x="952" y="352"/>
                  </a:lnTo>
                  <a:lnTo>
                    <a:pt x="978" y="347"/>
                  </a:lnTo>
                  <a:lnTo>
                    <a:pt x="988" y="352"/>
                  </a:lnTo>
                  <a:lnTo>
                    <a:pt x="988" y="331"/>
                  </a:lnTo>
                  <a:lnTo>
                    <a:pt x="999" y="321"/>
                  </a:lnTo>
                  <a:lnTo>
                    <a:pt x="999" y="311"/>
                  </a:lnTo>
                  <a:lnTo>
                    <a:pt x="999" y="300"/>
                  </a:lnTo>
                  <a:lnTo>
                    <a:pt x="994" y="300"/>
                  </a:lnTo>
                  <a:lnTo>
                    <a:pt x="963" y="295"/>
                  </a:lnTo>
                  <a:lnTo>
                    <a:pt x="963" y="280"/>
                  </a:lnTo>
                  <a:lnTo>
                    <a:pt x="957" y="280"/>
                  </a:lnTo>
                  <a:lnTo>
                    <a:pt x="957" y="269"/>
                  </a:lnTo>
                  <a:lnTo>
                    <a:pt x="952" y="259"/>
                  </a:lnTo>
                  <a:lnTo>
                    <a:pt x="926" y="269"/>
                  </a:lnTo>
                  <a:lnTo>
                    <a:pt x="900" y="264"/>
                  </a:lnTo>
                  <a:lnTo>
                    <a:pt x="854" y="306"/>
                  </a:lnTo>
                  <a:lnTo>
                    <a:pt x="802" y="331"/>
                  </a:lnTo>
                  <a:lnTo>
                    <a:pt x="802" y="337"/>
                  </a:lnTo>
                  <a:lnTo>
                    <a:pt x="823" y="347"/>
                  </a:lnTo>
                  <a:lnTo>
                    <a:pt x="823" y="357"/>
                  </a:lnTo>
                  <a:lnTo>
                    <a:pt x="818" y="363"/>
                  </a:lnTo>
                  <a:lnTo>
                    <a:pt x="735" y="368"/>
                  </a:lnTo>
                  <a:lnTo>
                    <a:pt x="709" y="363"/>
                  </a:lnTo>
                  <a:lnTo>
                    <a:pt x="704" y="352"/>
                  </a:lnTo>
                  <a:lnTo>
                    <a:pt x="709" y="347"/>
                  </a:lnTo>
                  <a:lnTo>
                    <a:pt x="704" y="342"/>
                  </a:lnTo>
                  <a:lnTo>
                    <a:pt x="709" y="326"/>
                  </a:lnTo>
                  <a:lnTo>
                    <a:pt x="704" y="321"/>
                  </a:lnTo>
                  <a:lnTo>
                    <a:pt x="683" y="326"/>
                  </a:lnTo>
                  <a:lnTo>
                    <a:pt x="678" y="337"/>
                  </a:lnTo>
                  <a:lnTo>
                    <a:pt x="678" y="352"/>
                  </a:lnTo>
                  <a:lnTo>
                    <a:pt x="678" y="357"/>
                  </a:lnTo>
                  <a:lnTo>
                    <a:pt x="683" y="368"/>
                  </a:lnTo>
                  <a:lnTo>
                    <a:pt x="678" y="378"/>
                  </a:lnTo>
                  <a:lnTo>
                    <a:pt x="652" y="383"/>
                  </a:lnTo>
                  <a:lnTo>
                    <a:pt x="574" y="368"/>
                  </a:lnTo>
                  <a:lnTo>
                    <a:pt x="554" y="347"/>
                  </a:lnTo>
                  <a:lnTo>
                    <a:pt x="502" y="342"/>
                  </a:lnTo>
                  <a:lnTo>
                    <a:pt x="497" y="337"/>
                  </a:lnTo>
                  <a:lnTo>
                    <a:pt x="455" y="321"/>
                  </a:lnTo>
                  <a:lnTo>
                    <a:pt x="435" y="300"/>
                  </a:lnTo>
                  <a:lnTo>
                    <a:pt x="424" y="295"/>
                  </a:lnTo>
                  <a:lnTo>
                    <a:pt x="414" y="290"/>
                  </a:lnTo>
                  <a:lnTo>
                    <a:pt x="409" y="285"/>
                  </a:lnTo>
                  <a:lnTo>
                    <a:pt x="409" y="280"/>
                  </a:lnTo>
                  <a:lnTo>
                    <a:pt x="414" y="269"/>
                  </a:lnTo>
                  <a:lnTo>
                    <a:pt x="419" y="249"/>
                  </a:lnTo>
                  <a:lnTo>
                    <a:pt x="435" y="233"/>
                  </a:lnTo>
                  <a:lnTo>
                    <a:pt x="440" y="233"/>
                  </a:lnTo>
                  <a:lnTo>
                    <a:pt x="409" y="212"/>
                  </a:lnTo>
                  <a:lnTo>
                    <a:pt x="404" y="207"/>
                  </a:lnTo>
                  <a:lnTo>
                    <a:pt x="393" y="207"/>
                  </a:lnTo>
                  <a:lnTo>
                    <a:pt x="388" y="202"/>
                  </a:lnTo>
                  <a:lnTo>
                    <a:pt x="373" y="202"/>
                  </a:lnTo>
                  <a:lnTo>
                    <a:pt x="373" y="197"/>
                  </a:lnTo>
                  <a:lnTo>
                    <a:pt x="362" y="187"/>
                  </a:lnTo>
                  <a:lnTo>
                    <a:pt x="362" y="166"/>
                  </a:lnTo>
                  <a:lnTo>
                    <a:pt x="357" y="150"/>
                  </a:lnTo>
                  <a:lnTo>
                    <a:pt x="352" y="140"/>
                  </a:lnTo>
                  <a:lnTo>
                    <a:pt x="362" y="135"/>
                  </a:lnTo>
                  <a:lnTo>
                    <a:pt x="373" y="145"/>
                  </a:lnTo>
                  <a:lnTo>
                    <a:pt x="378" y="145"/>
                  </a:lnTo>
                  <a:lnTo>
                    <a:pt x="383" y="135"/>
                  </a:lnTo>
                  <a:lnTo>
                    <a:pt x="388" y="140"/>
                  </a:lnTo>
                  <a:lnTo>
                    <a:pt x="393" y="130"/>
                  </a:lnTo>
                  <a:lnTo>
                    <a:pt x="388" y="119"/>
                  </a:lnTo>
                  <a:lnTo>
                    <a:pt x="388" y="114"/>
                  </a:lnTo>
                  <a:lnTo>
                    <a:pt x="378" y="109"/>
                  </a:lnTo>
                  <a:lnTo>
                    <a:pt x="373" y="104"/>
                  </a:lnTo>
                  <a:lnTo>
                    <a:pt x="373" y="88"/>
                  </a:lnTo>
                  <a:lnTo>
                    <a:pt x="373" y="83"/>
                  </a:lnTo>
                  <a:lnTo>
                    <a:pt x="383" y="78"/>
                  </a:lnTo>
                  <a:lnTo>
                    <a:pt x="388" y="78"/>
                  </a:lnTo>
                  <a:lnTo>
                    <a:pt x="393" y="62"/>
                  </a:lnTo>
                  <a:lnTo>
                    <a:pt x="398" y="62"/>
                  </a:lnTo>
                  <a:lnTo>
                    <a:pt x="398" y="57"/>
                  </a:lnTo>
                  <a:lnTo>
                    <a:pt x="409" y="52"/>
                  </a:lnTo>
                  <a:lnTo>
                    <a:pt x="419" y="21"/>
                  </a:lnTo>
                  <a:lnTo>
                    <a:pt x="414" y="16"/>
                  </a:lnTo>
                  <a:lnTo>
                    <a:pt x="409" y="21"/>
                  </a:lnTo>
                  <a:lnTo>
                    <a:pt x="404" y="16"/>
                  </a:lnTo>
                  <a:lnTo>
                    <a:pt x="398" y="16"/>
                  </a:lnTo>
                  <a:lnTo>
                    <a:pt x="393" y="11"/>
                  </a:lnTo>
                  <a:lnTo>
                    <a:pt x="393" y="5"/>
                  </a:lnTo>
                  <a:lnTo>
                    <a:pt x="383" y="0"/>
                  </a:lnTo>
                  <a:lnTo>
                    <a:pt x="362" y="5"/>
                  </a:lnTo>
                  <a:lnTo>
                    <a:pt x="336" y="21"/>
                  </a:lnTo>
                  <a:lnTo>
                    <a:pt x="326" y="21"/>
                  </a:lnTo>
                  <a:lnTo>
                    <a:pt x="300" y="37"/>
                  </a:lnTo>
                  <a:lnTo>
                    <a:pt x="295" y="52"/>
                  </a:lnTo>
                  <a:lnTo>
                    <a:pt x="279" y="47"/>
                  </a:lnTo>
                  <a:lnTo>
                    <a:pt x="274" y="52"/>
                  </a:lnTo>
                  <a:lnTo>
                    <a:pt x="269" y="52"/>
                  </a:lnTo>
                  <a:lnTo>
                    <a:pt x="254" y="57"/>
                  </a:lnTo>
                  <a:lnTo>
                    <a:pt x="212" y="42"/>
                  </a:lnTo>
                  <a:lnTo>
                    <a:pt x="197" y="47"/>
                  </a:lnTo>
                  <a:lnTo>
                    <a:pt x="191" y="62"/>
                  </a:lnTo>
                  <a:lnTo>
                    <a:pt x="202" y="68"/>
                  </a:lnTo>
                  <a:lnTo>
                    <a:pt x="197" y="73"/>
                  </a:lnTo>
                  <a:lnTo>
                    <a:pt x="207" y="78"/>
                  </a:lnTo>
                  <a:lnTo>
                    <a:pt x="202" y="88"/>
                  </a:lnTo>
                  <a:lnTo>
                    <a:pt x="207" y="99"/>
                  </a:lnTo>
                  <a:lnTo>
                    <a:pt x="202" y="109"/>
                  </a:lnTo>
                  <a:lnTo>
                    <a:pt x="212" y="119"/>
                  </a:lnTo>
                  <a:lnTo>
                    <a:pt x="212" y="124"/>
                  </a:lnTo>
                  <a:lnTo>
                    <a:pt x="222" y="124"/>
                  </a:lnTo>
                  <a:lnTo>
                    <a:pt x="228" y="140"/>
                  </a:lnTo>
                  <a:lnTo>
                    <a:pt x="243" y="140"/>
                  </a:lnTo>
                  <a:lnTo>
                    <a:pt x="248" y="150"/>
                  </a:lnTo>
                  <a:lnTo>
                    <a:pt x="243" y="161"/>
                  </a:lnTo>
                  <a:lnTo>
                    <a:pt x="222" y="166"/>
                  </a:lnTo>
                  <a:lnTo>
                    <a:pt x="222" y="176"/>
                  </a:lnTo>
                  <a:lnTo>
                    <a:pt x="228" y="187"/>
                  </a:lnTo>
                  <a:lnTo>
                    <a:pt x="222" y="192"/>
                  </a:lnTo>
                  <a:lnTo>
                    <a:pt x="228" y="202"/>
                  </a:lnTo>
                  <a:lnTo>
                    <a:pt x="222" y="202"/>
                  </a:lnTo>
                  <a:lnTo>
                    <a:pt x="212" y="207"/>
                  </a:lnTo>
                  <a:lnTo>
                    <a:pt x="197" y="228"/>
                  </a:lnTo>
                  <a:lnTo>
                    <a:pt x="197" y="238"/>
                  </a:lnTo>
                  <a:lnTo>
                    <a:pt x="181" y="244"/>
                  </a:lnTo>
                  <a:lnTo>
                    <a:pt x="166" y="275"/>
                  </a:lnTo>
                  <a:lnTo>
                    <a:pt x="145" y="290"/>
                  </a:lnTo>
                  <a:lnTo>
                    <a:pt x="124" y="321"/>
                  </a:lnTo>
                  <a:lnTo>
                    <a:pt x="103" y="326"/>
                  </a:lnTo>
                  <a:lnTo>
                    <a:pt x="93" y="331"/>
                  </a:lnTo>
                  <a:lnTo>
                    <a:pt x="78" y="321"/>
                  </a:lnTo>
                  <a:lnTo>
                    <a:pt x="52" y="352"/>
                  </a:lnTo>
                  <a:lnTo>
                    <a:pt x="52" y="373"/>
                  </a:lnTo>
                  <a:lnTo>
                    <a:pt x="72" y="378"/>
                  </a:lnTo>
                  <a:lnTo>
                    <a:pt x="67" y="399"/>
                  </a:lnTo>
                  <a:lnTo>
                    <a:pt x="78" y="404"/>
                  </a:lnTo>
                  <a:lnTo>
                    <a:pt x="88" y="409"/>
                  </a:lnTo>
                  <a:lnTo>
                    <a:pt x="88" y="419"/>
                  </a:lnTo>
                  <a:lnTo>
                    <a:pt x="98" y="440"/>
                  </a:lnTo>
                  <a:lnTo>
                    <a:pt x="98" y="451"/>
                  </a:lnTo>
                  <a:lnTo>
                    <a:pt x="98" y="456"/>
                  </a:lnTo>
                  <a:lnTo>
                    <a:pt x="88" y="461"/>
                  </a:lnTo>
                  <a:lnTo>
                    <a:pt x="78" y="451"/>
                  </a:lnTo>
                  <a:lnTo>
                    <a:pt x="67" y="461"/>
                  </a:lnTo>
                  <a:lnTo>
                    <a:pt x="57" y="461"/>
                  </a:lnTo>
                  <a:lnTo>
                    <a:pt x="52" y="456"/>
                  </a:lnTo>
                  <a:lnTo>
                    <a:pt x="26" y="456"/>
                  </a:lnTo>
                  <a:lnTo>
                    <a:pt x="26" y="466"/>
                  </a:lnTo>
                  <a:lnTo>
                    <a:pt x="5" y="466"/>
                  </a:lnTo>
                  <a:lnTo>
                    <a:pt x="0" y="476"/>
                  </a:lnTo>
                  <a:lnTo>
                    <a:pt x="0" y="482"/>
                  </a:lnTo>
                  <a:close/>
                </a:path>
              </a:pathLst>
            </a:custGeom>
            <a:solidFill>
              <a:srgbClr val="00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3152880" y="2550960"/>
              <a:ext cx="1585800" cy="1643040"/>
            </a:xfrm>
            <a:custGeom>
              <a:avLst/>
              <a:gdLst/>
              <a:ahLst/>
              <a:rect l="l" t="t" r="r" b="b"/>
              <a:pathLst>
                <a:path w="999" h="1035">
                  <a:moveTo>
                    <a:pt x="0" y="482"/>
                  </a:moveTo>
                  <a:lnTo>
                    <a:pt x="5" y="482"/>
                  </a:lnTo>
                  <a:lnTo>
                    <a:pt x="15" y="497"/>
                  </a:lnTo>
                  <a:lnTo>
                    <a:pt x="31" y="513"/>
                  </a:lnTo>
                  <a:lnTo>
                    <a:pt x="52" y="513"/>
                  </a:lnTo>
                  <a:lnTo>
                    <a:pt x="67" y="507"/>
                  </a:lnTo>
                  <a:lnTo>
                    <a:pt x="72" y="497"/>
                  </a:lnTo>
                  <a:lnTo>
                    <a:pt x="78" y="507"/>
                  </a:lnTo>
                  <a:lnTo>
                    <a:pt x="72" y="518"/>
                  </a:lnTo>
                  <a:lnTo>
                    <a:pt x="57" y="528"/>
                  </a:lnTo>
                  <a:lnTo>
                    <a:pt x="36" y="533"/>
                  </a:lnTo>
                  <a:lnTo>
                    <a:pt x="31" y="528"/>
                  </a:lnTo>
                  <a:lnTo>
                    <a:pt x="31" y="533"/>
                  </a:lnTo>
                  <a:lnTo>
                    <a:pt x="31" y="539"/>
                  </a:lnTo>
                  <a:lnTo>
                    <a:pt x="78" y="585"/>
                  </a:lnTo>
                  <a:lnTo>
                    <a:pt x="103" y="585"/>
                  </a:lnTo>
                  <a:lnTo>
                    <a:pt x="124" y="575"/>
                  </a:lnTo>
                  <a:lnTo>
                    <a:pt x="134" y="559"/>
                  </a:lnTo>
                  <a:lnTo>
                    <a:pt x="140" y="528"/>
                  </a:lnTo>
                  <a:lnTo>
                    <a:pt x="145" y="533"/>
                  </a:lnTo>
                  <a:lnTo>
                    <a:pt x="160" y="533"/>
                  </a:lnTo>
                  <a:lnTo>
                    <a:pt x="160" y="539"/>
                  </a:lnTo>
                  <a:lnTo>
                    <a:pt x="150" y="539"/>
                  </a:lnTo>
                  <a:lnTo>
                    <a:pt x="150" y="544"/>
                  </a:lnTo>
                  <a:lnTo>
                    <a:pt x="150" y="554"/>
                  </a:lnTo>
                  <a:lnTo>
                    <a:pt x="155" y="554"/>
                  </a:lnTo>
                  <a:lnTo>
                    <a:pt x="150" y="570"/>
                  </a:lnTo>
                  <a:lnTo>
                    <a:pt x="155" y="575"/>
                  </a:lnTo>
                  <a:lnTo>
                    <a:pt x="160" y="595"/>
                  </a:lnTo>
                  <a:lnTo>
                    <a:pt x="155" y="626"/>
                  </a:lnTo>
                  <a:lnTo>
                    <a:pt x="160" y="647"/>
                  </a:lnTo>
                  <a:lnTo>
                    <a:pt x="160" y="642"/>
                  </a:lnTo>
                  <a:lnTo>
                    <a:pt x="166" y="647"/>
                  </a:lnTo>
                  <a:lnTo>
                    <a:pt x="160" y="673"/>
                  </a:lnTo>
                  <a:lnTo>
                    <a:pt x="171" y="714"/>
                  </a:lnTo>
                  <a:lnTo>
                    <a:pt x="176" y="740"/>
                  </a:lnTo>
                  <a:lnTo>
                    <a:pt x="191" y="766"/>
                  </a:lnTo>
                  <a:lnTo>
                    <a:pt x="191" y="777"/>
                  </a:lnTo>
                  <a:lnTo>
                    <a:pt x="197" y="777"/>
                  </a:lnTo>
                  <a:lnTo>
                    <a:pt x="197" y="782"/>
                  </a:lnTo>
                  <a:lnTo>
                    <a:pt x="202" y="792"/>
                  </a:lnTo>
                  <a:lnTo>
                    <a:pt x="207" y="802"/>
                  </a:lnTo>
                  <a:lnTo>
                    <a:pt x="228" y="844"/>
                  </a:lnTo>
                  <a:lnTo>
                    <a:pt x="238" y="890"/>
                  </a:lnTo>
                  <a:lnTo>
                    <a:pt x="259" y="916"/>
                  </a:lnTo>
                  <a:lnTo>
                    <a:pt x="290" y="999"/>
                  </a:lnTo>
                  <a:lnTo>
                    <a:pt x="310" y="1035"/>
                  </a:lnTo>
                  <a:lnTo>
                    <a:pt x="326" y="1035"/>
                  </a:lnTo>
                  <a:lnTo>
                    <a:pt x="341" y="1020"/>
                  </a:lnTo>
                  <a:lnTo>
                    <a:pt x="347" y="999"/>
                  </a:lnTo>
                  <a:lnTo>
                    <a:pt x="367" y="989"/>
                  </a:lnTo>
                  <a:lnTo>
                    <a:pt x="367" y="978"/>
                  </a:lnTo>
                  <a:lnTo>
                    <a:pt x="383" y="953"/>
                  </a:lnTo>
                  <a:lnTo>
                    <a:pt x="398" y="958"/>
                  </a:lnTo>
                  <a:lnTo>
                    <a:pt x="398" y="911"/>
                  </a:lnTo>
                  <a:lnTo>
                    <a:pt x="414" y="859"/>
                  </a:lnTo>
                  <a:lnTo>
                    <a:pt x="414" y="849"/>
                  </a:lnTo>
                  <a:lnTo>
                    <a:pt x="409" y="844"/>
                  </a:lnTo>
                  <a:lnTo>
                    <a:pt x="409" y="818"/>
                  </a:lnTo>
                  <a:lnTo>
                    <a:pt x="409" y="808"/>
                  </a:lnTo>
                  <a:lnTo>
                    <a:pt x="404" y="782"/>
                  </a:lnTo>
                  <a:lnTo>
                    <a:pt x="414" y="766"/>
                  </a:lnTo>
                  <a:lnTo>
                    <a:pt x="424" y="761"/>
                  </a:lnTo>
                  <a:lnTo>
                    <a:pt x="429" y="766"/>
                  </a:lnTo>
                  <a:lnTo>
                    <a:pt x="435" y="766"/>
                  </a:lnTo>
                  <a:lnTo>
                    <a:pt x="440" y="756"/>
                  </a:lnTo>
                  <a:lnTo>
                    <a:pt x="445" y="751"/>
                  </a:lnTo>
                  <a:lnTo>
                    <a:pt x="461" y="746"/>
                  </a:lnTo>
                  <a:lnTo>
                    <a:pt x="481" y="740"/>
                  </a:lnTo>
                  <a:lnTo>
                    <a:pt x="486" y="725"/>
                  </a:lnTo>
                  <a:lnTo>
                    <a:pt x="548" y="678"/>
                  </a:lnTo>
                  <a:lnTo>
                    <a:pt x="574" y="637"/>
                  </a:lnTo>
                  <a:lnTo>
                    <a:pt x="600" y="621"/>
                  </a:lnTo>
                  <a:lnTo>
                    <a:pt x="616" y="616"/>
                  </a:lnTo>
                  <a:lnTo>
                    <a:pt x="647" y="590"/>
                  </a:lnTo>
                  <a:lnTo>
                    <a:pt x="642" y="575"/>
                  </a:lnTo>
                  <a:lnTo>
                    <a:pt x="647" y="564"/>
                  </a:lnTo>
                  <a:lnTo>
                    <a:pt x="673" y="554"/>
                  </a:lnTo>
                  <a:lnTo>
                    <a:pt x="683" y="539"/>
                  </a:lnTo>
                  <a:lnTo>
                    <a:pt x="683" y="554"/>
                  </a:lnTo>
                  <a:lnTo>
                    <a:pt x="688" y="559"/>
                  </a:lnTo>
                  <a:lnTo>
                    <a:pt x="699" y="559"/>
                  </a:lnTo>
                  <a:lnTo>
                    <a:pt x="704" y="549"/>
                  </a:lnTo>
                  <a:lnTo>
                    <a:pt x="704" y="559"/>
                  </a:lnTo>
                  <a:lnTo>
                    <a:pt x="709" y="554"/>
                  </a:lnTo>
                  <a:lnTo>
                    <a:pt x="704" y="523"/>
                  </a:lnTo>
                  <a:lnTo>
                    <a:pt x="699" y="518"/>
                  </a:lnTo>
                  <a:lnTo>
                    <a:pt x="699" y="497"/>
                  </a:lnTo>
                  <a:lnTo>
                    <a:pt x="693" y="482"/>
                  </a:lnTo>
                  <a:lnTo>
                    <a:pt x="699" y="456"/>
                  </a:lnTo>
                  <a:lnTo>
                    <a:pt x="673" y="435"/>
                  </a:lnTo>
                  <a:lnTo>
                    <a:pt x="678" y="430"/>
                  </a:lnTo>
                  <a:lnTo>
                    <a:pt x="688" y="425"/>
                  </a:lnTo>
                  <a:lnTo>
                    <a:pt x="688" y="419"/>
                  </a:lnTo>
                  <a:lnTo>
                    <a:pt x="699" y="419"/>
                  </a:lnTo>
                  <a:lnTo>
                    <a:pt x="699" y="409"/>
                  </a:lnTo>
                  <a:lnTo>
                    <a:pt x="683" y="409"/>
                  </a:lnTo>
                  <a:lnTo>
                    <a:pt x="683" y="399"/>
                  </a:lnTo>
                  <a:lnTo>
                    <a:pt x="693" y="378"/>
                  </a:lnTo>
                  <a:lnTo>
                    <a:pt x="704" y="388"/>
                  </a:lnTo>
                  <a:lnTo>
                    <a:pt x="709" y="378"/>
                  </a:lnTo>
                  <a:lnTo>
                    <a:pt x="714" y="394"/>
                  </a:lnTo>
                  <a:lnTo>
                    <a:pt x="719" y="394"/>
                  </a:lnTo>
                  <a:lnTo>
                    <a:pt x="724" y="394"/>
                  </a:lnTo>
                  <a:lnTo>
                    <a:pt x="730" y="388"/>
                  </a:lnTo>
                  <a:lnTo>
                    <a:pt x="735" y="414"/>
                  </a:lnTo>
                  <a:lnTo>
                    <a:pt x="745" y="419"/>
                  </a:lnTo>
                  <a:lnTo>
                    <a:pt x="797" y="419"/>
                  </a:lnTo>
                  <a:lnTo>
                    <a:pt x="828" y="425"/>
                  </a:lnTo>
                  <a:lnTo>
                    <a:pt x="802" y="451"/>
                  </a:lnTo>
                  <a:lnTo>
                    <a:pt x="781" y="466"/>
                  </a:lnTo>
                  <a:lnTo>
                    <a:pt x="781" y="471"/>
                  </a:lnTo>
                  <a:lnTo>
                    <a:pt x="787" y="492"/>
                  </a:lnTo>
                  <a:lnTo>
                    <a:pt x="792" y="492"/>
                  </a:lnTo>
                  <a:lnTo>
                    <a:pt x="797" y="507"/>
                  </a:lnTo>
                  <a:lnTo>
                    <a:pt x="807" y="482"/>
                  </a:lnTo>
                  <a:lnTo>
                    <a:pt x="818" y="476"/>
                  </a:lnTo>
                  <a:lnTo>
                    <a:pt x="823" y="476"/>
                  </a:lnTo>
                  <a:lnTo>
                    <a:pt x="833" y="507"/>
                  </a:lnTo>
                  <a:lnTo>
                    <a:pt x="838" y="549"/>
                  </a:lnTo>
                  <a:lnTo>
                    <a:pt x="854" y="539"/>
                  </a:lnTo>
                  <a:lnTo>
                    <a:pt x="849" y="518"/>
                  </a:lnTo>
                  <a:lnTo>
                    <a:pt x="854" y="513"/>
                  </a:lnTo>
                  <a:lnTo>
                    <a:pt x="859" y="507"/>
                  </a:lnTo>
                  <a:lnTo>
                    <a:pt x="864" y="476"/>
                  </a:lnTo>
                  <a:lnTo>
                    <a:pt x="864" y="471"/>
                  </a:lnTo>
                  <a:lnTo>
                    <a:pt x="890" y="471"/>
                  </a:lnTo>
                  <a:lnTo>
                    <a:pt x="906" y="435"/>
                  </a:lnTo>
                  <a:lnTo>
                    <a:pt x="906" y="425"/>
                  </a:lnTo>
                  <a:lnTo>
                    <a:pt x="921" y="404"/>
                  </a:lnTo>
                  <a:lnTo>
                    <a:pt x="921" y="388"/>
                  </a:lnTo>
                  <a:lnTo>
                    <a:pt x="926" y="378"/>
                  </a:lnTo>
                  <a:lnTo>
                    <a:pt x="942" y="368"/>
                  </a:lnTo>
                  <a:lnTo>
                    <a:pt x="952" y="352"/>
                  </a:lnTo>
                  <a:lnTo>
                    <a:pt x="978" y="347"/>
                  </a:lnTo>
                  <a:lnTo>
                    <a:pt x="988" y="352"/>
                  </a:lnTo>
                  <a:lnTo>
                    <a:pt x="988" y="331"/>
                  </a:lnTo>
                  <a:lnTo>
                    <a:pt x="999" y="321"/>
                  </a:lnTo>
                  <a:lnTo>
                    <a:pt x="999" y="311"/>
                  </a:lnTo>
                  <a:lnTo>
                    <a:pt x="999" y="300"/>
                  </a:lnTo>
                  <a:lnTo>
                    <a:pt x="994" y="300"/>
                  </a:lnTo>
                  <a:lnTo>
                    <a:pt x="963" y="295"/>
                  </a:lnTo>
                  <a:lnTo>
                    <a:pt x="963" y="280"/>
                  </a:lnTo>
                  <a:lnTo>
                    <a:pt x="957" y="280"/>
                  </a:lnTo>
                  <a:lnTo>
                    <a:pt x="957" y="269"/>
                  </a:lnTo>
                  <a:lnTo>
                    <a:pt x="952" y="259"/>
                  </a:lnTo>
                  <a:lnTo>
                    <a:pt x="926" y="269"/>
                  </a:lnTo>
                  <a:lnTo>
                    <a:pt x="900" y="264"/>
                  </a:lnTo>
                  <a:lnTo>
                    <a:pt x="854" y="306"/>
                  </a:lnTo>
                  <a:lnTo>
                    <a:pt x="802" y="331"/>
                  </a:lnTo>
                  <a:lnTo>
                    <a:pt x="802" y="337"/>
                  </a:lnTo>
                  <a:lnTo>
                    <a:pt x="823" y="347"/>
                  </a:lnTo>
                  <a:lnTo>
                    <a:pt x="823" y="357"/>
                  </a:lnTo>
                  <a:lnTo>
                    <a:pt x="818" y="363"/>
                  </a:lnTo>
                  <a:lnTo>
                    <a:pt x="735" y="368"/>
                  </a:lnTo>
                  <a:lnTo>
                    <a:pt x="709" y="363"/>
                  </a:lnTo>
                  <a:lnTo>
                    <a:pt x="704" y="352"/>
                  </a:lnTo>
                  <a:lnTo>
                    <a:pt x="709" y="347"/>
                  </a:lnTo>
                  <a:lnTo>
                    <a:pt x="704" y="342"/>
                  </a:lnTo>
                  <a:lnTo>
                    <a:pt x="709" y="326"/>
                  </a:lnTo>
                  <a:lnTo>
                    <a:pt x="704" y="321"/>
                  </a:lnTo>
                  <a:lnTo>
                    <a:pt x="683" y="326"/>
                  </a:lnTo>
                  <a:lnTo>
                    <a:pt x="678" y="337"/>
                  </a:lnTo>
                  <a:lnTo>
                    <a:pt x="678" y="352"/>
                  </a:lnTo>
                  <a:lnTo>
                    <a:pt x="678" y="357"/>
                  </a:lnTo>
                  <a:lnTo>
                    <a:pt x="683" y="368"/>
                  </a:lnTo>
                  <a:lnTo>
                    <a:pt x="678" y="378"/>
                  </a:lnTo>
                  <a:lnTo>
                    <a:pt x="652" y="383"/>
                  </a:lnTo>
                  <a:lnTo>
                    <a:pt x="574" y="368"/>
                  </a:lnTo>
                  <a:lnTo>
                    <a:pt x="554" y="347"/>
                  </a:lnTo>
                  <a:lnTo>
                    <a:pt x="502" y="342"/>
                  </a:lnTo>
                  <a:lnTo>
                    <a:pt x="497" y="337"/>
                  </a:lnTo>
                  <a:lnTo>
                    <a:pt x="455" y="321"/>
                  </a:lnTo>
                  <a:lnTo>
                    <a:pt x="435" y="300"/>
                  </a:lnTo>
                  <a:lnTo>
                    <a:pt x="424" y="295"/>
                  </a:lnTo>
                  <a:lnTo>
                    <a:pt x="414" y="290"/>
                  </a:lnTo>
                  <a:lnTo>
                    <a:pt x="409" y="285"/>
                  </a:lnTo>
                  <a:lnTo>
                    <a:pt x="409" y="280"/>
                  </a:lnTo>
                  <a:lnTo>
                    <a:pt x="414" y="269"/>
                  </a:lnTo>
                  <a:lnTo>
                    <a:pt x="419" y="249"/>
                  </a:lnTo>
                  <a:lnTo>
                    <a:pt x="435" y="233"/>
                  </a:lnTo>
                  <a:lnTo>
                    <a:pt x="440" y="233"/>
                  </a:lnTo>
                  <a:lnTo>
                    <a:pt x="409" y="212"/>
                  </a:lnTo>
                  <a:lnTo>
                    <a:pt x="404" y="207"/>
                  </a:lnTo>
                  <a:lnTo>
                    <a:pt x="393" y="207"/>
                  </a:lnTo>
                  <a:lnTo>
                    <a:pt x="388" y="202"/>
                  </a:lnTo>
                  <a:lnTo>
                    <a:pt x="373" y="202"/>
                  </a:lnTo>
                  <a:lnTo>
                    <a:pt x="373" y="197"/>
                  </a:lnTo>
                  <a:lnTo>
                    <a:pt x="362" y="187"/>
                  </a:lnTo>
                  <a:lnTo>
                    <a:pt x="362" y="166"/>
                  </a:lnTo>
                  <a:lnTo>
                    <a:pt x="357" y="150"/>
                  </a:lnTo>
                  <a:lnTo>
                    <a:pt x="352" y="140"/>
                  </a:lnTo>
                  <a:lnTo>
                    <a:pt x="362" y="135"/>
                  </a:lnTo>
                  <a:lnTo>
                    <a:pt x="373" y="145"/>
                  </a:lnTo>
                  <a:lnTo>
                    <a:pt x="378" y="145"/>
                  </a:lnTo>
                  <a:lnTo>
                    <a:pt x="383" y="135"/>
                  </a:lnTo>
                  <a:lnTo>
                    <a:pt x="388" y="140"/>
                  </a:lnTo>
                  <a:lnTo>
                    <a:pt x="393" y="130"/>
                  </a:lnTo>
                  <a:lnTo>
                    <a:pt x="388" y="119"/>
                  </a:lnTo>
                  <a:lnTo>
                    <a:pt x="388" y="114"/>
                  </a:lnTo>
                  <a:lnTo>
                    <a:pt x="378" y="109"/>
                  </a:lnTo>
                  <a:lnTo>
                    <a:pt x="373" y="104"/>
                  </a:lnTo>
                  <a:lnTo>
                    <a:pt x="373" y="88"/>
                  </a:lnTo>
                  <a:lnTo>
                    <a:pt x="373" y="83"/>
                  </a:lnTo>
                  <a:lnTo>
                    <a:pt x="383" y="78"/>
                  </a:lnTo>
                  <a:lnTo>
                    <a:pt x="388" y="78"/>
                  </a:lnTo>
                  <a:lnTo>
                    <a:pt x="393" y="62"/>
                  </a:lnTo>
                  <a:lnTo>
                    <a:pt x="398" y="62"/>
                  </a:lnTo>
                  <a:lnTo>
                    <a:pt x="398" y="57"/>
                  </a:lnTo>
                  <a:lnTo>
                    <a:pt x="409" y="52"/>
                  </a:lnTo>
                  <a:lnTo>
                    <a:pt x="419" y="21"/>
                  </a:lnTo>
                  <a:lnTo>
                    <a:pt x="414" y="16"/>
                  </a:lnTo>
                  <a:lnTo>
                    <a:pt x="409" y="21"/>
                  </a:lnTo>
                  <a:lnTo>
                    <a:pt x="404" y="16"/>
                  </a:lnTo>
                  <a:lnTo>
                    <a:pt x="398" y="16"/>
                  </a:lnTo>
                  <a:lnTo>
                    <a:pt x="393" y="11"/>
                  </a:lnTo>
                  <a:lnTo>
                    <a:pt x="393" y="5"/>
                  </a:lnTo>
                  <a:lnTo>
                    <a:pt x="383" y="0"/>
                  </a:lnTo>
                  <a:lnTo>
                    <a:pt x="362" y="5"/>
                  </a:lnTo>
                  <a:lnTo>
                    <a:pt x="336" y="21"/>
                  </a:lnTo>
                  <a:lnTo>
                    <a:pt x="326" y="21"/>
                  </a:lnTo>
                  <a:lnTo>
                    <a:pt x="300" y="37"/>
                  </a:lnTo>
                  <a:lnTo>
                    <a:pt x="295" y="52"/>
                  </a:lnTo>
                  <a:lnTo>
                    <a:pt x="279" y="47"/>
                  </a:lnTo>
                  <a:lnTo>
                    <a:pt x="274" y="52"/>
                  </a:lnTo>
                  <a:lnTo>
                    <a:pt x="269" y="52"/>
                  </a:lnTo>
                  <a:lnTo>
                    <a:pt x="254" y="57"/>
                  </a:lnTo>
                  <a:lnTo>
                    <a:pt x="212" y="42"/>
                  </a:lnTo>
                  <a:lnTo>
                    <a:pt x="197" y="47"/>
                  </a:lnTo>
                  <a:lnTo>
                    <a:pt x="191" y="62"/>
                  </a:lnTo>
                  <a:lnTo>
                    <a:pt x="202" y="68"/>
                  </a:lnTo>
                  <a:lnTo>
                    <a:pt x="197" y="73"/>
                  </a:lnTo>
                  <a:lnTo>
                    <a:pt x="207" y="78"/>
                  </a:lnTo>
                  <a:lnTo>
                    <a:pt x="202" y="88"/>
                  </a:lnTo>
                  <a:lnTo>
                    <a:pt x="207" y="99"/>
                  </a:lnTo>
                  <a:lnTo>
                    <a:pt x="202" y="109"/>
                  </a:lnTo>
                  <a:lnTo>
                    <a:pt x="212" y="119"/>
                  </a:lnTo>
                  <a:lnTo>
                    <a:pt x="212" y="124"/>
                  </a:lnTo>
                  <a:lnTo>
                    <a:pt x="222" y="124"/>
                  </a:lnTo>
                  <a:lnTo>
                    <a:pt x="228" y="140"/>
                  </a:lnTo>
                  <a:lnTo>
                    <a:pt x="243" y="140"/>
                  </a:lnTo>
                  <a:lnTo>
                    <a:pt x="248" y="150"/>
                  </a:lnTo>
                  <a:lnTo>
                    <a:pt x="243" y="161"/>
                  </a:lnTo>
                  <a:lnTo>
                    <a:pt x="222" y="166"/>
                  </a:lnTo>
                  <a:lnTo>
                    <a:pt x="222" y="176"/>
                  </a:lnTo>
                  <a:lnTo>
                    <a:pt x="228" y="187"/>
                  </a:lnTo>
                  <a:lnTo>
                    <a:pt x="222" y="192"/>
                  </a:lnTo>
                  <a:lnTo>
                    <a:pt x="228" y="202"/>
                  </a:lnTo>
                  <a:lnTo>
                    <a:pt x="222" y="202"/>
                  </a:lnTo>
                  <a:lnTo>
                    <a:pt x="212" y="207"/>
                  </a:lnTo>
                  <a:lnTo>
                    <a:pt x="197" y="228"/>
                  </a:lnTo>
                  <a:lnTo>
                    <a:pt x="197" y="238"/>
                  </a:lnTo>
                  <a:lnTo>
                    <a:pt x="181" y="244"/>
                  </a:lnTo>
                  <a:lnTo>
                    <a:pt x="166" y="275"/>
                  </a:lnTo>
                  <a:lnTo>
                    <a:pt x="145" y="290"/>
                  </a:lnTo>
                  <a:lnTo>
                    <a:pt x="124" y="321"/>
                  </a:lnTo>
                  <a:lnTo>
                    <a:pt x="103" y="326"/>
                  </a:lnTo>
                  <a:lnTo>
                    <a:pt x="93" y="331"/>
                  </a:lnTo>
                  <a:lnTo>
                    <a:pt x="78" y="321"/>
                  </a:lnTo>
                  <a:lnTo>
                    <a:pt x="52" y="352"/>
                  </a:lnTo>
                  <a:lnTo>
                    <a:pt x="52" y="373"/>
                  </a:lnTo>
                  <a:lnTo>
                    <a:pt x="72" y="378"/>
                  </a:lnTo>
                  <a:lnTo>
                    <a:pt x="67" y="399"/>
                  </a:lnTo>
                  <a:lnTo>
                    <a:pt x="78" y="404"/>
                  </a:lnTo>
                  <a:lnTo>
                    <a:pt x="88" y="409"/>
                  </a:lnTo>
                  <a:lnTo>
                    <a:pt x="88" y="419"/>
                  </a:lnTo>
                  <a:lnTo>
                    <a:pt x="98" y="440"/>
                  </a:lnTo>
                  <a:lnTo>
                    <a:pt x="98" y="451"/>
                  </a:lnTo>
                  <a:lnTo>
                    <a:pt x="98" y="456"/>
                  </a:lnTo>
                  <a:lnTo>
                    <a:pt x="88" y="461"/>
                  </a:lnTo>
                  <a:lnTo>
                    <a:pt x="78" y="451"/>
                  </a:lnTo>
                  <a:lnTo>
                    <a:pt x="67" y="461"/>
                  </a:lnTo>
                  <a:lnTo>
                    <a:pt x="57" y="461"/>
                  </a:lnTo>
                  <a:lnTo>
                    <a:pt x="52" y="456"/>
                  </a:lnTo>
                  <a:lnTo>
                    <a:pt x="26" y="456"/>
                  </a:lnTo>
                  <a:lnTo>
                    <a:pt x="26" y="466"/>
                  </a:lnTo>
                  <a:lnTo>
                    <a:pt x="5" y="466"/>
                  </a:lnTo>
                  <a:lnTo>
                    <a:pt x="0" y="476"/>
                  </a:lnTo>
                  <a:lnTo>
                    <a:pt x="0" y="482"/>
                  </a:lnTo>
                </a:path>
              </a:pathLst>
            </a:custGeom>
            <a:solidFill>
              <a:srgbClr val="0099cc"/>
            </a:solidFill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3" name=""/>
          <p:cNvSpPr/>
          <p:nvPr/>
        </p:nvSpPr>
        <p:spPr>
          <a:xfrm>
            <a:off x="6291360" y="2379600"/>
            <a:ext cx="188640" cy="279360"/>
          </a:xfrm>
          <a:custGeom>
            <a:avLst/>
            <a:gdLst/>
            <a:ahLst/>
            <a:rect l="l" t="t" r="r" b="b"/>
            <a:pathLst>
              <a:path w="119" h="176">
                <a:moveTo>
                  <a:pt x="15" y="31"/>
                </a:moveTo>
                <a:lnTo>
                  <a:pt x="15" y="31"/>
                </a:lnTo>
                <a:lnTo>
                  <a:pt x="15" y="46"/>
                </a:lnTo>
                <a:lnTo>
                  <a:pt x="31" y="51"/>
                </a:lnTo>
                <a:lnTo>
                  <a:pt x="21" y="57"/>
                </a:lnTo>
                <a:lnTo>
                  <a:pt x="31" y="67"/>
                </a:lnTo>
                <a:lnTo>
                  <a:pt x="21" y="62"/>
                </a:lnTo>
                <a:lnTo>
                  <a:pt x="0" y="72"/>
                </a:lnTo>
                <a:lnTo>
                  <a:pt x="0" y="82"/>
                </a:lnTo>
                <a:lnTo>
                  <a:pt x="5" y="88"/>
                </a:lnTo>
                <a:lnTo>
                  <a:pt x="10" y="88"/>
                </a:lnTo>
                <a:lnTo>
                  <a:pt x="10" y="72"/>
                </a:lnTo>
                <a:lnTo>
                  <a:pt x="10" y="82"/>
                </a:lnTo>
                <a:lnTo>
                  <a:pt x="15" y="103"/>
                </a:lnTo>
                <a:lnTo>
                  <a:pt x="21" y="113"/>
                </a:lnTo>
                <a:lnTo>
                  <a:pt x="15" y="124"/>
                </a:lnTo>
                <a:lnTo>
                  <a:pt x="5" y="155"/>
                </a:lnTo>
                <a:lnTo>
                  <a:pt x="10" y="155"/>
                </a:lnTo>
                <a:lnTo>
                  <a:pt x="15" y="155"/>
                </a:lnTo>
                <a:lnTo>
                  <a:pt x="15" y="165"/>
                </a:lnTo>
                <a:lnTo>
                  <a:pt x="10" y="160"/>
                </a:lnTo>
                <a:lnTo>
                  <a:pt x="5" y="170"/>
                </a:lnTo>
                <a:lnTo>
                  <a:pt x="5" y="176"/>
                </a:lnTo>
                <a:lnTo>
                  <a:pt x="15" y="170"/>
                </a:lnTo>
                <a:lnTo>
                  <a:pt x="15" y="176"/>
                </a:lnTo>
                <a:lnTo>
                  <a:pt x="21" y="165"/>
                </a:lnTo>
                <a:lnTo>
                  <a:pt x="31" y="170"/>
                </a:lnTo>
                <a:lnTo>
                  <a:pt x="46" y="160"/>
                </a:lnTo>
                <a:lnTo>
                  <a:pt x="41" y="165"/>
                </a:lnTo>
                <a:lnTo>
                  <a:pt x="46" y="165"/>
                </a:lnTo>
                <a:lnTo>
                  <a:pt x="52" y="165"/>
                </a:lnTo>
                <a:lnTo>
                  <a:pt x="52" y="155"/>
                </a:lnTo>
                <a:lnTo>
                  <a:pt x="57" y="160"/>
                </a:lnTo>
                <a:lnTo>
                  <a:pt x="57" y="155"/>
                </a:lnTo>
                <a:lnTo>
                  <a:pt x="57" y="150"/>
                </a:lnTo>
                <a:lnTo>
                  <a:pt x="62" y="150"/>
                </a:lnTo>
                <a:lnTo>
                  <a:pt x="77" y="150"/>
                </a:lnTo>
                <a:lnTo>
                  <a:pt x="77" y="155"/>
                </a:lnTo>
                <a:lnTo>
                  <a:pt x="88" y="139"/>
                </a:lnTo>
                <a:lnTo>
                  <a:pt x="98" y="145"/>
                </a:lnTo>
                <a:lnTo>
                  <a:pt x="114" y="134"/>
                </a:lnTo>
                <a:lnTo>
                  <a:pt x="119" y="108"/>
                </a:lnTo>
                <a:lnTo>
                  <a:pt x="119" y="67"/>
                </a:lnTo>
                <a:lnTo>
                  <a:pt x="108" y="41"/>
                </a:lnTo>
                <a:lnTo>
                  <a:pt x="83" y="0"/>
                </a:lnTo>
                <a:lnTo>
                  <a:pt x="62" y="10"/>
                </a:lnTo>
                <a:lnTo>
                  <a:pt x="41" y="10"/>
                </a:lnTo>
                <a:lnTo>
                  <a:pt x="15" y="3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4" name=""/>
          <p:cNvGrpSpPr/>
          <p:nvPr/>
        </p:nvGrpSpPr>
        <p:grpSpPr>
          <a:xfrm>
            <a:off x="6291360" y="2379600"/>
            <a:ext cx="188640" cy="279360"/>
            <a:chOff x="6291360" y="2379600"/>
            <a:chExt cx="188640" cy="279360"/>
          </a:xfrm>
        </p:grpSpPr>
        <p:sp>
          <p:nvSpPr>
            <p:cNvPr id="335" name=""/>
            <p:cNvSpPr/>
            <p:nvPr/>
          </p:nvSpPr>
          <p:spPr>
            <a:xfrm>
              <a:off x="6291360" y="2379600"/>
              <a:ext cx="188640" cy="279360"/>
            </a:xfrm>
            <a:custGeom>
              <a:avLst/>
              <a:gdLst/>
              <a:ahLst/>
              <a:rect l="l" t="t" r="r" b="b"/>
              <a:pathLst>
                <a:path w="119" h="176">
                  <a:moveTo>
                    <a:pt x="15" y="31"/>
                  </a:moveTo>
                  <a:lnTo>
                    <a:pt x="15" y="31"/>
                  </a:lnTo>
                  <a:lnTo>
                    <a:pt x="15" y="46"/>
                  </a:lnTo>
                  <a:lnTo>
                    <a:pt x="31" y="51"/>
                  </a:lnTo>
                  <a:lnTo>
                    <a:pt x="21" y="57"/>
                  </a:lnTo>
                  <a:lnTo>
                    <a:pt x="31" y="67"/>
                  </a:lnTo>
                  <a:lnTo>
                    <a:pt x="21" y="62"/>
                  </a:lnTo>
                  <a:lnTo>
                    <a:pt x="0" y="72"/>
                  </a:lnTo>
                  <a:lnTo>
                    <a:pt x="0" y="82"/>
                  </a:lnTo>
                  <a:lnTo>
                    <a:pt x="5" y="88"/>
                  </a:lnTo>
                  <a:lnTo>
                    <a:pt x="10" y="88"/>
                  </a:lnTo>
                  <a:lnTo>
                    <a:pt x="10" y="72"/>
                  </a:lnTo>
                  <a:lnTo>
                    <a:pt x="10" y="82"/>
                  </a:lnTo>
                  <a:lnTo>
                    <a:pt x="15" y="103"/>
                  </a:lnTo>
                  <a:lnTo>
                    <a:pt x="21" y="113"/>
                  </a:lnTo>
                  <a:lnTo>
                    <a:pt x="15" y="124"/>
                  </a:lnTo>
                  <a:lnTo>
                    <a:pt x="5" y="155"/>
                  </a:lnTo>
                  <a:lnTo>
                    <a:pt x="10" y="155"/>
                  </a:lnTo>
                  <a:lnTo>
                    <a:pt x="15" y="155"/>
                  </a:lnTo>
                  <a:lnTo>
                    <a:pt x="15" y="165"/>
                  </a:lnTo>
                  <a:lnTo>
                    <a:pt x="10" y="160"/>
                  </a:lnTo>
                  <a:lnTo>
                    <a:pt x="5" y="170"/>
                  </a:lnTo>
                  <a:lnTo>
                    <a:pt x="5" y="176"/>
                  </a:lnTo>
                  <a:lnTo>
                    <a:pt x="15" y="170"/>
                  </a:lnTo>
                  <a:lnTo>
                    <a:pt x="15" y="176"/>
                  </a:lnTo>
                  <a:lnTo>
                    <a:pt x="21" y="165"/>
                  </a:lnTo>
                  <a:lnTo>
                    <a:pt x="31" y="170"/>
                  </a:lnTo>
                  <a:lnTo>
                    <a:pt x="46" y="160"/>
                  </a:lnTo>
                  <a:lnTo>
                    <a:pt x="41" y="165"/>
                  </a:lnTo>
                  <a:lnTo>
                    <a:pt x="46" y="165"/>
                  </a:lnTo>
                  <a:lnTo>
                    <a:pt x="52" y="165"/>
                  </a:lnTo>
                  <a:lnTo>
                    <a:pt x="52" y="155"/>
                  </a:lnTo>
                  <a:lnTo>
                    <a:pt x="57" y="160"/>
                  </a:lnTo>
                  <a:lnTo>
                    <a:pt x="57" y="155"/>
                  </a:lnTo>
                  <a:lnTo>
                    <a:pt x="57" y="150"/>
                  </a:lnTo>
                  <a:lnTo>
                    <a:pt x="62" y="150"/>
                  </a:lnTo>
                  <a:lnTo>
                    <a:pt x="77" y="150"/>
                  </a:lnTo>
                  <a:lnTo>
                    <a:pt x="77" y="155"/>
                  </a:lnTo>
                  <a:lnTo>
                    <a:pt x="88" y="139"/>
                  </a:lnTo>
                  <a:lnTo>
                    <a:pt x="98" y="145"/>
                  </a:lnTo>
                  <a:lnTo>
                    <a:pt x="114" y="134"/>
                  </a:lnTo>
                  <a:lnTo>
                    <a:pt x="119" y="108"/>
                  </a:lnTo>
                  <a:lnTo>
                    <a:pt x="119" y="67"/>
                  </a:lnTo>
                  <a:lnTo>
                    <a:pt x="108" y="41"/>
                  </a:lnTo>
                  <a:lnTo>
                    <a:pt x="83" y="0"/>
                  </a:lnTo>
                  <a:lnTo>
                    <a:pt x="62" y="10"/>
                  </a:lnTo>
                  <a:lnTo>
                    <a:pt x="41" y="10"/>
                  </a:lnTo>
                  <a:lnTo>
                    <a:pt x="15" y="31"/>
                  </a:lnTo>
                  <a:close/>
                </a:path>
              </a:pathLst>
            </a:custGeom>
            <a:solidFill>
              <a:srgbClr val="66ff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6291360" y="2379600"/>
              <a:ext cx="188640" cy="279360"/>
            </a:xfrm>
            <a:custGeom>
              <a:avLst/>
              <a:gdLst/>
              <a:ahLst/>
              <a:rect l="l" t="t" r="r" b="b"/>
              <a:pathLst>
                <a:path w="119" h="176">
                  <a:moveTo>
                    <a:pt x="15" y="31"/>
                  </a:moveTo>
                  <a:lnTo>
                    <a:pt x="15" y="31"/>
                  </a:lnTo>
                  <a:lnTo>
                    <a:pt x="15" y="46"/>
                  </a:lnTo>
                  <a:lnTo>
                    <a:pt x="31" y="51"/>
                  </a:lnTo>
                  <a:lnTo>
                    <a:pt x="21" y="57"/>
                  </a:lnTo>
                  <a:lnTo>
                    <a:pt x="31" y="67"/>
                  </a:lnTo>
                  <a:lnTo>
                    <a:pt x="21" y="62"/>
                  </a:lnTo>
                  <a:lnTo>
                    <a:pt x="0" y="72"/>
                  </a:lnTo>
                  <a:lnTo>
                    <a:pt x="0" y="82"/>
                  </a:lnTo>
                  <a:lnTo>
                    <a:pt x="5" y="88"/>
                  </a:lnTo>
                  <a:lnTo>
                    <a:pt x="10" y="88"/>
                  </a:lnTo>
                  <a:lnTo>
                    <a:pt x="10" y="72"/>
                  </a:lnTo>
                  <a:lnTo>
                    <a:pt x="10" y="82"/>
                  </a:lnTo>
                  <a:lnTo>
                    <a:pt x="15" y="103"/>
                  </a:lnTo>
                  <a:lnTo>
                    <a:pt x="21" y="113"/>
                  </a:lnTo>
                  <a:lnTo>
                    <a:pt x="15" y="124"/>
                  </a:lnTo>
                  <a:lnTo>
                    <a:pt x="5" y="155"/>
                  </a:lnTo>
                  <a:lnTo>
                    <a:pt x="10" y="155"/>
                  </a:lnTo>
                  <a:lnTo>
                    <a:pt x="15" y="155"/>
                  </a:lnTo>
                  <a:lnTo>
                    <a:pt x="15" y="165"/>
                  </a:lnTo>
                  <a:lnTo>
                    <a:pt x="10" y="160"/>
                  </a:lnTo>
                  <a:lnTo>
                    <a:pt x="5" y="170"/>
                  </a:lnTo>
                  <a:lnTo>
                    <a:pt x="5" y="176"/>
                  </a:lnTo>
                  <a:lnTo>
                    <a:pt x="15" y="170"/>
                  </a:lnTo>
                  <a:lnTo>
                    <a:pt x="15" y="176"/>
                  </a:lnTo>
                  <a:lnTo>
                    <a:pt x="21" y="165"/>
                  </a:lnTo>
                  <a:lnTo>
                    <a:pt x="31" y="170"/>
                  </a:lnTo>
                  <a:lnTo>
                    <a:pt x="46" y="160"/>
                  </a:lnTo>
                  <a:lnTo>
                    <a:pt x="41" y="165"/>
                  </a:lnTo>
                  <a:lnTo>
                    <a:pt x="46" y="165"/>
                  </a:lnTo>
                  <a:lnTo>
                    <a:pt x="52" y="165"/>
                  </a:lnTo>
                  <a:lnTo>
                    <a:pt x="52" y="155"/>
                  </a:lnTo>
                  <a:lnTo>
                    <a:pt x="57" y="160"/>
                  </a:lnTo>
                  <a:lnTo>
                    <a:pt x="57" y="155"/>
                  </a:lnTo>
                  <a:lnTo>
                    <a:pt x="57" y="150"/>
                  </a:lnTo>
                  <a:lnTo>
                    <a:pt x="62" y="150"/>
                  </a:lnTo>
                  <a:lnTo>
                    <a:pt x="77" y="150"/>
                  </a:lnTo>
                  <a:lnTo>
                    <a:pt x="77" y="155"/>
                  </a:lnTo>
                  <a:lnTo>
                    <a:pt x="88" y="139"/>
                  </a:lnTo>
                  <a:lnTo>
                    <a:pt x="98" y="145"/>
                  </a:lnTo>
                  <a:lnTo>
                    <a:pt x="114" y="134"/>
                  </a:lnTo>
                  <a:lnTo>
                    <a:pt x="119" y="108"/>
                  </a:lnTo>
                  <a:lnTo>
                    <a:pt x="119" y="67"/>
                  </a:lnTo>
                  <a:lnTo>
                    <a:pt x="108" y="41"/>
                  </a:lnTo>
                  <a:lnTo>
                    <a:pt x="83" y="0"/>
                  </a:lnTo>
                  <a:lnTo>
                    <a:pt x="62" y="10"/>
                  </a:lnTo>
                  <a:lnTo>
                    <a:pt x="41" y="10"/>
                  </a:lnTo>
                  <a:lnTo>
                    <a:pt x="15" y="31"/>
                  </a:lnTo>
                </a:path>
              </a:pathLst>
            </a:custGeom>
            <a:solidFill>
              <a:srgbClr val="66ff33"/>
            </a:solidFill>
            <a:ln cap="rnd" w="792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7" name=""/>
          <p:cNvSpPr/>
          <p:nvPr/>
        </p:nvSpPr>
        <p:spPr>
          <a:xfrm>
            <a:off x="6200640" y="2066760"/>
            <a:ext cx="344520" cy="370080"/>
          </a:xfrm>
          <a:custGeom>
            <a:avLst/>
            <a:gdLst/>
            <a:ahLst/>
            <a:rect l="l" t="t" r="r" b="b"/>
            <a:pathLst>
              <a:path w="217" h="233">
                <a:moveTo>
                  <a:pt x="0" y="135"/>
                </a:moveTo>
                <a:lnTo>
                  <a:pt x="10" y="150"/>
                </a:lnTo>
                <a:lnTo>
                  <a:pt x="15" y="145"/>
                </a:lnTo>
                <a:lnTo>
                  <a:pt x="36" y="155"/>
                </a:lnTo>
                <a:lnTo>
                  <a:pt x="31" y="186"/>
                </a:lnTo>
                <a:lnTo>
                  <a:pt x="36" y="186"/>
                </a:lnTo>
                <a:lnTo>
                  <a:pt x="21" y="197"/>
                </a:lnTo>
                <a:lnTo>
                  <a:pt x="15" y="217"/>
                </a:lnTo>
                <a:lnTo>
                  <a:pt x="31" y="212"/>
                </a:lnTo>
                <a:lnTo>
                  <a:pt x="21" y="222"/>
                </a:lnTo>
                <a:lnTo>
                  <a:pt x="31" y="233"/>
                </a:lnTo>
                <a:lnTo>
                  <a:pt x="41" y="228"/>
                </a:lnTo>
                <a:lnTo>
                  <a:pt x="41" y="217"/>
                </a:lnTo>
                <a:lnTo>
                  <a:pt x="57" y="228"/>
                </a:lnTo>
                <a:lnTo>
                  <a:pt x="67" y="222"/>
                </a:lnTo>
                <a:lnTo>
                  <a:pt x="72" y="228"/>
                </a:lnTo>
                <a:lnTo>
                  <a:pt x="98" y="207"/>
                </a:lnTo>
                <a:lnTo>
                  <a:pt x="119" y="207"/>
                </a:lnTo>
                <a:lnTo>
                  <a:pt x="140" y="197"/>
                </a:lnTo>
                <a:lnTo>
                  <a:pt x="114" y="171"/>
                </a:lnTo>
                <a:lnTo>
                  <a:pt x="109" y="166"/>
                </a:lnTo>
                <a:lnTo>
                  <a:pt x="109" y="140"/>
                </a:lnTo>
                <a:lnTo>
                  <a:pt x="124" y="129"/>
                </a:lnTo>
                <a:lnTo>
                  <a:pt x="140" y="129"/>
                </a:lnTo>
                <a:lnTo>
                  <a:pt x="160" y="109"/>
                </a:lnTo>
                <a:lnTo>
                  <a:pt x="181" y="88"/>
                </a:lnTo>
                <a:lnTo>
                  <a:pt x="181" y="57"/>
                </a:lnTo>
                <a:lnTo>
                  <a:pt x="197" y="41"/>
                </a:lnTo>
                <a:lnTo>
                  <a:pt x="207" y="26"/>
                </a:lnTo>
                <a:lnTo>
                  <a:pt x="217" y="26"/>
                </a:lnTo>
                <a:lnTo>
                  <a:pt x="212" y="21"/>
                </a:lnTo>
                <a:lnTo>
                  <a:pt x="212" y="15"/>
                </a:lnTo>
                <a:lnTo>
                  <a:pt x="207" y="15"/>
                </a:lnTo>
                <a:lnTo>
                  <a:pt x="197" y="0"/>
                </a:lnTo>
                <a:lnTo>
                  <a:pt x="186" y="5"/>
                </a:lnTo>
                <a:lnTo>
                  <a:pt x="176" y="26"/>
                </a:lnTo>
                <a:lnTo>
                  <a:pt x="160" y="41"/>
                </a:lnTo>
                <a:lnTo>
                  <a:pt x="134" y="41"/>
                </a:lnTo>
                <a:lnTo>
                  <a:pt x="129" y="47"/>
                </a:lnTo>
                <a:lnTo>
                  <a:pt x="134" y="67"/>
                </a:lnTo>
                <a:lnTo>
                  <a:pt x="109" y="67"/>
                </a:lnTo>
                <a:lnTo>
                  <a:pt x="88" y="62"/>
                </a:lnTo>
                <a:lnTo>
                  <a:pt x="52" y="93"/>
                </a:lnTo>
                <a:lnTo>
                  <a:pt x="15" y="109"/>
                </a:lnTo>
                <a:lnTo>
                  <a:pt x="0" y="13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8" name=""/>
          <p:cNvGrpSpPr/>
          <p:nvPr/>
        </p:nvGrpSpPr>
        <p:grpSpPr>
          <a:xfrm>
            <a:off x="6200640" y="2066760"/>
            <a:ext cx="344520" cy="370080"/>
            <a:chOff x="6200640" y="2066760"/>
            <a:chExt cx="344520" cy="370080"/>
          </a:xfrm>
        </p:grpSpPr>
        <p:sp>
          <p:nvSpPr>
            <p:cNvPr id="339" name=""/>
            <p:cNvSpPr/>
            <p:nvPr/>
          </p:nvSpPr>
          <p:spPr>
            <a:xfrm>
              <a:off x="6200640" y="2066760"/>
              <a:ext cx="344520" cy="370080"/>
            </a:xfrm>
            <a:custGeom>
              <a:avLst/>
              <a:gdLst/>
              <a:ahLst/>
              <a:rect l="l" t="t" r="r" b="b"/>
              <a:pathLst>
                <a:path w="217" h="233">
                  <a:moveTo>
                    <a:pt x="0" y="135"/>
                  </a:moveTo>
                  <a:lnTo>
                    <a:pt x="10" y="150"/>
                  </a:lnTo>
                  <a:lnTo>
                    <a:pt x="15" y="145"/>
                  </a:lnTo>
                  <a:lnTo>
                    <a:pt x="36" y="155"/>
                  </a:lnTo>
                  <a:lnTo>
                    <a:pt x="31" y="186"/>
                  </a:lnTo>
                  <a:lnTo>
                    <a:pt x="36" y="186"/>
                  </a:lnTo>
                  <a:lnTo>
                    <a:pt x="21" y="197"/>
                  </a:lnTo>
                  <a:lnTo>
                    <a:pt x="15" y="217"/>
                  </a:lnTo>
                  <a:lnTo>
                    <a:pt x="31" y="212"/>
                  </a:lnTo>
                  <a:lnTo>
                    <a:pt x="21" y="222"/>
                  </a:lnTo>
                  <a:lnTo>
                    <a:pt x="31" y="233"/>
                  </a:lnTo>
                  <a:lnTo>
                    <a:pt x="41" y="228"/>
                  </a:lnTo>
                  <a:lnTo>
                    <a:pt x="41" y="217"/>
                  </a:lnTo>
                  <a:lnTo>
                    <a:pt x="57" y="228"/>
                  </a:lnTo>
                  <a:lnTo>
                    <a:pt x="67" y="222"/>
                  </a:lnTo>
                  <a:lnTo>
                    <a:pt x="72" y="228"/>
                  </a:lnTo>
                  <a:lnTo>
                    <a:pt x="98" y="207"/>
                  </a:lnTo>
                  <a:lnTo>
                    <a:pt x="119" y="207"/>
                  </a:lnTo>
                  <a:lnTo>
                    <a:pt x="140" y="197"/>
                  </a:lnTo>
                  <a:lnTo>
                    <a:pt x="114" y="171"/>
                  </a:lnTo>
                  <a:lnTo>
                    <a:pt x="109" y="166"/>
                  </a:lnTo>
                  <a:lnTo>
                    <a:pt x="109" y="140"/>
                  </a:lnTo>
                  <a:lnTo>
                    <a:pt x="124" y="129"/>
                  </a:lnTo>
                  <a:lnTo>
                    <a:pt x="140" y="129"/>
                  </a:lnTo>
                  <a:lnTo>
                    <a:pt x="160" y="109"/>
                  </a:lnTo>
                  <a:lnTo>
                    <a:pt x="181" y="88"/>
                  </a:lnTo>
                  <a:lnTo>
                    <a:pt x="181" y="57"/>
                  </a:lnTo>
                  <a:lnTo>
                    <a:pt x="197" y="41"/>
                  </a:lnTo>
                  <a:lnTo>
                    <a:pt x="207" y="26"/>
                  </a:lnTo>
                  <a:lnTo>
                    <a:pt x="217" y="26"/>
                  </a:lnTo>
                  <a:lnTo>
                    <a:pt x="212" y="21"/>
                  </a:lnTo>
                  <a:lnTo>
                    <a:pt x="212" y="15"/>
                  </a:lnTo>
                  <a:lnTo>
                    <a:pt x="207" y="15"/>
                  </a:lnTo>
                  <a:lnTo>
                    <a:pt x="197" y="0"/>
                  </a:lnTo>
                  <a:lnTo>
                    <a:pt x="186" y="5"/>
                  </a:lnTo>
                  <a:lnTo>
                    <a:pt x="176" y="26"/>
                  </a:lnTo>
                  <a:lnTo>
                    <a:pt x="160" y="41"/>
                  </a:lnTo>
                  <a:lnTo>
                    <a:pt x="134" y="41"/>
                  </a:lnTo>
                  <a:lnTo>
                    <a:pt x="129" y="47"/>
                  </a:lnTo>
                  <a:lnTo>
                    <a:pt x="134" y="67"/>
                  </a:lnTo>
                  <a:lnTo>
                    <a:pt x="109" y="67"/>
                  </a:lnTo>
                  <a:lnTo>
                    <a:pt x="88" y="62"/>
                  </a:lnTo>
                  <a:lnTo>
                    <a:pt x="52" y="93"/>
                  </a:lnTo>
                  <a:lnTo>
                    <a:pt x="15" y="109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6200640" y="2066760"/>
              <a:ext cx="344520" cy="370080"/>
            </a:xfrm>
            <a:custGeom>
              <a:avLst/>
              <a:gdLst/>
              <a:ahLst/>
              <a:rect l="l" t="t" r="r" b="b"/>
              <a:pathLst>
                <a:path w="217" h="233">
                  <a:moveTo>
                    <a:pt x="0" y="135"/>
                  </a:moveTo>
                  <a:lnTo>
                    <a:pt x="10" y="150"/>
                  </a:lnTo>
                  <a:lnTo>
                    <a:pt x="15" y="145"/>
                  </a:lnTo>
                  <a:lnTo>
                    <a:pt x="36" y="155"/>
                  </a:lnTo>
                  <a:lnTo>
                    <a:pt x="31" y="186"/>
                  </a:lnTo>
                  <a:lnTo>
                    <a:pt x="36" y="186"/>
                  </a:lnTo>
                  <a:lnTo>
                    <a:pt x="21" y="197"/>
                  </a:lnTo>
                  <a:lnTo>
                    <a:pt x="15" y="217"/>
                  </a:lnTo>
                  <a:lnTo>
                    <a:pt x="31" y="212"/>
                  </a:lnTo>
                  <a:lnTo>
                    <a:pt x="21" y="222"/>
                  </a:lnTo>
                  <a:lnTo>
                    <a:pt x="31" y="233"/>
                  </a:lnTo>
                  <a:lnTo>
                    <a:pt x="41" y="228"/>
                  </a:lnTo>
                  <a:lnTo>
                    <a:pt x="41" y="217"/>
                  </a:lnTo>
                  <a:lnTo>
                    <a:pt x="57" y="228"/>
                  </a:lnTo>
                  <a:lnTo>
                    <a:pt x="67" y="222"/>
                  </a:lnTo>
                  <a:lnTo>
                    <a:pt x="72" y="228"/>
                  </a:lnTo>
                  <a:lnTo>
                    <a:pt x="98" y="207"/>
                  </a:lnTo>
                  <a:lnTo>
                    <a:pt x="119" y="207"/>
                  </a:lnTo>
                  <a:lnTo>
                    <a:pt x="140" y="197"/>
                  </a:lnTo>
                  <a:lnTo>
                    <a:pt x="114" y="171"/>
                  </a:lnTo>
                  <a:lnTo>
                    <a:pt x="109" y="166"/>
                  </a:lnTo>
                  <a:lnTo>
                    <a:pt x="109" y="140"/>
                  </a:lnTo>
                  <a:lnTo>
                    <a:pt x="124" y="129"/>
                  </a:lnTo>
                  <a:lnTo>
                    <a:pt x="140" y="129"/>
                  </a:lnTo>
                  <a:lnTo>
                    <a:pt x="160" y="109"/>
                  </a:lnTo>
                  <a:lnTo>
                    <a:pt x="181" y="88"/>
                  </a:lnTo>
                  <a:lnTo>
                    <a:pt x="181" y="57"/>
                  </a:lnTo>
                  <a:lnTo>
                    <a:pt x="197" y="41"/>
                  </a:lnTo>
                  <a:lnTo>
                    <a:pt x="207" y="26"/>
                  </a:lnTo>
                  <a:lnTo>
                    <a:pt x="217" y="26"/>
                  </a:lnTo>
                  <a:lnTo>
                    <a:pt x="212" y="21"/>
                  </a:lnTo>
                  <a:lnTo>
                    <a:pt x="212" y="15"/>
                  </a:lnTo>
                  <a:lnTo>
                    <a:pt x="207" y="15"/>
                  </a:lnTo>
                  <a:lnTo>
                    <a:pt x="197" y="0"/>
                  </a:lnTo>
                  <a:lnTo>
                    <a:pt x="186" y="5"/>
                  </a:lnTo>
                  <a:lnTo>
                    <a:pt x="176" y="26"/>
                  </a:lnTo>
                  <a:lnTo>
                    <a:pt x="160" y="41"/>
                  </a:lnTo>
                  <a:lnTo>
                    <a:pt x="134" y="41"/>
                  </a:lnTo>
                  <a:lnTo>
                    <a:pt x="129" y="47"/>
                  </a:lnTo>
                  <a:lnTo>
                    <a:pt x="134" y="67"/>
                  </a:lnTo>
                  <a:lnTo>
                    <a:pt x="109" y="67"/>
                  </a:lnTo>
                  <a:lnTo>
                    <a:pt x="88" y="62"/>
                  </a:lnTo>
                  <a:lnTo>
                    <a:pt x="52" y="93"/>
                  </a:lnTo>
                  <a:lnTo>
                    <a:pt x="15" y="109"/>
                  </a:lnTo>
                  <a:lnTo>
                    <a:pt x="0" y="13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1" name=""/>
          <p:cNvSpPr/>
          <p:nvPr/>
        </p:nvSpPr>
        <p:spPr>
          <a:xfrm>
            <a:off x="3276720" y="228132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5"/>
                </a:moveTo>
                <a:lnTo>
                  <a:pt x="0" y="0"/>
                </a:lnTo>
                <a:lnTo>
                  <a:pt x="0" y="5"/>
                </a:lnTo>
                <a:lnTo>
                  <a:pt x="1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2" name=""/>
          <p:cNvGrpSpPr/>
          <p:nvPr/>
        </p:nvGrpSpPr>
        <p:grpSpPr>
          <a:xfrm>
            <a:off x="3276720" y="2281320"/>
            <a:ext cx="15840" cy="7920"/>
            <a:chOff x="3276720" y="2281320"/>
            <a:chExt cx="15840" cy="7920"/>
          </a:xfrm>
        </p:grpSpPr>
        <p:sp>
          <p:nvSpPr>
            <p:cNvPr id="343" name=""/>
            <p:cNvSpPr/>
            <p:nvPr/>
          </p:nvSpPr>
          <p:spPr>
            <a:xfrm>
              <a:off x="3276720" y="22813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" name=""/>
            <p:cNvSpPr/>
            <p:nvPr/>
          </p:nvSpPr>
          <p:spPr>
            <a:xfrm>
              <a:off x="3276720" y="22813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1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5" name=""/>
          <p:cNvSpPr/>
          <p:nvPr/>
        </p:nvSpPr>
        <p:spPr>
          <a:xfrm>
            <a:off x="3300480" y="2247840"/>
            <a:ext cx="15840" cy="3348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lnTo>
                  <a:pt x="5" y="0"/>
                </a:lnTo>
                <a:lnTo>
                  <a:pt x="0" y="10"/>
                </a:lnTo>
                <a:lnTo>
                  <a:pt x="5" y="21"/>
                </a:lnTo>
                <a:lnTo>
                  <a:pt x="10" y="2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6" name=""/>
          <p:cNvGrpSpPr/>
          <p:nvPr/>
        </p:nvGrpSpPr>
        <p:grpSpPr>
          <a:xfrm>
            <a:off x="3300480" y="2247840"/>
            <a:ext cx="15840" cy="33480"/>
            <a:chOff x="3300480" y="2247840"/>
            <a:chExt cx="15840" cy="33480"/>
          </a:xfrm>
        </p:grpSpPr>
        <p:sp>
          <p:nvSpPr>
            <p:cNvPr id="347" name=""/>
            <p:cNvSpPr/>
            <p:nvPr/>
          </p:nvSpPr>
          <p:spPr>
            <a:xfrm>
              <a:off x="3300480" y="2247840"/>
              <a:ext cx="1584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21"/>
                  </a:moveTo>
                  <a:lnTo>
                    <a:pt x="5" y="0"/>
                  </a:lnTo>
                  <a:lnTo>
                    <a:pt x="0" y="10"/>
                  </a:lnTo>
                  <a:lnTo>
                    <a:pt x="5" y="21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3300480" y="2247840"/>
              <a:ext cx="1584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21"/>
                  </a:moveTo>
                  <a:lnTo>
                    <a:pt x="5" y="0"/>
                  </a:lnTo>
                  <a:lnTo>
                    <a:pt x="0" y="10"/>
                  </a:lnTo>
                  <a:lnTo>
                    <a:pt x="5" y="21"/>
                  </a:lnTo>
                  <a:lnTo>
                    <a:pt x="10" y="2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9" name=""/>
          <p:cNvSpPr/>
          <p:nvPr/>
        </p:nvSpPr>
        <p:spPr>
          <a:xfrm>
            <a:off x="3333600" y="2263680"/>
            <a:ext cx="16200" cy="1764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0" y="0"/>
                </a:lnTo>
                <a:lnTo>
                  <a:pt x="5" y="11"/>
                </a:lnTo>
                <a:lnTo>
                  <a:pt x="1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0" name=""/>
          <p:cNvGrpSpPr/>
          <p:nvPr/>
        </p:nvGrpSpPr>
        <p:grpSpPr>
          <a:xfrm>
            <a:off x="3333600" y="2263680"/>
            <a:ext cx="16200" cy="17640"/>
            <a:chOff x="3333600" y="2263680"/>
            <a:chExt cx="16200" cy="17640"/>
          </a:xfrm>
        </p:grpSpPr>
        <p:sp>
          <p:nvSpPr>
            <p:cNvPr id="351" name=""/>
            <p:cNvSpPr/>
            <p:nvPr/>
          </p:nvSpPr>
          <p:spPr>
            <a:xfrm>
              <a:off x="3333600" y="2263680"/>
              <a:ext cx="16200" cy="1764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0"/>
                  </a:moveTo>
                  <a:lnTo>
                    <a:pt x="0" y="0"/>
                  </a:lnTo>
                  <a:lnTo>
                    <a:pt x="5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3333600" y="2263680"/>
              <a:ext cx="16200" cy="1764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0"/>
                  </a:moveTo>
                  <a:lnTo>
                    <a:pt x="0" y="0"/>
                  </a:lnTo>
                  <a:lnTo>
                    <a:pt x="5" y="11"/>
                  </a:lnTo>
                  <a:lnTo>
                    <a:pt x="1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3" name=""/>
          <p:cNvSpPr/>
          <p:nvPr/>
        </p:nvSpPr>
        <p:spPr>
          <a:xfrm>
            <a:off x="3218040" y="2033640"/>
            <a:ext cx="591840" cy="287280"/>
          </a:xfrm>
          <a:custGeom>
            <a:avLst/>
            <a:gdLst/>
            <a:ahLst/>
            <a:rect l="l" t="t" r="r" b="b"/>
            <a:pathLst>
              <a:path w="373" h="181">
                <a:moveTo>
                  <a:pt x="52" y="42"/>
                </a:moveTo>
                <a:lnTo>
                  <a:pt x="57" y="21"/>
                </a:lnTo>
                <a:lnTo>
                  <a:pt x="73" y="21"/>
                </a:lnTo>
                <a:lnTo>
                  <a:pt x="104" y="21"/>
                </a:lnTo>
                <a:lnTo>
                  <a:pt x="135" y="36"/>
                </a:lnTo>
                <a:lnTo>
                  <a:pt x="145" y="11"/>
                </a:lnTo>
                <a:lnTo>
                  <a:pt x="166" y="0"/>
                </a:lnTo>
                <a:lnTo>
                  <a:pt x="181" y="11"/>
                </a:lnTo>
                <a:lnTo>
                  <a:pt x="202" y="16"/>
                </a:lnTo>
                <a:lnTo>
                  <a:pt x="259" y="11"/>
                </a:lnTo>
                <a:lnTo>
                  <a:pt x="337" y="21"/>
                </a:lnTo>
                <a:lnTo>
                  <a:pt x="347" y="36"/>
                </a:lnTo>
                <a:lnTo>
                  <a:pt x="373" y="42"/>
                </a:lnTo>
                <a:lnTo>
                  <a:pt x="368" y="57"/>
                </a:lnTo>
                <a:lnTo>
                  <a:pt x="321" y="83"/>
                </a:lnTo>
                <a:lnTo>
                  <a:pt x="306" y="99"/>
                </a:lnTo>
                <a:lnTo>
                  <a:pt x="254" y="109"/>
                </a:lnTo>
                <a:lnTo>
                  <a:pt x="249" y="124"/>
                </a:lnTo>
                <a:lnTo>
                  <a:pt x="238" y="135"/>
                </a:lnTo>
                <a:lnTo>
                  <a:pt x="218" y="140"/>
                </a:lnTo>
                <a:lnTo>
                  <a:pt x="213" y="124"/>
                </a:lnTo>
                <a:lnTo>
                  <a:pt x="207" y="124"/>
                </a:lnTo>
                <a:lnTo>
                  <a:pt x="192" y="124"/>
                </a:lnTo>
                <a:lnTo>
                  <a:pt x="187" y="140"/>
                </a:lnTo>
                <a:lnTo>
                  <a:pt x="161" y="150"/>
                </a:lnTo>
                <a:lnTo>
                  <a:pt x="156" y="161"/>
                </a:lnTo>
                <a:lnTo>
                  <a:pt x="156" y="166"/>
                </a:lnTo>
                <a:lnTo>
                  <a:pt x="145" y="166"/>
                </a:lnTo>
                <a:lnTo>
                  <a:pt x="140" y="176"/>
                </a:lnTo>
                <a:lnTo>
                  <a:pt x="119" y="176"/>
                </a:lnTo>
                <a:lnTo>
                  <a:pt x="104" y="181"/>
                </a:lnTo>
                <a:lnTo>
                  <a:pt x="88" y="181"/>
                </a:lnTo>
                <a:lnTo>
                  <a:pt x="83" y="171"/>
                </a:lnTo>
                <a:lnTo>
                  <a:pt x="68" y="166"/>
                </a:lnTo>
                <a:lnTo>
                  <a:pt x="52" y="171"/>
                </a:lnTo>
                <a:lnTo>
                  <a:pt x="37" y="166"/>
                </a:lnTo>
                <a:lnTo>
                  <a:pt x="0" y="166"/>
                </a:lnTo>
                <a:lnTo>
                  <a:pt x="0" y="150"/>
                </a:lnTo>
                <a:lnTo>
                  <a:pt x="11" y="145"/>
                </a:lnTo>
                <a:lnTo>
                  <a:pt x="26" y="145"/>
                </a:lnTo>
                <a:lnTo>
                  <a:pt x="37" y="150"/>
                </a:lnTo>
                <a:lnTo>
                  <a:pt x="52" y="135"/>
                </a:lnTo>
                <a:lnTo>
                  <a:pt x="88" y="140"/>
                </a:lnTo>
                <a:lnTo>
                  <a:pt x="99" y="124"/>
                </a:lnTo>
                <a:lnTo>
                  <a:pt x="114" y="119"/>
                </a:lnTo>
                <a:lnTo>
                  <a:pt x="130" y="109"/>
                </a:lnTo>
                <a:lnTo>
                  <a:pt x="99" y="99"/>
                </a:lnTo>
                <a:lnTo>
                  <a:pt x="88" y="88"/>
                </a:lnTo>
                <a:lnTo>
                  <a:pt x="88" y="83"/>
                </a:lnTo>
                <a:lnTo>
                  <a:pt x="83" y="78"/>
                </a:lnTo>
                <a:lnTo>
                  <a:pt x="68" y="93"/>
                </a:lnTo>
                <a:lnTo>
                  <a:pt x="47" y="88"/>
                </a:lnTo>
                <a:lnTo>
                  <a:pt x="42" y="78"/>
                </a:lnTo>
                <a:lnTo>
                  <a:pt x="31" y="78"/>
                </a:lnTo>
                <a:lnTo>
                  <a:pt x="31" y="73"/>
                </a:lnTo>
                <a:lnTo>
                  <a:pt x="62" y="47"/>
                </a:lnTo>
                <a:lnTo>
                  <a:pt x="62" y="42"/>
                </a:lnTo>
                <a:lnTo>
                  <a:pt x="52" y="42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4" name=""/>
          <p:cNvGrpSpPr/>
          <p:nvPr/>
        </p:nvGrpSpPr>
        <p:grpSpPr>
          <a:xfrm>
            <a:off x="3218040" y="2033640"/>
            <a:ext cx="591840" cy="287280"/>
            <a:chOff x="3218040" y="2033640"/>
            <a:chExt cx="591840" cy="287280"/>
          </a:xfrm>
        </p:grpSpPr>
        <p:sp>
          <p:nvSpPr>
            <p:cNvPr id="355" name=""/>
            <p:cNvSpPr/>
            <p:nvPr/>
          </p:nvSpPr>
          <p:spPr>
            <a:xfrm>
              <a:off x="3218040" y="2033640"/>
              <a:ext cx="591840" cy="287280"/>
            </a:xfrm>
            <a:custGeom>
              <a:avLst/>
              <a:gdLst/>
              <a:ahLst/>
              <a:rect l="l" t="t" r="r" b="b"/>
              <a:pathLst>
                <a:path w="373" h="181">
                  <a:moveTo>
                    <a:pt x="52" y="42"/>
                  </a:moveTo>
                  <a:lnTo>
                    <a:pt x="57" y="21"/>
                  </a:lnTo>
                  <a:lnTo>
                    <a:pt x="73" y="21"/>
                  </a:lnTo>
                  <a:lnTo>
                    <a:pt x="104" y="21"/>
                  </a:lnTo>
                  <a:lnTo>
                    <a:pt x="135" y="36"/>
                  </a:lnTo>
                  <a:lnTo>
                    <a:pt x="145" y="11"/>
                  </a:lnTo>
                  <a:lnTo>
                    <a:pt x="166" y="0"/>
                  </a:lnTo>
                  <a:lnTo>
                    <a:pt x="181" y="11"/>
                  </a:lnTo>
                  <a:lnTo>
                    <a:pt x="202" y="16"/>
                  </a:lnTo>
                  <a:lnTo>
                    <a:pt x="259" y="11"/>
                  </a:lnTo>
                  <a:lnTo>
                    <a:pt x="337" y="21"/>
                  </a:lnTo>
                  <a:lnTo>
                    <a:pt x="347" y="36"/>
                  </a:lnTo>
                  <a:lnTo>
                    <a:pt x="373" y="42"/>
                  </a:lnTo>
                  <a:lnTo>
                    <a:pt x="368" y="57"/>
                  </a:lnTo>
                  <a:lnTo>
                    <a:pt x="321" y="83"/>
                  </a:lnTo>
                  <a:lnTo>
                    <a:pt x="306" y="99"/>
                  </a:lnTo>
                  <a:lnTo>
                    <a:pt x="254" y="109"/>
                  </a:lnTo>
                  <a:lnTo>
                    <a:pt x="249" y="124"/>
                  </a:lnTo>
                  <a:lnTo>
                    <a:pt x="238" y="135"/>
                  </a:lnTo>
                  <a:lnTo>
                    <a:pt x="218" y="140"/>
                  </a:lnTo>
                  <a:lnTo>
                    <a:pt x="213" y="124"/>
                  </a:lnTo>
                  <a:lnTo>
                    <a:pt x="207" y="124"/>
                  </a:lnTo>
                  <a:lnTo>
                    <a:pt x="192" y="124"/>
                  </a:lnTo>
                  <a:lnTo>
                    <a:pt x="187" y="140"/>
                  </a:lnTo>
                  <a:lnTo>
                    <a:pt x="161" y="150"/>
                  </a:lnTo>
                  <a:lnTo>
                    <a:pt x="156" y="161"/>
                  </a:lnTo>
                  <a:lnTo>
                    <a:pt x="156" y="166"/>
                  </a:lnTo>
                  <a:lnTo>
                    <a:pt x="145" y="166"/>
                  </a:lnTo>
                  <a:lnTo>
                    <a:pt x="140" y="176"/>
                  </a:lnTo>
                  <a:lnTo>
                    <a:pt x="119" y="176"/>
                  </a:lnTo>
                  <a:lnTo>
                    <a:pt x="104" y="181"/>
                  </a:lnTo>
                  <a:lnTo>
                    <a:pt x="88" y="181"/>
                  </a:lnTo>
                  <a:lnTo>
                    <a:pt x="83" y="171"/>
                  </a:lnTo>
                  <a:lnTo>
                    <a:pt x="68" y="166"/>
                  </a:lnTo>
                  <a:lnTo>
                    <a:pt x="52" y="171"/>
                  </a:lnTo>
                  <a:lnTo>
                    <a:pt x="37" y="166"/>
                  </a:lnTo>
                  <a:lnTo>
                    <a:pt x="0" y="166"/>
                  </a:lnTo>
                  <a:lnTo>
                    <a:pt x="0" y="150"/>
                  </a:lnTo>
                  <a:lnTo>
                    <a:pt x="11" y="145"/>
                  </a:lnTo>
                  <a:lnTo>
                    <a:pt x="26" y="145"/>
                  </a:lnTo>
                  <a:lnTo>
                    <a:pt x="37" y="150"/>
                  </a:lnTo>
                  <a:lnTo>
                    <a:pt x="52" y="135"/>
                  </a:lnTo>
                  <a:lnTo>
                    <a:pt x="88" y="140"/>
                  </a:lnTo>
                  <a:lnTo>
                    <a:pt x="99" y="124"/>
                  </a:lnTo>
                  <a:lnTo>
                    <a:pt x="114" y="119"/>
                  </a:lnTo>
                  <a:lnTo>
                    <a:pt x="130" y="109"/>
                  </a:lnTo>
                  <a:lnTo>
                    <a:pt x="99" y="99"/>
                  </a:lnTo>
                  <a:lnTo>
                    <a:pt x="88" y="88"/>
                  </a:lnTo>
                  <a:lnTo>
                    <a:pt x="88" y="83"/>
                  </a:lnTo>
                  <a:lnTo>
                    <a:pt x="83" y="78"/>
                  </a:lnTo>
                  <a:lnTo>
                    <a:pt x="68" y="93"/>
                  </a:lnTo>
                  <a:lnTo>
                    <a:pt x="47" y="88"/>
                  </a:lnTo>
                  <a:lnTo>
                    <a:pt x="42" y="78"/>
                  </a:lnTo>
                  <a:lnTo>
                    <a:pt x="31" y="78"/>
                  </a:lnTo>
                  <a:lnTo>
                    <a:pt x="31" y="73"/>
                  </a:lnTo>
                  <a:lnTo>
                    <a:pt x="62" y="47"/>
                  </a:lnTo>
                  <a:lnTo>
                    <a:pt x="62" y="42"/>
                  </a:lnTo>
                  <a:lnTo>
                    <a:pt x="52" y="42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3218040" y="2033640"/>
              <a:ext cx="591840" cy="287280"/>
            </a:xfrm>
            <a:custGeom>
              <a:avLst/>
              <a:gdLst/>
              <a:ahLst/>
              <a:rect l="l" t="t" r="r" b="b"/>
              <a:pathLst>
                <a:path w="373" h="181">
                  <a:moveTo>
                    <a:pt x="52" y="42"/>
                  </a:moveTo>
                  <a:lnTo>
                    <a:pt x="57" y="21"/>
                  </a:lnTo>
                  <a:lnTo>
                    <a:pt x="73" y="21"/>
                  </a:lnTo>
                  <a:lnTo>
                    <a:pt x="104" y="21"/>
                  </a:lnTo>
                  <a:lnTo>
                    <a:pt x="135" y="36"/>
                  </a:lnTo>
                  <a:lnTo>
                    <a:pt x="145" y="11"/>
                  </a:lnTo>
                  <a:lnTo>
                    <a:pt x="166" y="0"/>
                  </a:lnTo>
                  <a:lnTo>
                    <a:pt x="181" y="11"/>
                  </a:lnTo>
                  <a:lnTo>
                    <a:pt x="202" y="16"/>
                  </a:lnTo>
                  <a:lnTo>
                    <a:pt x="259" y="11"/>
                  </a:lnTo>
                  <a:lnTo>
                    <a:pt x="337" y="21"/>
                  </a:lnTo>
                  <a:lnTo>
                    <a:pt x="347" y="36"/>
                  </a:lnTo>
                  <a:lnTo>
                    <a:pt x="373" y="42"/>
                  </a:lnTo>
                  <a:lnTo>
                    <a:pt x="368" y="57"/>
                  </a:lnTo>
                  <a:lnTo>
                    <a:pt x="321" y="83"/>
                  </a:lnTo>
                  <a:lnTo>
                    <a:pt x="306" y="99"/>
                  </a:lnTo>
                  <a:lnTo>
                    <a:pt x="254" y="109"/>
                  </a:lnTo>
                  <a:lnTo>
                    <a:pt x="249" y="124"/>
                  </a:lnTo>
                  <a:lnTo>
                    <a:pt x="238" y="135"/>
                  </a:lnTo>
                  <a:lnTo>
                    <a:pt x="218" y="140"/>
                  </a:lnTo>
                  <a:lnTo>
                    <a:pt x="213" y="124"/>
                  </a:lnTo>
                  <a:lnTo>
                    <a:pt x="207" y="124"/>
                  </a:lnTo>
                  <a:lnTo>
                    <a:pt x="192" y="124"/>
                  </a:lnTo>
                  <a:lnTo>
                    <a:pt x="187" y="140"/>
                  </a:lnTo>
                  <a:lnTo>
                    <a:pt x="161" y="150"/>
                  </a:lnTo>
                  <a:lnTo>
                    <a:pt x="156" y="161"/>
                  </a:lnTo>
                  <a:lnTo>
                    <a:pt x="156" y="166"/>
                  </a:lnTo>
                  <a:lnTo>
                    <a:pt x="145" y="166"/>
                  </a:lnTo>
                  <a:lnTo>
                    <a:pt x="140" y="176"/>
                  </a:lnTo>
                  <a:lnTo>
                    <a:pt x="119" y="176"/>
                  </a:lnTo>
                  <a:lnTo>
                    <a:pt x="104" y="181"/>
                  </a:lnTo>
                  <a:lnTo>
                    <a:pt x="88" y="181"/>
                  </a:lnTo>
                  <a:lnTo>
                    <a:pt x="83" y="171"/>
                  </a:lnTo>
                  <a:lnTo>
                    <a:pt x="68" y="166"/>
                  </a:lnTo>
                  <a:lnTo>
                    <a:pt x="52" y="171"/>
                  </a:lnTo>
                  <a:lnTo>
                    <a:pt x="37" y="166"/>
                  </a:lnTo>
                  <a:lnTo>
                    <a:pt x="0" y="166"/>
                  </a:lnTo>
                  <a:lnTo>
                    <a:pt x="0" y="150"/>
                  </a:lnTo>
                  <a:lnTo>
                    <a:pt x="11" y="145"/>
                  </a:lnTo>
                  <a:lnTo>
                    <a:pt x="26" y="145"/>
                  </a:lnTo>
                  <a:lnTo>
                    <a:pt x="37" y="150"/>
                  </a:lnTo>
                  <a:lnTo>
                    <a:pt x="52" y="135"/>
                  </a:lnTo>
                  <a:lnTo>
                    <a:pt x="88" y="140"/>
                  </a:lnTo>
                  <a:lnTo>
                    <a:pt x="99" y="124"/>
                  </a:lnTo>
                  <a:lnTo>
                    <a:pt x="114" y="119"/>
                  </a:lnTo>
                  <a:lnTo>
                    <a:pt x="130" y="109"/>
                  </a:lnTo>
                  <a:lnTo>
                    <a:pt x="99" y="99"/>
                  </a:lnTo>
                  <a:lnTo>
                    <a:pt x="88" y="88"/>
                  </a:lnTo>
                  <a:lnTo>
                    <a:pt x="88" y="83"/>
                  </a:lnTo>
                  <a:lnTo>
                    <a:pt x="83" y="78"/>
                  </a:lnTo>
                  <a:lnTo>
                    <a:pt x="68" y="93"/>
                  </a:lnTo>
                  <a:lnTo>
                    <a:pt x="47" y="88"/>
                  </a:lnTo>
                  <a:lnTo>
                    <a:pt x="42" y="78"/>
                  </a:lnTo>
                  <a:lnTo>
                    <a:pt x="31" y="78"/>
                  </a:lnTo>
                  <a:lnTo>
                    <a:pt x="31" y="73"/>
                  </a:lnTo>
                  <a:lnTo>
                    <a:pt x="62" y="47"/>
                  </a:lnTo>
                  <a:lnTo>
                    <a:pt x="62" y="42"/>
                  </a:lnTo>
                  <a:lnTo>
                    <a:pt x="52" y="42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7" name=""/>
          <p:cNvSpPr/>
          <p:nvPr/>
        </p:nvSpPr>
        <p:spPr>
          <a:xfrm>
            <a:off x="2741760" y="2379600"/>
            <a:ext cx="772920" cy="590760"/>
          </a:xfrm>
          <a:custGeom>
            <a:avLst/>
            <a:gdLst/>
            <a:ahLst/>
            <a:rect l="l" t="t" r="r" b="b"/>
            <a:pathLst>
              <a:path w="487" h="372">
                <a:moveTo>
                  <a:pt x="26" y="119"/>
                </a:moveTo>
                <a:lnTo>
                  <a:pt x="21" y="150"/>
                </a:lnTo>
                <a:lnTo>
                  <a:pt x="11" y="165"/>
                </a:lnTo>
                <a:lnTo>
                  <a:pt x="11" y="176"/>
                </a:lnTo>
                <a:lnTo>
                  <a:pt x="0" y="181"/>
                </a:lnTo>
                <a:lnTo>
                  <a:pt x="0" y="186"/>
                </a:lnTo>
                <a:lnTo>
                  <a:pt x="0" y="196"/>
                </a:lnTo>
                <a:lnTo>
                  <a:pt x="5" y="201"/>
                </a:lnTo>
                <a:lnTo>
                  <a:pt x="5" y="207"/>
                </a:lnTo>
                <a:lnTo>
                  <a:pt x="0" y="227"/>
                </a:lnTo>
                <a:lnTo>
                  <a:pt x="5" y="243"/>
                </a:lnTo>
                <a:lnTo>
                  <a:pt x="5" y="279"/>
                </a:lnTo>
                <a:lnTo>
                  <a:pt x="11" y="284"/>
                </a:lnTo>
                <a:lnTo>
                  <a:pt x="26" y="289"/>
                </a:lnTo>
                <a:lnTo>
                  <a:pt x="42" y="305"/>
                </a:lnTo>
                <a:lnTo>
                  <a:pt x="42" y="320"/>
                </a:lnTo>
                <a:lnTo>
                  <a:pt x="21" y="341"/>
                </a:lnTo>
                <a:lnTo>
                  <a:pt x="11" y="357"/>
                </a:lnTo>
                <a:lnTo>
                  <a:pt x="67" y="372"/>
                </a:lnTo>
                <a:lnTo>
                  <a:pt x="104" y="367"/>
                </a:lnTo>
                <a:lnTo>
                  <a:pt x="124" y="372"/>
                </a:lnTo>
                <a:lnTo>
                  <a:pt x="135" y="362"/>
                </a:lnTo>
                <a:lnTo>
                  <a:pt x="155" y="362"/>
                </a:lnTo>
                <a:lnTo>
                  <a:pt x="192" y="357"/>
                </a:lnTo>
                <a:lnTo>
                  <a:pt x="197" y="352"/>
                </a:lnTo>
                <a:lnTo>
                  <a:pt x="197" y="341"/>
                </a:lnTo>
                <a:lnTo>
                  <a:pt x="197" y="315"/>
                </a:lnTo>
                <a:lnTo>
                  <a:pt x="212" y="300"/>
                </a:lnTo>
                <a:lnTo>
                  <a:pt x="249" y="300"/>
                </a:lnTo>
                <a:lnTo>
                  <a:pt x="249" y="295"/>
                </a:lnTo>
                <a:lnTo>
                  <a:pt x="243" y="289"/>
                </a:lnTo>
                <a:lnTo>
                  <a:pt x="259" y="279"/>
                </a:lnTo>
                <a:lnTo>
                  <a:pt x="274" y="284"/>
                </a:lnTo>
                <a:lnTo>
                  <a:pt x="274" y="279"/>
                </a:lnTo>
                <a:lnTo>
                  <a:pt x="285" y="289"/>
                </a:lnTo>
                <a:lnTo>
                  <a:pt x="300" y="274"/>
                </a:lnTo>
                <a:lnTo>
                  <a:pt x="300" y="248"/>
                </a:lnTo>
                <a:lnTo>
                  <a:pt x="306" y="243"/>
                </a:lnTo>
                <a:lnTo>
                  <a:pt x="311" y="222"/>
                </a:lnTo>
                <a:lnTo>
                  <a:pt x="321" y="222"/>
                </a:lnTo>
                <a:lnTo>
                  <a:pt x="337" y="212"/>
                </a:lnTo>
                <a:lnTo>
                  <a:pt x="326" y="196"/>
                </a:lnTo>
                <a:lnTo>
                  <a:pt x="321" y="191"/>
                </a:lnTo>
                <a:lnTo>
                  <a:pt x="321" y="186"/>
                </a:lnTo>
                <a:lnTo>
                  <a:pt x="347" y="191"/>
                </a:lnTo>
                <a:lnTo>
                  <a:pt x="357" y="186"/>
                </a:lnTo>
                <a:lnTo>
                  <a:pt x="362" y="176"/>
                </a:lnTo>
                <a:lnTo>
                  <a:pt x="357" y="165"/>
                </a:lnTo>
                <a:lnTo>
                  <a:pt x="383" y="139"/>
                </a:lnTo>
                <a:lnTo>
                  <a:pt x="383" y="129"/>
                </a:lnTo>
                <a:lnTo>
                  <a:pt x="373" y="113"/>
                </a:lnTo>
                <a:lnTo>
                  <a:pt x="362" y="103"/>
                </a:lnTo>
                <a:lnTo>
                  <a:pt x="368" y="98"/>
                </a:lnTo>
                <a:lnTo>
                  <a:pt x="383" y="88"/>
                </a:lnTo>
                <a:lnTo>
                  <a:pt x="393" y="88"/>
                </a:lnTo>
                <a:lnTo>
                  <a:pt x="399" y="72"/>
                </a:lnTo>
                <a:lnTo>
                  <a:pt x="414" y="67"/>
                </a:lnTo>
                <a:lnTo>
                  <a:pt x="450" y="67"/>
                </a:lnTo>
                <a:lnTo>
                  <a:pt x="466" y="67"/>
                </a:lnTo>
                <a:lnTo>
                  <a:pt x="481" y="62"/>
                </a:lnTo>
                <a:lnTo>
                  <a:pt x="476" y="57"/>
                </a:lnTo>
                <a:lnTo>
                  <a:pt x="487" y="51"/>
                </a:lnTo>
                <a:lnTo>
                  <a:pt x="487" y="46"/>
                </a:lnTo>
                <a:lnTo>
                  <a:pt x="476" y="46"/>
                </a:lnTo>
                <a:lnTo>
                  <a:pt x="456" y="51"/>
                </a:lnTo>
                <a:lnTo>
                  <a:pt x="450" y="41"/>
                </a:lnTo>
                <a:lnTo>
                  <a:pt x="445" y="41"/>
                </a:lnTo>
                <a:lnTo>
                  <a:pt x="419" y="57"/>
                </a:lnTo>
                <a:lnTo>
                  <a:pt x="383" y="72"/>
                </a:lnTo>
                <a:lnTo>
                  <a:pt x="368" y="57"/>
                </a:lnTo>
                <a:lnTo>
                  <a:pt x="373" y="25"/>
                </a:lnTo>
                <a:lnTo>
                  <a:pt x="368" y="20"/>
                </a:lnTo>
                <a:lnTo>
                  <a:pt x="368" y="10"/>
                </a:lnTo>
                <a:lnTo>
                  <a:pt x="352" y="0"/>
                </a:lnTo>
                <a:lnTo>
                  <a:pt x="347" y="0"/>
                </a:lnTo>
                <a:lnTo>
                  <a:pt x="331" y="25"/>
                </a:lnTo>
                <a:lnTo>
                  <a:pt x="331" y="31"/>
                </a:lnTo>
                <a:lnTo>
                  <a:pt x="326" y="36"/>
                </a:lnTo>
                <a:lnTo>
                  <a:pt x="306" y="36"/>
                </a:lnTo>
                <a:lnTo>
                  <a:pt x="300" y="41"/>
                </a:lnTo>
                <a:lnTo>
                  <a:pt x="306" y="51"/>
                </a:lnTo>
                <a:lnTo>
                  <a:pt x="300" y="57"/>
                </a:lnTo>
                <a:lnTo>
                  <a:pt x="290" y="46"/>
                </a:lnTo>
                <a:lnTo>
                  <a:pt x="259" y="62"/>
                </a:lnTo>
                <a:lnTo>
                  <a:pt x="249" y="46"/>
                </a:lnTo>
                <a:lnTo>
                  <a:pt x="202" y="46"/>
                </a:lnTo>
                <a:lnTo>
                  <a:pt x="197" y="46"/>
                </a:lnTo>
                <a:lnTo>
                  <a:pt x="176" y="36"/>
                </a:lnTo>
                <a:lnTo>
                  <a:pt x="171" y="41"/>
                </a:lnTo>
                <a:lnTo>
                  <a:pt x="171" y="51"/>
                </a:lnTo>
                <a:lnTo>
                  <a:pt x="150" y="51"/>
                </a:lnTo>
                <a:lnTo>
                  <a:pt x="145" y="57"/>
                </a:lnTo>
                <a:lnTo>
                  <a:pt x="140" y="93"/>
                </a:lnTo>
                <a:lnTo>
                  <a:pt x="114" y="108"/>
                </a:lnTo>
                <a:lnTo>
                  <a:pt x="93" y="113"/>
                </a:lnTo>
                <a:lnTo>
                  <a:pt x="93" y="119"/>
                </a:lnTo>
                <a:lnTo>
                  <a:pt x="88" y="129"/>
                </a:lnTo>
                <a:lnTo>
                  <a:pt x="78" y="139"/>
                </a:lnTo>
                <a:lnTo>
                  <a:pt x="62" y="139"/>
                </a:lnTo>
                <a:lnTo>
                  <a:pt x="52" y="129"/>
                </a:lnTo>
                <a:lnTo>
                  <a:pt x="36" y="129"/>
                </a:lnTo>
                <a:lnTo>
                  <a:pt x="26" y="119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8" name=""/>
          <p:cNvGrpSpPr/>
          <p:nvPr/>
        </p:nvGrpSpPr>
        <p:grpSpPr>
          <a:xfrm>
            <a:off x="2741760" y="2379600"/>
            <a:ext cx="772920" cy="590760"/>
            <a:chOff x="2741760" y="2379600"/>
            <a:chExt cx="772920" cy="590760"/>
          </a:xfrm>
        </p:grpSpPr>
        <p:sp>
          <p:nvSpPr>
            <p:cNvPr id="359" name=""/>
            <p:cNvSpPr/>
            <p:nvPr/>
          </p:nvSpPr>
          <p:spPr>
            <a:xfrm>
              <a:off x="2741760" y="2379600"/>
              <a:ext cx="772920" cy="590760"/>
            </a:xfrm>
            <a:custGeom>
              <a:avLst/>
              <a:gdLst/>
              <a:ahLst/>
              <a:rect l="l" t="t" r="r" b="b"/>
              <a:pathLst>
                <a:path w="487" h="372">
                  <a:moveTo>
                    <a:pt x="26" y="119"/>
                  </a:moveTo>
                  <a:lnTo>
                    <a:pt x="21" y="150"/>
                  </a:lnTo>
                  <a:lnTo>
                    <a:pt x="11" y="165"/>
                  </a:lnTo>
                  <a:lnTo>
                    <a:pt x="11" y="176"/>
                  </a:lnTo>
                  <a:lnTo>
                    <a:pt x="0" y="181"/>
                  </a:lnTo>
                  <a:lnTo>
                    <a:pt x="0" y="186"/>
                  </a:lnTo>
                  <a:lnTo>
                    <a:pt x="0" y="196"/>
                  </a:lnTo>
                  <a:lnTo>
                    <a:pt x="5" y="201"/>
                  </a:lnTo>
                  <a:lnTo>
                    <a:pt x="5" y="207"/>
                  </a:lnTo>
                  <a:lnTo>
                    <a:pt x="0" y="227"/>
                  </a:lnTo>
                  <a:lnTo>
                    <a:pt x="5" y="243"/>
                  </a:lnTo>
                  <a:lnTo>
                    <a:pt x="5" y="279"/>
                  </a:lnTo>
                  <a:lnTo>
                    <a:pt x="11" y="284"/>
                  </a:lnTo>
                  <a:lnTo>
                    <a:pt x="26" y="289"/>
                  </a:lnTo>
                  <a:lnTo>
                    <a:pt x="42" y="305"/>
                  </a:lnTo>
                  <a:lnTo>
                    <a:pt x="42" y="320"/>
                  </a:lnTo>
                  <a:lnTo>
                    <a:pt x="21" y="341"/>
                  </a:lnTo>
                  <a:lnTo>
                    <a:pt x="11" y="357"/>
                  </a:lnTo>
                  <a:lnTo>
                    <a:pt x="67" y="372"/>
                  </a:lnTo>
                  <a:lnTo>
                    <a:pt x="104" y="367"/>
                  </a:lnTo>
                  <a:lnTo>
                    <a:pt x="124" y="372"/>
                  </a:lnTo>
                  <a:lnTo>
                    <a:pt x="135" y="362"/>
                  </a:lnTo>
                  <a:lnTo>
                    <a:pt x="155" y="362"/>
                  </a:lnTo>
                  <a:lnTo>
                    <a:pt x="192" y="357"/>
                  </a:lnTo>
                  <a:lnTo>
                    <a:pt x="197" y="352"/>
                  </a:lnTo>
                  <a:lnTo>
                    <a:pt x="197" y="341"/>
                  </a:lnTo>
                  <a:lnTo>
                    <a:pt x="197" y="315"/>
                  </a:lnTo>
                  <a:lnTo>
                    <a:pt x="212" y="300"/>
                  </a:lnTo>
                  <a:lnTo>
                    <a:pt x="249" y="300"/>
                  </a:lnTo>
                  <a:lnTo>
                    <a:pt x="249" y="295"/>
                  </a:lnTo>
                  <a:lnTo>
                    <a:pt x="243" y="289"/>
                  </a:lnTo>
                  <a:lnTo>
                    <a:pt x="259" y="279"/>
                  </a:lnTo>
                  <a:lnTo>
                    <a:pt x="274" y="284"/>
                  </a:lnTo>
                  <a:lnTo>
                    <a:pt x="274" y="279"/>
                  </a:lnTo>
                  <a:lnTo>
                    <a:pt x="285" y="289"/>
                  </a:lnTo>
                  <a:lnTo>
                    <a:pt x="300" y="274"/>
                  </a:lnTo>
                  <a:lnTo>
                    <a:pt x="300" y="248"/>
                  </a:lnTo>
                  <a:lnTo>
                    <a:pt x="306" y="243"/>
                  </a:lnTo>
                  <a:lnTo>
                    <a:pt x="311" y="222"/>
                  </a:lnTo>
                  <a:lnTo>
                    <a:pt x="321" y="222"/>
                  </a:lnTo>
                  <a:lnTo>
                    <a:pt x="337" y="212"/>
                  </a:lnTo>
                  <a:lnTo>
                    <a:pt x="326" y="196"/>
                  </a:lnTo>
                  <a:lnTo>
                    <a:pt x="321" y="191"/>
                  </a:lnTo>
                  <a:lnTo>
                    <a:pt x="321" y="186"/>
                  </a:lnTo>
                  <a:lnTo>
                    <a:pt x="347" y="191"/>
                  </a:lnTo>
                  <a:lnTo>
                    <a:pt x="357" y="186"/>
                  </a:lnTo>
                  <a:lnTo>
                    <a:pt x="362" y="176"/>
                  </a:lnTo>
                  <a:lnTo>
                    <a:pt x="357" y="165"/>
                  </a:lnTo>
                  <a:lnTo>
                    <a:pt x="383" y="139"/>
                  </a:lnTo>
                  <a:lnTo>
                    <a:pt x="383" y="129"/>
                  </a:lnTo>
                  <a:lnTo>
                    <a:pt x="373" y="113"/>
                  </a:lnTo>
                  <a:lnTo>
                    <a:pt x="362" y="103"/>
                  </a:lnTo>
                  <a:lnTo>
                    <a:pt x="368" y="98"/>
                  </a:lnTo>
                  <a:lnTo>
                    <a:pt x="383" y="88"/>
                  </a:lnTo>
                  <a:lnTo>
                    <a:pt x="393" y="88"/>
                  </a:lnTo>
                  <a:lnTo>
                    <a:pt x="399" y="72"/>
                  </a:lnTo>
                  <a:lnTo>
                    <a:pt x="414" y="67"/>
                  </a:lnTo>
                  <a:lnTo>
                    <a:pt x="450" y="67"/>
                  </a:lnTo>
                  <a:lnTo>
                    <a:pt x="466" y="67"/>
                  </a:lnTo>
                  <a:lnTo>
                    <a:pt x="481" y="62"/>
                  </a:lnTo>
                  <a:lnTo>
                    <a:pt x="476" y="57"/>
                  </a:lnTo>
                  <a:lnTo>
                    <a:pt x="487" y="51"/>
                  </a:lnTo>
                  <a:lnTo>
                    <a:pt x="487" y="46"/>
                  </a:lnTo>
                  <a:lnTo>
                    <a:pt x="476" y="46"/>
                  </a:lnTo>
                  <a:lnTo>
                    <a:pt x="456" y="51"/>
                  </a:lnTo>
                  <a:lnTo>
                    <a:pt x="450" y="41"/>
                  </a:lnTo>
                  <a:lnTo>
                    <a:pt x="445" y="41"/>
                  </a:lnTo>
                  <a:lnTo>
                    <a:pt x="419" y="57"/>
                  </a:lnTo>
                  <a:lnTo>
                    <a:pt x="383" y="72"/>
                  </a:lnTo>
                  <a:lnTo>
                    <a:pt x="368" y="57"/>
                  </a:lnTo>
                  <a:lnTo>
                    <a:pt x="373" y="25"/>
                  </a:lnTo>
                  <a:lnTo>
                    <a:pt x="368" y="20"/>
                  </a:lnTo>
                  <a:lnTo>
                    <a:pt x="368" y="10"/>
                  </a:lnTo>
                  <a:lnTo>
                    <a:pt x="352" y="0"/>
                  </a:lnTo>
                  <a:lnTo>
                    <a:pt x="347" y="0"/>
                  </a:lnTo>
                  <a:lnTo>
                    <a:pt x="331" y="25"/>
                  </a:lnTo>
                  <a:lnTo>
                    <a:pt x="331" y="31"/>
                  </a:lnTo>
                  <a:lnTo>
                    <a:pt x="326" y="36"/>
                  </a:lnTo>
                  <a:lnTo>
                    <a:pt x="306" y="36"/>
                  </a:lnTo>
                  <a:lnTo>
                    <a:pt x="300" y="41"/>
                  </a:lnTo>
                  <a:lnTo>
                    <a:pt x="306" y="51"/>
                  </a:lnTo>
                  <a:lnTo>
                    <a:pt x="300" y="57"/>
                  </a:lnTo>
                  <a:lnTo>
                    <a:pt x="290" y="46"/>
                  </a:lnTo>
                  <a:lnTo>
                    <a:pt x="259" y="62"/>
                  </a:lnTo>
                  <a:lnTo>
                    <a:pt x="249" y="46"/>
                  </a:lnTo>
                  <a:lnTo>
                    <a:pt x="202" y="46"/>
                  </a:lnTo>
                  <a:lnTo>
                    <a:pt x="197" y="46"/>
                  </a:lnTo>
                  <a:lnTo>
                    <a:pt x="176" y="36"/>
                  </a:lnTo>
                  <a:lnTo>
                    <a:pt x="171" y="41"/>
                  </a:lnTo>
                  <a:lnTo>
                    <a:pt x="171" y="51"/>
                  </a:lnTo>
                  <a:lnTo>
                    <a:pt x="150" y="51"/>
                  </a:lnTo>
                  <a:lnTo>
                    <a:pt x="145" y="57"/>
                  </a:lnTo>
                  <a:lnTo>
                    <a:pt x="140" y="93"/>
                  </a:lnTo>
                  <a:lnTo>
                    <a:pt x="114" y="108"/>
                  </a:lnTo>
                  <a:lnTo>
                    <a:pt x="93" y="113"/>
                  </a:lnTo>
                  <a:lnTo>
                    <a:pt x="93" y="119"/>
                  </a:lnTo>
                  <a:lnTo>
                    <a:pt x="88" y="129"/>
                  </a:lnTo>
                  <a:lnTo>
                    <a:pt x="78" y="139"/>
                  </a:lnTo>
                  <a:lnTo>
                    <a:pt x="62" y="139"/>
                  </a:lnTo>
                  <a:lnTo>
                    <a:pt x="52" y="129"/>
                  </a:lnTo>
                  <a:lnTo>
                    <a:pt x="36" y="129"/>
                  </a:lnTo>
                  <a:lnTo>
                    <a:pt x="26" y="11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2741760" y="2379600"/>
              <a:ext cx="772920" cy="590760"/>
            </a:xfrm>
            <a:custGeom>
              <a:avLst/>
              <a:gdLst/>
              <a:ahLst/>
              <a:rect l="l" t="t" r="r" b="b"/>
              <a:pathLst>
                <a:path w="487" h="372">
                  <a:moveTo>
                    <a:pt x="26" y="119"/>
                  </a:moveTo>
                  <a:lnTo>
                    <a:pt x="21" y="150"/>
                  </a:lnTo>
                  <a:lnTo>
                    <a:pt x="11" y="165"/>
                  </a:lnTo>
                  <a:lnTo>
                    <a:pt x="11" y="176"/>
                  </a:lnTo>
                  <a:lnTo>
                    <a:pt x="0" y="181"/>
                  </a:lnTo>
                  <a:lnTo>
                    <a:pt x="0" y="186"/>
                  </a:lnTo>
                  <a:lnTo>
                    <a:pt x="0" y="196"/>
                  </a:lnTo>
                  <a:lnTo>
                    <a:pt x="5" y="201"/>
                  </a:lnTo>
                  <a:lnTo>
                    <a:pt x="5" y="207"/>
                  </a:lnTo>
                  <a:lnTo>
                    <a:pt x="0" y="227"/>
                  </a:lnTo>
                  <a:lnTo>
                    <a:pt x="5" y="243"/>
                  </a:lnTo>
                  <a:lnTo>
                    <a:pt x="5" y="279"/>
                  </a:lnTo>
                  <a:lnTo>
                    <a:pt x="11" y="284"/>
                  </a:lnTo>
                  <a:lnTo>
                    <a:pt x="26" y="289"/>
                  </a:lnTo>
                  <a:lnTo>
                    <a:pt x="42" y="305"/>
                  </a:lnTo>
                  <a:lnTo>
                    <a:pt x="42" y="320"/>
                  </a:lnTo>
                  <a:lnTo>
                    <a:pt x="21" y="341"/>
                  </a:lnTo>
                  <a:lnTo>
                    <a:pt x="11" y="357"/>
                  </a:lnTo>
                  <a:lnTo>
                    <a:pt x="67" y="372"/>
                  </a:lnTo>
                  <a:lnTo>
                    <a:pt x="104" y="367"/>
                  </a:lnTo>
                  <a:lnTo>
                    <a:pt x="124" y="372"/>
                  </a:lnTo>
                  <a:lnTo>
                    <a:pt x="135" y="362"/>
                  </a:lnTo>
                  <a:lnTo>
                    <a:pt x="155" y="362"/>
                  </a:lnTo>
                  <a:lnTo>
                    <a:pt x="192" y="357"/>
                  </a:lnTo>
                  <a:lnTo>
                    <a:pt x="197" y="352"/>
                  </a:lnTo>
                  <a:lnTo>
                    <a:pt x="197" y="341"/>
                  </a:lnTo>
                  <a:lnTo>
                    <a:pt x="197" y="315"/>
                  </a:lnTo>
                  <a:lnTo>
                    <a:pt x="212" y="300"/>
                  </a:lnTo>
                  <a:lnTo>
                    <a:pt x="249" y="300"/>
                  </a:lnTo>
                  <a:lnTo>
                    <a:pt x="249" y="295"/>
                  </a:lnTo>
                  <a:lnTo>
                    <a:pt x="243" y="289"/>
                  </a:lnTo>
                  <a:lnTo>
                    <a:pt x="259" y="279"/>
                  </a:lnTo>
                  <a:lnTo>
                    <a:pt x="274" y="284"/>
                  </a:lnTo>
                  <a:lnTo>
                    <a:pt x="274" y="279"/>
                  </a:lnTo>
                  <a:lnTo>
                    <a:pt x="285" y="289"/>
                  </a:lnTo>
                  <a:lnTo>
                    <a:pt x="300" y="274"/>
                  </a:lnTo>
                  <a:lnTo>
                    <a:pt x="300" y="248"/>
                  </a:lnTo>
                  <a:lnTo>
                    <a:pt x="306" y="243"/>
                  </a:lnTo>
                  <a:lnTo>
                    <a:pt x="311" y="222"/>
                  </a:lnTo>
                  <a:lnTo>
                    <a:pt x="321" y="222"/>
                  </a:lnTo>
                  <a:lnTo>
                    <a:pt x="337" y="212"/>
                  </a:lnTo>
                  <a:lnTo>
                    <a:pt x="326" y="196"/>
                  </a:lnTo>
                  <a:lnTo>
                    <a:pt x="321" y="191"/>
                  </a:lnTo>
                  <a:lnTo>
                    <a:pt x="321" y="186"/>
                  </a:lnTo>
                  <a:lnTo>
                    <a:pt x="347" y="191"/>
                  </a:lnTo>
                  <a:lnTo>
                    <a:pt x="357" y="186"/>
                  </a:lnTo>
                  <a:lnTo>
                    <a:pt x="362" y="176"/>
                  </a:lnTo>
                  <a:lnTo>
                    <a:pt x="357" y="165"/>
                  </a:lnTo>
                  <a:lnTo>
                    <a:pt x="383" y="139"/>
                  </a:lnTo>
                  <a:lnTo>
                    <a:pt x="383" y="129"/>
                  </a:lnTo>
                  <a:lnTo>
                    <a:pt x="373" y="113"/>
                  </a:lnTo>
                  <a:lnTo>
                    <a:pt x="362" y="103"/>
                  </a:lnTo>
                  <a:lnTo>
                    <a:pt x="368" y="98"/>
                  </a:lnTo>
                  <a:lnTo>
                    <a:pt x="383" y="88"/>
                  </a:lnTo>
                  <a:lnTo>
                    <a:pt x="393" y="88"/>
                  </a:lnTo>
                  <a:lnTo>
                    <a:pt x="399" y="72"/>
                  </a:lnTo>
                  <a:lnTo>
                    <a:pt x="414" y="67"/>
                  </a:lnTo>
                  <a:lnTo>
                    <a:pt x="450" y="67"/>
                  </a:lnTo>
                  <a:lnTo>
                    <a:pt x="466" y="67"/>
                  </a:lnTo>
                  <a:lnTo>
                    <a:pt x="481" y="62"/>
                  </a:lnTo>
                  <a:lnTo>
                    <a:pt x="476" y="57"/>
                  </a:lnTo>
                  <a:lnTo>
                    <a:pt x="487" y="51"/>
                  </a:lnTo>
                  <a:lnTo>
                    <a:pt x="487" y="46"/>
                  </a:lnTo>
                  <a:lnTo>
                    <a:pt x="476" y="46"/>
                  </a:lnTo>
                  <a:lnTo>
                    <a:pt x="456" y="51"/>
                  </a:lnTo>
                  <a:lnTo>
                    <a:pt x="450" y="41"/>
                  </a:lnTo>
                  <a:lnTo>
                    <a:pt x="445" y="41"/>
                  </a:lnTo>
                  <a:lnTo>
                    <a:pt x="419" y="57"/>
                  </a:lnTo>
                  <a:lnTo>
                    <a:pt x="383" y="72"/>
                  </a:lnTo>
                  <a:lnTo>
                    <a:pt x="368" y="57"/>
                  </a:lnTo>
                  <a:lnTo>
                    <a:pt x="373" y="25"/>
                  </a:lnTo>
                  <a:lnTo>
                    <a:pt x="368" y="20"/>
                  </a:lnTo>
                  <a:lnTo>
                    <a:pt x="368" y="10"/>
                  </a:lnTo>
                  <a:lnTo>
                    <a:pt x="352" y="0"/>
                  </a:lnTo>
                  <a:lnTo>
                    <a:pt x="347" y="0"/>
                  </a:lnTo>
                  <a:lnTo>
                    <a:pt x="331" y="25"/>
                  </a:lnTo>
                  <a:lnTo>
                    <a:pt x="331" y="31"/>
                  </a:lnTo>
                  <a:lnTo>
                    <a:pt x="326" y="36"/>
                  </a:lnTo>
                  <a:lnTo>
                    <a:pt x="306" y="36"/>
                  </a:lnTo>
                  <a:lnTo>
                    <a:pt x="300" y="41"/>
                  </a:lnTo>
                  <a:lnTo>
                    <a:pt x="306" y="51"/>
                  </a:lnTo>
                  <a:lnTo>
                    <a:pt x="300" y="57"/>
                  </a:lnTo>
                  <a:lnTo>
                    <a:pt x="290" y="46"/>
                  </a:lnTo>
                  <a:lnTo>
                    <a:pt x="259" y="62"/>
                  </a:lnTo>
                  <a:lnTo>
                    <a:pt x="249" y="46"/>
                  </a:lnTo>
                  <a:lnTo>
                    <a:pt x="202" y="46"/>
                  </a:lnTo>
                  <a:lnTo>
                    <a:pt x="197" y="46"/>
                  </a:lnTo>
                  <a:lnTo>
                    <a:pt x="176" y="36"/>
                  </a:lnTo>
                  <a:lnTo>
                    <a:pt x="171" y="41"/>
                  </a:lnTo>
                  <a:lnTo>
                    <a:pt x="171" y="51"/>
                  </a:lnTo>
                  <a:lnTo>
                    <a:pt x="150" y="51"/>
                  </a:lnTo>
                  <a:lnTo>
                    <a:pt x="145" y="57"/>
                  </a:lnTo>
                  <a:lnTo>
                    <a:pt x="140" y="93"/>
                  </a:lnTo>
                  <a:lnTo>
                    <a:pt x="114" y="108"/>
                  </a:lnTo>
                  <a:lnTo>
                    <a:pt x="93" y="113"/>
                  </a:lnTo>
                  <a:lnTo>
                    <a:pt x="93" y="119"/>
                  </a:lnTo>
                  <a:lnTo>
                    <a:pt x="88" y="129"/>
                  </a:lnTo>
                  <a:lnTo>
                    <a:pt x="78" y="139"/>
                  </a:lnTo>
                  <a:lnTo>
                    <a:pt x="62" y="139"/>
                  </a:lnTo>
                  <a:lnTo>
                    <a:pt x="52" y="129"/>
                  </a:lnTo>
                  <a:lnTo>
                    <a:pt x="36" y="129"/>
                  </a:lnTo>
                  <a:lnTo>
                    <a:pt x="26" y="119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1" name=""/>
          <p:cNvSpPr/>
          <p:nvPr/>
        </p:nvSpPr>
        <p:spPr>
          <a:xfrm>
            <a:off x="3103560" y="2190600"/>
            <a:ext cx="419040" cy="303480"/>
          </a:xfrm>
          <a:custGeom>
            <a:avLst/>
            <a:gdLst/>
            <a:ahLst/>
            <a:rect l="l" t="t" r="r" b="b"/>
            <a:pathLst>
              <a:path w="264" h="191">
                <a:moveTo>
                  <a:pt x="228" y="67"/>
                </a:moveTo>
                <a:lnTo>
                  <a:pt x="222" y="103"/>
                </a:lnTo>
                <a:lnTo>
                  <a:pt x="222" y="113"/>
                </a:lnTo>
                <a:lnTo>
                  <a:pt x="233" y="119"/>
                </a:lnTo>
                <a:lnTo>
                  <a:pt x="253" y="113"/>
                </a:lnTo>
                <a:lnTo>
                  <a:pt x="259" y="124"/>
                </a:lnTo>
                <a:lnTo>
                  <a:pt x="259" y="134"/>
                </a:lnTo>
                <a:lnTo>
                  <a:pt x="264" y="150"/>
                </a:lnTo>
                <a:lnTo>
                  <a:pt x="264" y="170"/>
                </a:lnTo>
                <a:lnTo>
                  <a:pt x="259" y="170"/>
                </a:lnTo>
                <a:lnTo>
                  <a:pt x="259" y="165"/>
                </a:lnTo>
                <a:lnTo>
                  <a:pt x="248" y="165"/>
                </a:lnTo>
                <a:lnTo>
                  <a:pt x="228" y="170"/>
                </a:lnTo>
                <a:lnTo>
                  <a:pt x="222" y="160"/>
                </a:lnTo>
                <a:lnTo>
                  <a:pt x="217" y="160"/>
                </a:lnTo>
                <a:lnTo>
                  <a:pt x="191" y="176"/>
                </a:lnTo>
                <a:lnTo>
                  <a:pt x="150" y="191"/>
                </a:lnTo>
                <a:lnTo>
                  <a:pt x="140" y="176"/>
                </a:lnTo>
                <a:lnTo>
                  <a:pt x="145" y="144"/>
                </a:lnTo>
                <a:lnTo>
                  <a:pt x="140" y="139"/>
                </a:lnTo>
                <a:lnTo>
                  <a:pt x="140" y="129"/>
                </a:lnTo>
                <a:lnTo>
                  <a:pt x="124" y="119"/>
                </a:lnTo>
                <a:lnTo>
                  <a:pt x="119" y="119"/>
                </a:lnTo>
                <a:lnTo>
                  <a:pt x="103" y="144"/>
                </a:lnTo>
                <a:lnTo>
                  <a:pt x="103" y="150"/>
                </a:lnTo>
                <a:lnTo>
                  <a:pt x="98" y="155"/>
                </a:lnTo>
                <a:lnTo>
                  <a:pt x="78" y="155"/>
                </a:lnTo>
                <a:lnTo>
                  <a:pt x="72" y="160"/>
                </a:lnTo>
                <a:lnTo>
                  <a:pt x="78" y="170"/>
                </a:lnTo>
                <a:lnTo>
                  <a:pt x="72" y="176"/>
                </a:lnTo>
                <a:lnTo>
                  <a:pt x="62" y="165"/>
                </a:lnTo>
                <a:lnTo>
                  <a:pt x="31" y="181"/>
                </a:lnTo>
                <a:lnTo>
                  <a:pt x="21" y="165"/>
                </a:lnTo>
                <a:lnTo>
                  <a:pt x="21" y="155"/>
                </a:lnTo>
                <a:lnTo>
                  <a:pt x="26" y="150"/>
                </a:lnTo>
                <a:lnTo>
                  <a:pt x="41" y="129"/>
                </a:lnTo>
                <a:lnTo>
                  <a:pt x="31" y="108"/>
                </a:lnTo>
                <a:lnTo>
                  <a:pt x="31" y="93"/>
                </a:lnTo>
                <a:lnTo>
                  <a:pt x="15" y="93"/>
                </a:lnTo>
                <a:lnTo>
                  <a:pt x="0" y="77"/>
                </a:lnTo>
                <a:lnTo>
                  <a:pt x="10" y="77"/>
                </a:lnTo>
                <a:lnTo>
                  <a:pt x="15" y="67"/>
                </a:lnTo>
                <a:lnTo>
                  <a:pt x="46" y="67"/>
                </a:lnTo>
                <a:lnTo>
                  <a:pt x="52" y="46"/>
                </a:lnTo>
                <a:lnTo>
                  <a:pt x="72" y="41"/>
                </a:lnTo>
                <a:lnTo>
                  <a:pt x="67" y="20"/>
                </a:lnTo>
                <a:lnTo>
                  <a:pt x="72" y="15"/>
                </a:lnTo>
                <a:lnTo>
                  <a:pt x="88" y="15"/>
                </a:lnTo>
                <a:lnTo>
                  <a:pt x="109" y="0"/>
                </a:lnTo>
                <a:lnTo>
                  <a:pt x="114" y="0"/>
                </a:lnTo>
                <a:lnTo>
                  <a:pt x="119" y="10"/>
                </a:lnTo>
                <a:lnTo>
                  <a:pt x="109" y="20"/>
                </a:lnTo>
                <a:lnTo>
                  <a:pt x="114" y="36"/>
                </a:lnTo>
                <a:lnTo>
                  <a:pt x="114" y="41"/>
                </a:lnTo>
                <a:lnTo>
                  <a:pt x="124" y="36"/>
                </a:lnTo>
                <a:lnTo>
                  <a:pt x="109" y="51"/>
                </a:lnTo>
                <a:lnTo>
                  <a:pt x="98" y="46"/>
                </a:lnTo>
                <a:lnTo>
                  <a:pt x="83" y="46"/>
                </a:lnTo>
                <a:lnTo>
                  <a:pt x="72" y="51"/>
                </a:lnTo>
                <a:lnTo>
                  <a:pt x="72" y="67"/>
                </a:lnTo>
                <a:lnTo>
                  <a:pt x="109" y="67"/>
                </a:lnTo>
                <a:lnTo>
                  <a:pt x="124" y="72"/>
                </a:lnTo>
                <a:lnTo>
                  <a:pt x="140" y="67"/>
                </a:lnTo>
                <a:lnTo>
                  <a:pt x="150" y="72"/>
                </a:lnTo>
                <a:lnTo>
                  <a:pt x="155" y="82"/>
                </a:lnTo>
                <a:lnTo>
                  <a:pt x="176" y="82"/>
                </a:lnTo>
                <a:lnTo>
                  <a:pt x="191" y="77"/>
                </a:lnTo>
                <a:lnTo>
                  <a:pt x="212" y="77"/>
                </a:lnTo>
                <a:lnTo>
                  <a:pt x="217" y="67"/>
                </a:lnTo>
                <a:lnTo>
                  <a:pt x="228" y="67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2" name=""/>
          <p:cNvGrpSpPr/>
          <p:nvPr/>
        </p:nvGrpSpPr>
        <p:grpSpPr>
          <a:xfrm>
            <a:off x="3103560" y="2190600"/>
            <a:ext cx="419040" cy="303480"/>
            <a:chOff x="3103560" y="2190600"/>
            <a:chExt cx="419040" cy="303480"/>
          </a:xfrm>
        </p:grpSpPr>
        <p:sp>
          <p:nvSpPr>
            <p:cNvPr id="363" name=""/>
            <p:cNvSpPr/>
            <p:nvPr/>
          </p:nvSpPr>
          <p:spPr>
            <a:xfrm>
              <a:off x="3103560" y="2190600"/>
              <a:ext cx="419040" cy="303480"/>
            </a:xfrm>
            <a:custGeom>
              <a:avLst/>
              <a:gdLst/>
              <a:ahLst/>
              <a:rect l="l" t="t" r="r" b="b"/>
              <a:pathLst>
                <a:path w="264" h="191">
                  <a:moveTo>
                    <a:pt x="228" y="67"/>
                  </a:moveTo>
                  <a:lnTo>
                    <a:pt x="222" y="103"/>
                  </a:lnTo>
                  <a:lnTo>
                    <a:pt x="222" y="113"/>
                  </a:lnTo>
                  <a:lnTo>
                    <a:pt x="233" y="119"/>
                  </a:lnTo>
                  <a:lnTo>
                    <a:pt x="253" y="113"/>
                  </a:lnTo>
                  <a:lnTo>
                    <a:pt x="259" y="124"/>
                  </a:lnTo>
                  <a:lnTo>
                    <a:pt x="259" y="134"/>
                  </a:lnTo>
                  <a:lnTo>
                    <a:pt x="264" y="150"/>
                  </a:lnTo>
                  <a:lnTo>
                    <a:pt x="264" y="170"/>
                  </a:lnTo>
                  <a:lnTo>
                    <a:pt x="259" y="170"/>
                  </a:lnTo>
                  <a:lnTo>
                    <a:pt x="259" y="165"/>
                  </a:lnTo>
                  <a:lnTo>
                    <a:pt x="248" y="165"/>
                  </a:lnTo>
                  <a:lnTo>
                    <a:pt x="228" y="170"/>
                  </a:lnTo>
                  <a:lnTo>
                    <a:pt x="222" y="160"/>
                  </a:lnTo>
                  <a:lnTo>
                    <a:pt x="217" y="160"/>
                  </a:lnTo>
                  <a:lnTo>
                    <a:pt x="191" y="176"/>
                  </a:lnTo>
                  <a:lnTo>
                    <a:pt x="150" y="191"/>
                  </a:lnTo>
                  <a:lnTo>
                    <a:pt x="140" y="176"/>
                  </a:lnTo>
                  <a:lnTo>
                    <a:pt x="145" y="144"/>
                  </a:lnTo>
                  <a:lnTo>
                    <a:pt x="140" y="139"/>
                  </a:lnTo>
                  <a:lnTo>
                    <a:pt x="140" y="129"/>
                  </a:lnTo>
                  <a:lnTo>
                    <a:pt x="124" y="119"/>
                  </a:lnTo>
                  <a:lnTo>
                    <a:pt x="119" y="119"/>
                  </a:lnTo>
                  <a:lnTo>
                    <a:pt x="103" y="144"/>
                  </a:lnTo>
                  <a:lnTo>
                    <a:pt x="103" y="150"/>
                  </a:lnTo>
                  <a:lnTo>
                    <a:pt x="98" y="155"/>
                  </a:lnTo>
                  <a:lnTo>
                    <a:pt x="78" y="155"/>
                  </a:lnTo>
                  <a:lnTo>
                    <a:pt x="72" y="160"/>
                  </a:lnTo>
                  <a:lnTo>
                    <a:pt x="78" y="170"/>
                  </a:lnTo>
                  <a:lnTo>
                    <a:pt x="72" y="176"/>
                  </a:lnTo>
                  <a:lnTo>
                    <a:pt x="62" y="165"/>
                  </a:lnTo>
                  <a:lnTo>
                    <a:pt x="31" y="181"/>
                  </a:lnTo>
                  <a:lnTo>
                    <a:pt x="21" y="165"/>
                  </a:lnTo>
                  <a:lnTo>
                    <a:pt x="21" y="155"/>
                  </a:lnTo>
                  <a:lnTo>
                    <a:pt x="26" y="150"/>
                  </a:lnTo>
                  <a:lnTo>
                    <a:pt x="41" y="129"/>
                  </a:lnTo>
                  <a:lnTo>
                    <a:pt x="31" y="108"/>
                  </a:lnTo>
                  <a:lnTo>
                    <a:pt x="31" y="93"/>
                  </a:lnTo>
                  <a:lnTo>
                    <a:pt x="15" y="93"/>
                  </a:lnTo>
                  <a:lnTo>
                    <a:pt x="0" y="77"/>
                  </a:lnTo>
                  <a:lnTo>
                    <a:pt x="10" y="77"/>
                  </a:lnTo>
                  <a:lnTo>
                    <a:pt x="15" y="67"/>
                  </a:lnTo>
                  <a:lnTo>
                    <a:pt x="46" y="67"/>
                  </a:lnTo>
                  <a:lnTo>
                    <a:pt x="52" y="46"/>
                  </a:lnTo>
                  <a:lnTo>
                    <a:pt x="72" y="41"/>
                  </a:lnTo>
                  <a:lnTo>
                    <a:pt x="67" y="20"/>
                  </a:lnTo>
                  <a:lnTo>
                    <a:pt x="72" y="15"/>
                  </a:lnTo>
                  <a:lnTo>
                    <a:pt x="88" y="15"/>
                  </a:lnTo>
                  <a:lnTo>
                    <a:pt x="109" y="0"/>
                  </a:lnTo>
                  <a:lnTo>
                    <a:pt x="114" y="0"/>
                  </a:lnTo>
                  <a:lnTo>
                    <a:pt x="119" y="10"/>
                  </a:lnTo>
                  <a:lnTo>
                    <a:pt x="109" y="20"/>
                  </a:lnTo>
                  <a:lnTo>
                    <a:pt x="114" y="36"/>
                  </a:lnTo>
                  <a:lnTo>
                    <a:pt x="114" y="41"/>
                  </a:lnTo>
                  <a:lnTo>
                    <a:pt x="124" y="36"/>
                  </a:lnTo>
                  <a:lnTo>
                    <a:pt x="109" y="51"/>
                  </a:lnTo>
                  <a:lnTo>
                    <a:pt x="98" y="46"/>
                  </a:lnTo>
                  <a:lnTo>
                    <a:pt x="83" y="46"/>
                  </a:lnTo>
                  <a:lnTo>
                    <a:pt x="72" y="51"/>
                  </a:lnTo>
                  <a:lnTo>
                    <a:pt x="72" y="67"/>
                  </a:lnTo>
                  <a:lnTo>
                    <a:pt x="109" y="67"/>
                  </a:lnTo>
                  <a:lnTo>
                    <a:pt x="124" y="72"/>
                  </a:lnTo>
                  <a:lnTo>
                    <a:pt x="140" y="67"/>
                  </a:lnTo>
                  <a:lnTo>
                    <a:pt x="150" y="72"/>
                  </a:lnTo>
                  <a:lnTo>
                    <a:pt x="155" y="82"/>
                  </a:lnTo>
                  <a:lnTo>
                    <a:pt x="176" y="82"/>
                  </a:lnTo>
                  <a:lnTo>
                    <a:pt x="191" y="77"/>
                  </a:lnTo>
                  <a:lnTo>
                    <a:pt x="212" y="77"/>
                  </a:lnTo>
                  <a:lnTo>
                    <a:pt x="217" y="67"/>
                  </a:lnTo>
                  <a:lnTo>
                    <a:pt x="228" y="67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3103560" y="2190600"/>
              <a:ext cx="419040" cy="303480"/>
            </a:xfrm>
            <a:custGeom>
              <a:avLst/>
              <a:gdLst/>
              <a:ahLst/>
              <a:rect l="l" t="t" r="r" b="b"/>
              <a:pathLst>
                <a:path w="264" h="191">
                  <a:moveTo>
                    <a:pt x="228" y="67"/>
                  </a:moveTo>
                  <a:lnTo>
                    <a:pt x="222" y="103"/>
                  </a:lnTo>
                  <a:lnTo>
                    <a:pt x="222" y="113"/>
                  </a:lnTo>
                  <a:lnTo>
                    <a:pt x="233" y="119"/>
                  </a:lnTo>
                  <a:lnTo>
                    <a:pt x="253" y="113"/>
                  </a:lnTo>
                  <a:lnTo>
                    <a:pt x="259" y="124"/>
                  </a:lnTo>
                  <a:lnTo>
                    <a:pt x="259" y="134"/>
                  </a:lnTo>
                  <a:lnTo>
                    <a:pt x="264" y="150"/>
                  </a:lnTo>
                  <a:lnTo>
                    <a:pt x="264" y="170"/>
                  </a:lnTo>
                  <a:lnTo>
                    <a:pt x="259" y="170"/>
                  </a:lnTo>
                  <a:lnTo>
                    <a:pt x="259" y="165"/>
                  </a:lnTo>
                  <a:lnTo>
                    <a:pt x="248" y="165"/>
                  </a:lnTo>
                  <a:lnTo>
                    <a:pt x="228" y="170"/>
                  </a:lnTo>
                  <a:lnTo>
                    <a:pt x="222" y="160"/>
                  </a:lnTo>
                  <a:lnTo>
                    <a:pt x="217" y="160"/>
                  </a:lnTo>
                  <a:lnTo>
                    <a:pt x="191" y="176"/>
                  </a:lnTo>
                  <a:lnTo>
                    <a:pt x="150" y="191"/>
                  </a:lnTo>
                  <a:lnTo>
                    <a:pt x="140" y="176"/>
                  </a:lnTo>
                  <a:lnTo>
                    <a:pt x="145" y="144"/>
                  </a:lnTo>
                  <a:lnTo>
                    <a:pt x="140" y="139"/>
                  </a:lnTo>
                  <a:lnTo>
                    <a:pt x="140" y="129"/>
                  </a:lnTo>
                  <a:lnTo>
                    <a:pt x="124" y="119"/>
                  </a:lnTo>
                  <a:lnTo>
                    <a:pt x="119" y="119"/>
                  </a:lnTo>
                  <a:lnTo>
                    <a:pt x="103" y="144"/>
                  </a:lnTo>
                  <a:lnTo>
                    <a:pt x="103" y="150"/>
                  </a:lnTo>
                  <a:lnTo>
                    <a:pt x="98" y="155"/>
                  </a:lnTo>
                  <a:lnTo>
                    <a:pt x="78" y="155"/>
                  </a:lnTo>
                  <a:lnTo>
                    <a:pt x="72" y="160"/>
                  </a:lnTo>
                  <a:lnTo>
                    <a:pt x="78" y="170"/>
                  </a:lnTo>
                  <a:lnTo>
                    <a:pt x="72" y="176"/>
                  </a:lnTo>
                  <a:lnTo>
                    <a:pt x="62" y="165"/>
                  </a:lnTo>
                  <a:lnTo>
                    <a:pt x="31" y="181"/>
                  </a:lnTo>
                  <a:lnTo>
                    <a:pt x="21" y="165"/>
                  </a:lnTo>
                  <a:lnTo>
                    <a:pt x="21" y="155"/>
                  </a:lnTo>
                  <a:lnTo>
                    <a:pt x="26" y="150"/>
                  </a:lnTo>
                  <a:lnTo>
                    <a:pt x="41" y="129"/>
                  </a:lnTo>
                  <a:lnTo>
                    <a:pt x="31" y="108"/>
                  </a:lnTo>
                  <a:lnTo>
                    <a:pt x="31" y="93"/>
                  </a:lnTo>
                  <a:lnTo>
                    <a:pt x="15" y="93"/>
                  </a:lnTo>
                  <a:lnTo>
                    <a:pt x="0" y="77"/>
                  </a:lnTo>
                  <a:lnTo>
                    <a:pt x="10" y="77"/>
                  </a:lnTo>
                  <a:lnTo>
                    <a:pt x="15" y="67"/>
                  </a:lnTo>
                  <a:lnTo>
                    <a:pt x="46" y="67"/>
                  </a:lnTo>
                  <a:lnTo>
                    <a:pt x="52" y="46"/>
                  </a:lnTo>
                  <a:lnTo>
                    <a:pt x="72" y="41"/>
                  </a:lnTo>
                  <a:lnTo>
                    <a:pt x="67" y="20"/>
                  </a:lnTo>
                  <a:lnTo>
                    <a:pt x="72" y="15"/>
                  </a:lnTo>
                  <a:lnTo>
                    <a:pt x="88" y="15"/>
                  </a:lnTo>
                  <a:lnTo>
                    <a:pt x="109" y="0"/>
                  </a:lnTo>
                  <a:lnTo>
                    <a:pt x="114" y="0"/>
                  </a:lnTo>
                  <a:lnTo>
                    <a:pt x="119" y="10"/>
                  </a:lnTo>
                  <a:lnTo>
                    <a:pt x="109" y="20"/>
                  </a:lnTo>
                  <a:lnTo>
                    <a:pt x="114" y="36"/>
                  </a:lnTo>
                  <a:lnTo>
                    <a:pt x="114" y="41"/>
                  </a:lnTo>
                  <a:lnTo>
                    <a:pt x="124" y="36"/>
                  </a:lnTo>
                  <a:lnTo>
                    <a:pt x="109" y="51"/>
                  </a:lnTo>
                  <a:lnTo>
                    <a:pt x="98" y="46"/>
                  </a:lnTo>
                  <a:lnTo>
                    <a:pt x="83" y="46"/>
                  </a:lnTo>
                  <a:lnTo>
                    <a:pt x="72" y="51"/>
                  </a:lnTo>
                  <a:lnTo>
                    <a:pt x="72" y="67"/>
                  </a:lnTo>
                  <a:lnTo>
                    <a:pt x="109" y="67"/>
                  </a:lnTo>
                  <a:lnTo>
                    <a:pt x="124" y="72"/>
                  </a:lnTo>
                  <a:lnTo>
                    <a:pt x="140" y="67"/>
                  </a:lnTo>
                  <a:lnTo>
                    <a:pt x="150" y="72"/>
                  </a:lnTo>
                  <a:lnTo>
                    <a:pt x="155" y="82"/>
                  </a:lnTo>
                  <a:lnTo>
                    <a:pt x="176" y="82"/>
                  </a:lnTo>
                  <a:lnTo>
                    <a:pt x="191" y="77"/>
                  </a:lnTo>
                  <a:lnTo>
                    <a:pt x="212" y="77"/>
                  </a:lnTo>
                  <a:lnTo>
                    <a:pt x="217" y="67"/>
                  </a:lnTo>
                  <a:lnTo>
                    <a:pt x="228" y="67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5" name=""/>
          <p:cNvSpPr/>
          <p:nvPr/>
        </p:nvSpPr>
        <p:spPr>
          <a:xfrm>
            <a:off x="2306520" y="2066760"/>
            <a:ext cx="763560" cy="533520"/>
          </a:xfrm>
          <a:custGeom>
            <a:avLst/>
            <a:gdLst/>
            <a:ahLst/>
            <a:rect l="l" t="t" r="r" b="b"/>
            <a:pathLst>
              <a:path w="481" h="336">
                <a:moveTo>
                  <a:pt x="52" y="238"/>
                </a:moveTo>
                <a:lnTo>
                  <a:pt x="67" y="233"/>
                </a:lnTo>
                <a:lnTo>
                  <a:pt x="98" y="207"/>
                </a:lnTo>
                <a:lnTo>
                  <a:pt x="129" y="207"/>
                </a:lnTo>
                <a:lnTo>
                  <a:pt x="140" y="202"/>
                </a:lnTo>
                <a:lnTo>
                  <a:pt x="160" y="202"/>
                </a:lnTo>
                <a:lnTo>
                  <a:pt x="176" y="217"/>
                </a:lnTo>
                <a:lnTo>
                  <a:pt x="207" y="228"/>
                </a:lnTo>
                <a:lnTo>
                  <a:pt x="233" y="233"/>
                </a:lnTo>
                <a:lnTo>
                  <a:pt x="238" y="248"/>
                </a:lnTo>
                <a:lnTo>
                  <a:pt x="279" y="274"/>
                </a:lnTo>
                <a:lnTo>
                  <a:pt x="300" y="274"/>
                </a:lnTo>
                <a:lnTo>
                  <a:pt x="305" y="310"/>
                </a:lnTo>
                <a:lnTo>
                  <a:pt x="305" y="316"/>
                </a:lnTo>
                <a:lnTo>
                  <a:pt x="310" y="326"/>
                </a:lnTo>
                <a:lnTo>
                  <a:pt x="326" y="326"/>
                </a:lnTo>
                <a:lnTo>
                  <a:pt x="336" y="336"/>
                </a:lnTo>
                <a:lnTo>
                  <a:pt x="352" y="336"/>
                </a:lnTo>
                <a:lnTo>
                  <a:pt x="362" y="326"/>
                </a:lnTo>
                <a:lnTo>
                  <a:pt x="367" y="316"/>
                </a:lnTo>
                <a:lnTo>
                  <a:pt x="367" y="310"/>
                </a:lnTo>
                <a:lnTo>
                  <a:pt x="388" y="305"/>
                </a:lnTo>
                <a:lnTo>
                  <a:pt x="414" y="290"/>
                </a:lnTo>
                <a:lnTo>
                  <a:pt x="419" y="254"/>
                </a:lnTo>
                <a:lnTo>
                  <a:pt x="424" y="248"/>
                </a:lnTo>
                <a:lnTo>
                  <a:pt x="445" y="248"/>
                </a:lnTo>
                <a:lnTo>
                  <a:pt x="445" y="238"/>
                </a:lnTo>
                <a:lnTo>
                  <a:pt x="450" y="233"/>
                </a:lnTo>
                <a:lnTo>
                  <a:pt x="471" y="243"/>
                </a:lnTo>
                <a:lnTo>
                  <a:pt x="476" y="243"/>
                </a:lnTo>
                <a:lnTo>
                  <a:pt x="476" y="222"/>
                </a:lnTo>
                <a:lnTo>
                  <a:pt x="481" y="212"/>
                </a:lnTo>
                <a:lnTo>
                  <a:pt x="476" y="212"/>
                </a:lnTo>
                <a:lnTo>
                  <a:pt x="455" y="202"/>
                </a:lnTo>
                <a:lnTo>
                  <a:pt x="440" y="202"/>
                </a:lnTo>
                <a:lnTo>
                  <a:pt x="414" y="176"/>
                </a:lnTo>
                <a:lnTo>
                  <a:pt x="393" y="171"/>
                </a:lnTo>
                <a:lnTo>
                  <a:pt x="378" y="150"/>
                </a:lnTo>
                <a:lnTo>
                  <a:pt x="347" y="135"/>
                </a:lnTo>
                <a:lnTo>
                  <a:pt x="341" y="124"/>
                </a:lnTo>
                <a:lnTo>
                  <a:pt x="341" y="103"/>
                </a:lnTo>
                <a:lnTo>
                  <a:pt x="331" y="93"/>
                </a:lnTo>
                <a:lnTo>
                  <a:pt x="326" y="72"/>
                </a:lnTo>
                <a:lnTo>
                  <a:pt x="310" y="62"/>
                </a:lnTo>
                <a:lnTo>
                  <a:pt x="305" y="72"/>
                </a:lnTo>
                <a:lnTo>
                  <a:pt x="259" y="62"/>
                </a:lnTo>
                <a:lnTo>
                  <a:pt x="259" y="57"/>
                </a:lnTo>
                <a:lnTo>
                  <a:pt x="259" y="47"/>
                </a:lnTo>
                <a:lnTo>
                  <a:pt x="264" y="41"/>
                </a:lnTo>
                <a:lnTo>
                  <a:pt x="253" y="36"/>
                </a:lnTo>
                <a:lnTo>
                  <a:pt x="253" y="26"/>
                </a:lnTo>
                <a:lnTo>
                  <a:pt x="233" y="21"/>
                </a:lnTo>
                <a:lnTo>
                  <a:pt x="207" y="0"/>
                </a:lnTo>
                <a:lnTo>
                  <a:pt x="207" y="5"/>
                </a:lnTo>
                <a:lnTo>
                  <a:pt x="197" y="10"/>
                </a:lnTo>
                <a:lnTo>
                  <a:pt x="202" y="21"/>
                </a:lnTo>
                <a:lnTo>
                  <a:pt x="191" y="15"/>
                </a:lnTo>
                <a:lnTo>
                  <a:pt x="186" y="15"/>
                </a:lnTo>
                <a:lnTo>
                  <a:pt x="186" y="26"/>
                </a:lnTo>
                <a:lnTo>
                  <a:pt x="166" y="26"/>
                </a:lnTo>
                <a:lnTo>
                  <a:pt x="155" y="41"/>
                </a:lnTo>
                <a:lnTo>
                  <a:pt x="160" y="67"/>
                </a:lnTo>
                <a:lnTo>
                  <a:pt x="155" y="67"/>
                </a:lnTo>
                <a:lnTo>
                  <a:pt x="119" y="62"/>
                </a:lnTo>
                <a:lnTo>
                  <a:pt x="109" y="67"/>
                </a:lnTo>
                <a:lnTo>
                  <a:pt x="93" y="62"/>
                </a:lnTo>
                <a:lnTo>
                  <a:pt x="72" y="26"/>
                </a:lnTo>
                <a:lnTo>
                  <a:pt x="57" y="21"/>
                </a:lnTo>
                <a:lnTo>
                  <a:pt x="21" y="26"/>
                </a:lnTo>
                <a:lnTo>
                  <a:pt x="0" y="41"/>
                </a:lnTo>
                <a:lnTo>
                  <a:pt x="5" y="57"/>
                </a:lnTo>
                <a:lnTo>
                  <a:pt x="15" y="72"/>
                </a:lnTo>
                <a:lnTo>
                  <a:pt x="10" y="52"/>
                </a:lnTo>
                <a:lnTo>
                  <a:pt x="15" y="41"/>
                </a:lnTo>
                <a:lnTo>
                  <a:pt x="36" y="36"/>
                </a:lnTo>
                <a:lnTo>
                  <a:pt x="46" y="36"/>
                </a:lnTo>
                <a:lnTo>
                  <a:pt x="57" y="57"/>
                </a:lnTo>
                <a:lnTo>
                  <a:pt x="78" y="78"/>
                </a:lnTo>
                <a:lnTo>
                  <a:pt x="72" y="88"/>
                </a:lnTo>
                <a:lnTo>
                  <a:pt x="62" y="88"/>
                </a:lnTo>
                <a:lnTo>
                  <a:pt x="67" y="93"/>
                </a:lnTo>
                <a:lnTo>
                  <a:pt x="62" y="98"/>
                </a:lnTo>
                <a:lnTo>
                  <a:pt x="21" y="93"/>
                </a:lnTo>
                <a:lnTo>
                  <a:pt x="15" y="78"/>
                </a:lnTo>
                <a:lnTo>
                  <a:pt x="15" y="93"/>
                </a:lnTo>
                <a:lnTo>
                  <a:pt x="10" y="114"/>
                </a:lnTo>
                <a:lnTo>
                  <a:pt x="15" y="135"/>
                </a:lnTo>
                <a:lnTo>
                  <a:pt x="31" y="124"/>
                </a:lnTo>
                <a:lnTo>
                  <a:pt x="46" y="129"/>
                </a:lnTo>
                <a:lnTo>
                  <a:pt x="46" y="140"/>
                </a:lnTo>
                <a:lnTo>
                  <a:pt x="41" y="129"/>
                </a:lnTo>
                <a:lnTo>
                  <a:pt x="31" y="140"/>
                </a:lnTo>
                <a:lnTo>
                  <a:pt x="46" y="145"/>
                </a:lnTo>
                <a:lnTo>
                  <a:pt x="31" y="155"/>
                </a:lnTo>
                <a:lnTo>
                  <a:pt x="52" y="171"/>
                </a:lnTo>
                <a:lnTo>
                  <a:pt x="46" y="197"/>
                </a:lnTo>
                <a:lnTo>
                  <a:pt x="52" y="238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6" name=""/>
          <p:cNvGrpSpPr/>
          <p:nvPr/>
        </p:nvGrpSpPr>
        <p:grpSpPr>
          <a:xfrm>
            <a:off x="2306520" y="2066760"/>
            <a:ext cx="763560" cy="533520"/>
            <a:chOff x="2306520" y="2066760"/>
            <a:chExt cx="763560" cy="533520"/>
          </a:xfrm>
        </p:grpSpPr>
        <p:sp>
          <p:nvSpPr>
            <p:cNvPr id="367" name=""/>
            <p:cNvSpPr/>
            <p:nvPr/>
          </p:nvSpPr>
          <p:spPr>
            <a:xfrm>
              <a:off x="2306520" y="2066760"/>
              <a:ext cx="763560" cy="533520"/>
            </a:xfrm>
            <a:custGeom>
              <a:avLst/>
              <a:gdLst/>
              <a:ahLst/>
              <a:rect l="l" t="t" r="r" b="b"/>
              <a:pathLst>
                <a:path w="481" h="336">
                  <a:moveTo>
                    <a:pt x="52" y="238"/>
                  </a:moveTo>
                  <a:lnTo>
                    <a:pt x="67" y="233"/>
                  </a:lnTo>
                  <a:lnTo>
                    <a:pt x="98" y="207"/>
                  </a:lnTo>
                  <a:lnTo>
                    <a:pt x="129" y="207"/>
                  </a:lnTo>
                  <a:lnTo>
                    <a:pt x="140" y="202"/>
                  </a:lnTo>
                  <a:lnTo>
                    <a:pt x="160" y="202"/>
                  </a:lnTo>
                  <a:lnTo>
                    <a:pt x="176" y="217"/>
                  </a:lnTo>
                  <a:lnTo>
                    <a:pt x="207" y="228"/>
                  </a:lnTo>
                  <a:lnTo>
                    <a:pt x="233" y="233"/>
                  </a:lnTo>
                  <a:lnTo>
                    <a:pt x="238" y="248"/>
                  </a:lnTo>
                  <a:lnTo>
                    <a:pt x="279" y="274"/>
                  </a:lnTo>
                  <a:lnTo>
                    <a:pt x="300" y="274"/>
                  </a:lnTo>
                  <a:lnTo>
                    <a:pt x="305" y="310"/>
                  </a:lnTo>
                  <a:lnTo>
                    <a:pt x="305" y="316"/>
                  </a:lnTo>
                  <a:lnTo>
                    <a:pt x="310" y="326"/>
                  </a:lnTo>
                  <a:lnTo>
                    <a:pt x="326" y="326"/>
                  </a:lnTo>
                  <a:lnTo>
                    <a:pt x="336" y="336"/>
                  </a:lnTo>
                  <a:lnTo>
                    <a:pt x="352" y="336"/>
                  </a:lnTo>
                  <a:lnTo>
                    <a:pt x="362" y="326"/>
                  </a:lnTo>
                  <a:lnTo>
                    <a:pt x="367" y="316"/>
                  </a:lnTo>
                  <a:lnTo>
                    <a:pt x="367" y="310"/>
                  </a:lnTo>
                  <a:lnTo>
                    <a:pt x="388" y="305"/>
                  </a:lnTo>
                  <a:lnTo>
                    <a:pt x="414" y="290"/>
                  </a:lnTo>
                  <a:lnTo>
                    <a:pt x="419" y="254"/>
                  </a:lnTo>
                  <a:lnTo>
                    <a:pt x="424" y="248"/>
                  </a:lnTo>
                  <a:lnTo>
                    <a:pt x="445" y="248"/>
                  </a:lnTo>
                  <a:lnTo>
                    <a:pt x="445" y="238"/>
                  </a:lnTo>
                  <a:lnTo>
                    <a:pt x="450" y="233"/>
                  </a:lnTo>
                  <a:lnTo>
                    <a:pt x="471" y="243"/>
                  </a:lnTo>
                  <a:lnTo>
                    <a:pt x="476" y="243"/>
                  </a:lnTo>
                  <a:lnTo>
                    <a:pt x="476" y="222"/>
                  </a:lnTo>
                  <a:lnTo>
                    <a:pt x="481" y="212"/>
                  </a:lnTo>
                  <a:lnTo>
                    <a:pt x="476" y="212"/>
                  </a:lnTo>
                  <a:lnTo>
                    <a:pt x="455" y="202"/>
                  </a:lnTo>
                  <a:lnTo>
                    <a:pt x="440" y="202"/>
                  </a:lnTo>
                  <a:lnTo>
                    <a:pt x="414" y="176"/>
                  </a:lnTo>
                  <a:lnTo>
                    <a:pt x="393" y="171"/>
                  </a:lnTo>
                  <a:lnTo>
                    <a:pt x="378" y="150"/>
                  </a:lnTo>
                  <a:lnTo>
                    <a:pt x="347" y="135"/>
                  </a:lnTo>
                  <a:lnTo>
                    <a:pt x="341" y="124"/>
                  </a:lnTo>
                  <a:lnTo>
                    <a:pt x="341" y="103"/>
                  </a:lnTo>
                  <a:lnTo>
                    <a:pt x="331" y="93"/>
                  </a:lnTo>
                  <a:lnTo>
                    <a:pt x="326" y="72"/>
                  </a:lnTo>
                  <a:lnTo>
                    <a:pt x="310" y="62"/>
                  </a:lnTo>
                  <a:lnTo>
                    <a:pt x="305" y="72"/>
                  </a:lnTo>
                  <a:lnTo>
                    <a:pt x="259" y="62"/>
                  </a:lnTo>
                  <a:lnTo>
                    <a:pt x="259" y="57"/>
                  </a:lnTo>
                  <a:lnTo>
                    <a:pt x="259" y="47"/>
                  </a:lnTo>
                  <a:lnTo>
                    <a:pt x="264" y="41"/>
                  </a:lnTo>
                  <a:lnTo>
                    <a:pt x="253" y="36"/>
                  </a:lnTo>
                  <a:lnTo>
                    <a:pt x="253" y="26"/>
                  </a:lnTo>
                  <a:lnTo>
                    <a:pt x="233" y="21"/>
                  </a:lnTo>
                  <a:lnTo>
                    <a:pt x="207" y="0"/>
                  </a:lnTo>
                  <a:lnTo>
                    <a:pt x="207" y="5"/>
                  </a:lnTo>
                  <a:lnTo>
                    <a:pt x="197" y="10"/>
                  </a:lnTo>
                  <a:lnTo>
                    <a:pt x="202" y="21"/>
                  </a:lnTo>
                  <a:lnTo>
                    <a:pt x="191" y="15"/>
                  </a:lnTo>
                  <a:lnTo>
                    <a:pt x="186" y="15"/>
                  </a:lnTo>
                  <a:lnTo>
                    <a:pt x="186" y="26"/>
                  </a:lnTo>
                  <a:lnTo>
                    <a:pt x="166" y="26"/>
                  </a:lnTo>
                  <a:lnTo>
                    <a:pt x="155" y="41"/>
                  </a:lnTo>
                  <a:lnTo>
                    <a:pt x="160" y="67"/>
                  </a:lnTo>
                  <a:lnTo>
                    <a:pt x="155" y="67"/>
                  </a:lnTo>
                  <a:lnTo>
                    <a:pt x="119" y="62"/>
                  </a:lnTo>
                  <a:lnTo>
                    <a:pt x="109" y="67"/>
                  </a:lnTo>
                  <a:lnTo>
                    <a:pt x="93" y="62"/>
                  </a:lnTo>
                  <a:lnTo>
                    <a:pt x="72" y="26"/>
                  </a:lnTo>
                  <a:lnTo>
                    <a:pt x="57" y="21"/>
                  </a:lnTo>
                  <a:lnTo>
                    <a:pt x="21" y="26"/>
                  </a:lnTo>
                  <a:lnTo>
                    <a:pt x="0" y="41"/>
                  </a:lnTo>
                  <a:lnTo>
                    <a:pt x="5" y="57"/>
                  </a:lnTo>
                  <a:lnTo>
                    <a:pt x="15" y="72"/>
                  </a:lnTo>
                  <a:lnTo>
                    <a:pt x="10" y="52"/>
                  </a:lnTo>
                  <a:lnTo>
                    <a:pt x="15" y="41"/>
                  </a:lnTo>
                  <a:lnTo>
                    <a:pt x="36" y="36"/>
                  </a:lnTo>
                  <a:lnTo>
                    <a:pt x="46" y="36"/>
                  </a:lnTo>
                  <a:lnTo>
                    <a:pt x="57" y="57"/>
                  </a:lnTo>
                  <a:lnTo>
                    <a:pt x="78" y="78"/>
                  </a:lnTo>
                  <a:lnTo>
                    <a:pt x="72" y="88"/>
                  </a:lnTo>
                  <a:lnTo>
                    <a:pt x="62" y="88"/>
                  </a:lnTo>
                  <a:lnTo>
                    <a:pt x="67" y="93"/>
                  </a:lnTo>
                  <a:lnTo>
                    <a:pt x="62" y="98"/>
                  </a:lnTo>
                  <a:lnTo>
                    <a:pt x="21" y="93"/>
                  </a:lnTo>
                  <a:lnTo>
                    <a:pt x="15" y="78"/>
                  </a:lnTo>
                  <a:lnTo>
                    <a:pt x="15" y="93"/>
                  </a:lnTo>
                  <a:lnTo>
                    <a:pt x="10" y="114"/>
                  </a:lnTo>
                  <a:lnTo>
                    <a:pt x="15" y="135"/>
                  </a:lnTo>
                  <a:lnTo>
                    <a:pt x="31" y="124"/>
                  </a:lnTo>
                  <a:lnTo>
                    <a:pt x="46" y="129"/>
                  </a:lnTo>
                  <a:lnTo>
                    <a:pt x="46" y="140"/>
                  </a:lnTo>
                  <a:lnTo>
                    <a:pt x="41" y="129"/>
                  </a:lnTo>
                  <a:lnTo>
                    <a:pt x="31" y="140"/>
                  </a:lnTo>
                  <a:lnTo>
                    <a:pt x="46" y="145"/>
                  </a:lnTo>
                  <a:lnTo>
                    <a:pt x="31" y="155"/>
                  </a:lnTo>
                  <a:lnTo>
                    <a:pt x="52" y="171"/>
                  </a:lnTo>
                  <a:lnTo>
                    <a:pt x="46" y="197"/>
                  </a:lnTo>
                  <a:lnTo>
                    <a:pt x="52" y="23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2306520" y="2066760"/>
              <a:ext cx="763560" cy="533520"/>
            </a:xfrm>
            <a:custGeom>
              <a:avLst/>
              <a:gdLst/>
              <a:ahLst/>
              <a:rect l="l" t="t" r="r" b="b"/>
              <a:pathLst>
                <a:path w="481" h="336">
                  <a:moveTo>
                    <a:pt x="52" y="238"/>
                  </a:moveTo>
                  <a:lnTo>
                    <a:pt x="67" y="233"/>
                  </a:lnTo>
                  <a:lnTo>
                    <a:pt x="98" y="207"/>
                  </a:lnTo>
                  <a:lnTo>
                    <a:pt x="129" y="207"/>
                  </a:lnTo>
                  <a:lnTo>
                    <a:pt x="140" y="202"/>
                  </a:lnTo>
                  <a:lnTo>
                    <a:pt x="160" y="202"/>
                  </a:lnTo>
                  <a:lnTo>
                    <a:pt x="176" y="217"/>
                  </a:lnTo>
                  <a:lnTo>
                    <a:pt x="207" y="228"/>
                  </a:lnTo>
                  <a:lnTo>
                    <a:pt x="233" y="233"/>
                  </a:lnTo>
                  <a:lnTo>
                    <a:pt x="238" y="248"/>
                  </a:lnTo>
                  <a:lnTo>
                    <a:pt x="279" y="274"/>
                  </a:lnTo>
                  <a:lnTo>
                    <a:pt x="300" y="274"/>
                  </a:lnTo>
                  <a:lnTo>
                    <a:pt x="305" y="310"/>
                  </a:lnTo>
                  <a:lnTo>
                    <a:pt x="305" y="316"/>
                  </a:lnTo>
                  <a:lnTo>
                    <a:pt x="310" y="326"/>
                  </a:lnTo>
                  <a:lnTo>
                    <a:pt x="326" y="326"/>
                  </a:lnTo>
                  <a:lnTo>
                    <a:pt x="336" y="336"/>
                  </a:lnTo>
                  <a:lnTo>
                    <a:pt x="352" y="336"/>
                  </a:lnTo>
                  <a:lnTo>
                    <a:pt x="362" y="326"/>
                  </a:lnTo>
                  <a:lnTo>
                    <a:pt x="367" y="316"/>
                  </a:lnTo>
                  <a:lnTo>
                    <a:pt x="367" y="310"/>
                  </a:lnTo>
                  <a:lnTo>
                    <a:pt x="388" y="305"/>
                  </a:lnTo>
                  <a:lnTo>
                    <a:pt x="414" y="290"/>
                  </a:lnTo>
                  <a:lnTo>
                    <a:pt x="419" y="254"/>
                  </a:lnTo>
                  <a:lnTo>
                    <a:pt x="424" y="248"/>
                  </a:lnTo>
                  <a:lnTo>
                    <a:pt x="445" y="248"/>
                  </a:lnTo>
                  <a:lnTo>
                    <a:pt x="445" y="238"/>
                  </a:lnTo>
                  <a:lnTo>
                    <a:pt x="450" y="233"/>
                  </a:lnTo>
                  <a:lnTo>
                    <a:pt x="471" y="243"/>
                  </a:lnTo>
                  <a:lnTo>
                    <a:pt x="476" y="243"/>
                  </a:lnTo>
                  <a:lnTo>
                    <a:pt x="476" y="222"/>
                  </a:lnTo>
                  <a:lnTo>
                    <a:pt x="481" y="212"/>
                  </a:lnTo>
                  <a:lnTo>
                    <a:pt x="476" y="212"/>
                  </a:lnTo>
                  <a:lnTo>
                    <a:pt x="455" y="202"/>
                  </a:lnTo>
                  <a:lnTo>
                    <a:pt x="440" y="202"/>
                  </a:lnTo>
                  <a:lnTo>
                    <a:pt x="414" y="176"/>
                  </a:lnTo>
                  <a:lnTo>
                    <a:pt x="393" y="171"/>
                  </a:lnTo>
                  <a:lnTo>
                    <a:pt x="378" y="150"/>
                  </a:lnTo>
                  <a:lnTo>
                    <a:pt x="347" y="135"/>
                  </a:lnTo>
                  <a:lnTo>
                    <a:pt x="341" y="124"/>
                  </a:lnTo>
                  <a:lnTo>
                    <a:pt x="341" y="103"/>
                  </a:lnTo>
                  <a:lnTo>
                    <a:pt x="331" y="93"/>
                  </a:lnTo>
                  <a:lnTo>
                    <a:pt x="326" y="72"/>
                  </a:lnTo>
                  <a:lnTo>
                    <a:pt x="310" y="62"/>
                  </a:lnTo>
                  <a:lnTo>
                    <a:pt x="305" y="72"/>
                  </a:lnTo>
                  <a:lnTo>
                    <a:pt x="259" y="62"/>
                  </a:lnTo>
                  <a:lnTo>
                    <a:pt x="259" y="57"/>
                  </a:lnTo>
                  <a:lnTo>
                    <a:pt x="259" y="47"/>
                  </a:lnTo>
                  <a:lnTo>
                    <a:pt x="264" y="41"/>
                  </a:lnTo>
                  <a:lnTo>
                    <a:pt x="253" y="36"/>
                  </a:lnTo>
                  <a:lnTo>
                    <a:pt x="253" y="26"/>
                  </a:lnTo>
                  <a:lnTo>
                    <a:pt x="233" y="21"/>
                  </a:lnTo>
                  <a:lnTo>
                    <a:pt x="207" y="0"/>
                  </a:lnTo>
                  <a:lnTo>
                    <a:pt x="207" y="5"/>
                  </a:lnTo>
                  <a:lnTo>
                    <a:pt x="197" y="10"/>
                  </a:lnTo>
                  <a:lnTo>
                    <a:pt x="202" y="21"/>
                  </a:lnTo>
                  <a:lnTo>
                    <a:pt x="191" y="15"/>
                  </a:lnTo>
                  <a:lnTo>
                    <a:pt x="186" y="15"/>
                  </a:lnTo>
                  <a:lnTo>
                    <a:pt x="186" y="26"/>
                  </a:lnTo>
                  <a:lnTo>
                    <a:pt x="166" y="26"/>
                  </a:lnTo>
                  <a:lnTo>
                    <a:pt x="155" y="41"/>
                  </a:lnTo>
                  <a:lnTo>
                    <a:pt x="160" y="67"/>
                  </a:lnTo>
                  <a:lnTo>
                    <a:pt x="155" y="67"/>
                  </a:lnTo>
                  <a:lnTo>
                    <a:pt x="119" y="62"/>
                  </a:lnTo>
                  <a:lnTo>
                    <a:pt x="109" y="67"/>
                  </a:lnTo>
                  <a:lnTo>
                    <a:pt x="93" y="62"/>
                  </a:lnTo>
                  <a:lnTo>
                    <a:pt x="72" y="26"/>
                  </a:lnTo>
                  <a:lnTo>
                    <a:pt x="57" y="21"/>
                  </a:lnTo>
                  <a:lnTo>
                    <a:pt x="21" y="26"/>
                  </a:lnTo>
                  <a:lnTo>
                    <a:pt x="0" y="41"/>
                  </a:lnTo>
                  <a:lnTo>
                    <a:pt x="5" y="57"/>
                  </a:lnTo>
                  <a:lnTo>
                    <a:pt x="15" y="72"/>
                  </a:lnTo>
                  <a:lnTo>
                    <a:pt x="10" y="52"/>
                  </a:lnTo>
                  <a:lnTo>
                    <a:pt x="15" y="41"/>
                  </a:lnTo>
                  <a:lnTo>
                    <a:pt x="36" y="36"/>
                  </a:lnTo>
                  <a:lnTo>
                    <a:pt x="46" y="36"/>
                  </a:lnTo>
                  <a:lnTo>
                    <a:pt x="57" y="57"/>
                  </a:lnTo>
                  <a:lnTo>
                    <a:pt x="78" y="78"/>
                  </a:lnTo>
                  <a:lnTo>
                    <a:pt x="72" y="88"/>
                  </a:lnTo>
                  <a:lnTo>
                    <a:pt x="62" y="88"/>
                  </a:lnTo>
                  <a:lnTo>
                    <a:pt x="67" y="93"/>
                  </a:lnTo>
                  <a:lnTo>
                    <a:pt x="62" y="98"/>
                  </a:lnTo>
                  <a:lnTo>
                    <a:pt x="21" y="93"/>
                  </a:lnTo>
                  <a:lnTo>
                    <a:pt x="15" y="78"/>
                  </a:lnTo>
                  <a:lnTo>
                    <a:pt x="15" y="93"/>
                  </a:lnTo>
                  <a:lnTo>
                    <a:pt x="10" y="114"/>
                  </a:lnTo>
                  <a:lnTo>
                    <a:pt x="15" y="135"/>
                  </a:lnTo>
                  <a:lnTo>
                    <a:pt x="31" y="124"/>
                  </a:lnTo>
                  <a:lnTo>
                    <a:pt x="46" y="129"/>
                  </a:lnTo>
                  <a:lnTo>
                    <a:pt x="46" y="140"/>
                  </a:lnTo>
                  <a:lnTo>
                    <a:pt x="41" y="129"/>
                  </a:lnTo>
                  <a:lnTo>
                    <a:pt x="31" y="140"/>
                  </a:lnTo>
                  <a:lnTo>
                    <a:pt x="46" y="145"/>
                  </a:lnTo>
                  <a:lnTo>
                    <a:pt x="31" y="155"/>
                  </a:lnTo>
                  <a:lnTo>
                    <a:pt x="52" y="171"/>
                  </a:lnTo>
                  <a:lnTo>
                    <a:pt x="46" y="197"/>
                  </a:lnTo>
                  <a:lnTo>
                    <a:pt x="52" y="238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69" name=""/>
          <p:cNvSpPr/>
          <p:nvPr/>
        </p:nvSpPr>
        <p:spPr>
          <a:xfrm>
            <a:off x="2759040" y="2478240"/>
            <a:ext cx="911160" cy="828360"/>
          </a:xfrm>
          <a:custGeom>
            <a:avLst/>
            <a:gdLst/>
            <a:ahLst/>
            <a:rect l="l" t="t" r="r" b="b"/>
            <a:pathLst>
              <a:path w="574" h="522">
                <a:moveTo>
                  <a:pt x="0" y="295"/>
                </a:moveTo>
                <a:lnTo>
                  <a:pt x="56" y="310"/>
                </a:lnTo>
                <a:lnTo>
                  <a:pt x="93" y="305"/>
                </a:lnTo>
                <a:lnTo>
                  <a:pt x="113" y="310"/>
                </a:lnTo>
                <a:lnTo>
                  <a:pt x="124" y="300"/>
                </a:lnTo>
                <a:lnTo>
                  <a:pt x="144" y="300"/>
                </a:lnTo>
                <a:lnTo>
                  <a:pt x="181" y="295"/>
                </a:lnTo>
                <a:lnTo>
                  <a:pt x="186" y="290"/>
                </a:lnTo>
                <a:lnTo>
                  <a:pt x="186" y="279"/>
                </a:lnTo>
                <a:lnTo>
                  <a:pt x="186" y="253"/>
                </a:lnTo>
                <a:lnTo>
                  <a:pt x="201" y="238"/>
                </a:lnTo>
                <a:lnTo>
                  <a:pt x="238" y="238"/>
                </a:lnTo>
                <a:lnTo>
                  <a:pt x="238" y="233"/>
                </a:lnTo>
                <a:lnTo>
                  <a:pt x="232" y="227"/>
                </a:lnTo>
                <a:lnTo>
                  <a:pt x="248" y="217"/>
                </a:lnTo>
                <a:lnTo>
                  <a:pt x="263" y="222"/>
                </a:lnTo>
                <a:lnTo>
                  <a:pt x="263" y="217"/>
                </a:lnTo>
                <a:lnTo>
                  <a:pt x="274" y="227"/>
                </a:lnTo>
                <a:lnTo>
                  <a:pt x="289" y="207"/>
                </a:lnTo>
                <a:lnTo>
                  <a:pt x="289" y="186"/>
                </a:lnTo>
                <a:lnTo>
                  <a:pt x="295" y="181"/>
                </a:lnTo>
                <a:lnTo>
                  <a:pt x="300" y="160"/>
                </a:lnTo>
                <a:lnTo>
                  <a:pt x="310" y="160"/>
                </a:lnTo>
                <a:lnTo>
                  <a:pt x="326" y="150"/>
                </a:lnTo>
                <a:lnTo>
                  <a:pt x="315" y="134"/>
                </a:lnTo>
                <a:lnTo>
                  <a:pt x="310" y="129"/>
                </a:lnTo>
                <a:lnTo>
                  <a:pt x="310" y="124"/>
                </a:lnTo>
                <a:lnTo>
                  <a:pt x="336" y="129"/>
                </a:lnTo>
                <a:lnTo>
                  <a:pt x="346" y="124"/>
                </a:lnTo>
                <a:lnTo>
                  <a:pt x="351" y="114"/>
                </a:lnTo>
                <a:lnTo>
                  <a:pt x="346" y="103"/>
                </a:lnTo>
                <a:lnTo>
                  <a:pt x="372" y="77"/>
                </a:lnTo>
                <a:lnTo>
                  <a:pt x="372" y="67"/>
                </a:lnTo>
                <a:lnTo>
                  <a:pt x="362" y="51"/>
                </a:lnTo>
                <a:lnTo>
                  <a:pt x="351" y="41"/>
                </a:lnTo>
                <a:lnTo>
                  <a:pt x="357" y="36"/>
                </a:lnTo>
                <a:lnTo>
                  <a:pt x="372" y="20"/>
                </a:lnTo>
                <a:lnTo>
                  <a:pt x="382" y="20"/>
                </a:lnTo>
                <a:lnTo>
                  <a:pt x="388" y="10"/>
                </a:lnTo>
                <a:lnTo>
                  <a:pt x="403" y="5"/>
                </a:lnTo>
                <a:lnTo>
                  <a:pt x="439" y="5"/>
                </a:lnTo>
                <a:lnTo>
                  <a:pt x="455" y="5"/>
                </a:lnTo>
                <a:lnTo>
                  <a:pt x="470" y="0"/>
                </a:lnTo>
                <a:lnTo>
                  <a:pt x="496" y="0"/>
                </a:lnTo>
                <a:lnTo>
                  <a:pt x="496" y="10"/>
                </a:lnTo>
                <a:lnTo>
                  <a:pt x="507" y="10"/>
                </a:lnTo>
                <a:lnTo>
                  <a:pt x="512" y="10"/>
                </a:lnTo>
                <a:lnTo>
                  <a:pt x="517" y="20"/>
                </a:lnTo>
                <a:lnTo>
                  <a:pt x="517" y="36"/>
                </a:lnTo>
                <a:lnTo>
                  <a:pt x="512" y="41"/>
                </a:lnTo>
                <a:lnTo>
                  <a:pt x="522" y="51"/>
                </a:lnTo>
                <a:lnTo>
                  <a:pt x="533" y="46"/>
                </a:lnTo>
                <a:lnTo>
                  <a:pt x="538" y="51"/>
                </a:lnTo>
                <a:lnTo>
                  <a:pt x="543" y="57"/>
                </a:lnTo>
                <a:lnTo>
                  <a:pt x="574" y="67"/>
                </a:lnTo>
                <a:lnTo>
                  <a:pt x="553" y="83"/>
                </a:lnTo>
                <a:lnTo>
                  <a:pt x="543" y="98"/>
                </a:lnTo>
                <a:lnTo>
                  <a:pt x="527" y="93"/>
                </a:lnTo>
                <a:lnTo>
                  <a:pt x="522" y="98"/>
                </a:lnTo>
                <a:lnTo>
                  <a:pt x="517" y="98"/>
                </a:lnTo>
                <a:lnTo>
                  <a:pt x="502" y="103"/>
                </a:lnTo>
                <a:lnTo>
                  <a:pt x="460" y="88"/>
                </a:lnTo>
                <a:lnTo>
                  <a:pt x="445" y="93"/>
                </a:lnTo>
                <a:lnTo>
                  <a:pt x="439" y="108"/>
                </a:lnTo>
                <a:lnTo>
                  <a:pt x="450" y="114"/>
                </a:lnTo>
                <a:lnTo>
                  <a:pt x="445" y="119"/>
                </a:lnTo>
                <a:lnTo>
                  <a:pt x="455" y="124"/>
                </a:lnTo>
                <a:lnTo>
                  <a:pt x="450" y="134"/>
                </a:lnTo>
                <a:lnTo>
                  <a:pt x="455" y="145"/>
                </a:lnTo>
                <a:lnTo>
                  <a:pt x="450" y="155"/>
                </a:lnTo>
                <a:lnTo>
                  <a:pt x="460" y="165"/>
                </a:lnTo>
                <a:lnTo>
                  <a:pt x="460" y="170"/>
                </a:lnTo>
                <a:lnTo>
                  <a:pt x="470" y="170"/>
                </a:lnTo>
                <a:lnTo>
                  <a:pt x="476" y="186"/>
                </a:lnTo>
                <a:lnTo>
                  <a:pt x="491" y="186"/>
                </a:lnTo>
                <a:lnTo>
                  <a:pt x="496" y="196"/>
                </a:lnTo>
                <a:lnTo>
                  <a:pt x="491" y="202"/>
                </a:lnTo>
                <a:lnTo>
                  <a:pt x="470" y="207"/>
                </a:lnTo>
                <a:lnTo>
                  <a:pt x="470" y="222"/>
                </a:lnTo>
                <a:lnTo>
                  <a:pt x="476" y="233"/>
                </a:lnTo>
                <a:lnTo>
                  <a:pt x="470" y="238"/>
                </a:lnTo>
                <a:lnTo>
                  <a:pt x="476" y="248"/>
                </a:lnTo>
                <a:lnTo>
                  <a:pt x="470" y="248"/>
                </a:lnTo>
                <a:lnTo>
                  <a:pt x="460" y="253"/>
                </a:lnTo>
                <a:lnTo>
                  <a:pt x="445" y="274"/>
                </a:lnTo>
                <a:lnTo>
                  <a:pt x="445" y="284"/>
                </a:lnTo>
                <a:lnTo>
                  <a:pt x="429" y="290"/>
                </a:lnTo>
                <a:lnTo>
                  <a:pt x="414" y="321"/>
                </a:lnTo>
                <a:lnTo>
                  <a:pt x="393" y="336"/>
                </a:lnTo>
                <a:lnTo>
                  <a:pt x="377" y="362"/>
                </a:lnTo>
                <a:lnTo>
                  <a:pt x="351" y="372"/>
                </a:lnTo>
                <a:lnTo>
                  <a:pt x="341" y="377"/>
                </a:lnTo>
                <a:lnTo>
                  <a:pt x="326" y="362"/>
                </a:lnTo>
                <a:lnTo>
                  <a:pt x="300" y="398"/>
                </a:lnTo>
                <a:lnTo>
                  <a:pt x="300" y="419"/>
                </a:lnTo>
                <a:lnTo>
                  <a:pt x="320" y="424"/>
                </a:lnTo>
                <a:lnTo>
                  <a:pt x="315" y="445"/>
                </a:lnTo>
                <a:lnTo>
                  <a:pt x="326" y="450"/>
                </a:lnTo>
                <a:lnTo>
                  <a:pt x="336" y="455"/>
                </a:lnTo>
                <a:lnTo>
                  <a:pt x="336" y="465"/>
                </a:lnTo>
                <a:lnTo>
                  <a:pt x="346" y="486"/>
                </a:lnTo>
                <a:lnTo>
                  <a:pt x="346" y="497"/>
                </a:lnTo>
                <a:lnTo>
                  <a:pt x="346" y="502"/>
                </a:lnTo>
                <a:lnTo>
                  <a:pt x="336" y="507"/>
                </a:lnTo>
                <a:lnTo>
                  <a:pt x="326" y="497"/>
                </a:lnTo>
                <a:lnTo>
                  <a:pt x="315" y="507"/>
                </a:lnTo>
                <a:lnTo>
                  <a:pt x="305" y="507"/>
                </a:lnTo>
                <a:lnTo>
                  <a:pt x="300" y="502"/>
                </a:lnTo>
                <a:lnTo>
                  <a:pt x="274" y="502"/>
                </a:lnTo>
                <a:lnTo>
                  <a:pt x="274" y="512"/>
                </a:lnTo>
                <a:lnTo>
                  <a:pt x="253" y="512"/>
                </a:lnTo>
                <a:lnTo>
                  <a:pt x="248" y="522"/>
                </a:lnTo>
                <a:lnTo>
                  <a:pt x="227" y="517"/>
                </a:lnTo>
                <a:lnTo>
                  <a:pt x="227" y="512"/>
                </a:lnTo>
                <a:lnTo>
                  <a:pt x="217" y="486"/>
                </a:lnTo>
                <a:lnTo>
                  <a:pt x="201" y="481"/>
                </a:lnTo>
                <a:lnTo>
                  <a:pt x="196" y="471"/>
                </a:lnTo>
                <a:lnTo>
                  <a:pt x="191" y="465"/>
                </a:lnTo>
                <a:lnTo>
                  <a:pt x="181" y="460"/>
                </a:lnTo>
                <a:lnTo>
                  <a:pt x="139" y="465"/>
                </a:lnTo>
                <a:lnTo>
                  <a:pt x="134" y="465"/>
                </a:lnTo>
                <a:lnTo>
                  <a:pt x="129" y="471"/>
                </a:lnTo>
                <a:lnTo>
                  <a:pt x="113" y="465"/>
                </a:lnTo>
                <a:lnTo>
                  <a:pt x="98" y="465"/>
                </a:lnTo>
                <a:lnTo>
                  <a:pt x="82" y="471"/>
                </a:lnTo>
                <a:lnTo>
                  <a:pt x="62" y="465"/>
                </a:lnTo>
                <a:lnTo>
                  <a:pt x="46" y="471"/>
                </a:lnTo>
                <a:lnTo>
                  <a:pt x="41" y="471"/>
                </a:lnTo>
                <a:lnTo>
                  <a:pt x="36" y="476"/>
                </a:lnTo>
                <a:lnTo>
                  <a:pt x="31" y="471"/>
                </a:lnTo>
                <a:lnTo>
                  <a:pt x="36" y="434"/>
                </a:lnTo>
                <a:lnTo>
                  <a:pt x="46" y="424"/>
                </a:lnTo>
                <a:lnTo>
                  <a:pt x="77" y="414"/>
                </a:lnTo>
                <a:lnTo>
                  <a:pt x="82" y="409"/>
                </a:lnTo>
                <a:lnTo>
                  <a:pt x="88" y="398"/>
                </a:lnTo>
                <a:lnTo>
                  <a:pt x="72" y="393"/>
                </a:lnTo>
                <a:lnTo>
                  <a:pt x="67" y="357"/>
                </a:lnTo>
                <a:lnTo>
                  <a:pt x="31" y="336"/>
                </a:lnTo>
                <a:lnTo>
                  <a:pt x="15" y="310"/>
                </a:lnTo>
                <a:lnTo>
                  <a:pt x="0" y="29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0" name=""/>
          <p:cNvGrpSpPr/>
          <p:nvPr/>
        </p:nvGrpSpPr>
        <p:grpSpPr>
          <a:xfrm>
            <a:off x="2759040" y="2478240"/>
            <a:ext cx="911160" cy="828360"/>
            <a:chOff x="2759040" y="2478240"/>
            <a:chExt cx="911160" cy="828360"/>
          </a:xfrm>
        </p:grpSpPr>
        <p:sp>
          <p:nvSpPr>
            <p:cNvPr id="371" name=""/>
            <p:cNvSpPr/>
            <p:nvPr/>
          </p:nvSpPr>
          <p:spPr>
            <a:xfrm>
              <a:off x="2759040" y="2478240"/>
              <a:ext cx="911160" cy="828360"/>
            </a:xfrm>
            <a:custGeom>
              <a:avLst/>
              <a:gdLst/>
              <a:ahLst/>
              <a:rect l="l" t="t" r="r" b="b"/>
              <a:pathLst>
                <a:path w="574" h="522">
                  <a:moveTo>
                    <a:pt x="0" y="295"/>
                  </a:moveTo>
                  <a:lnTo>
                    <a:pt x="56" y="310"/>
                  </a:lnTo>
                  <a:lnTo>
                    <a:pt x="93" y="305"/>
                  </a:lnTo>
                  <a:lnTo>
                    <a:pt x="113" y="310"/>
                  </a:lnTo>
                  <a:lnTo>
                    <a:pt x="124" y="300"/>
                  </a:lnTo>
                  <a:lnTo>
                    <a:pt x="144" y="300"/>
                  </a:lnTo>
                  <a:lnTo>
                    <a:pt x="181" y="295"/>
                  </a:lnTo>
                  <a:lnTo>
                    <a:pt x="186" y="290"/>
                  </a:lnTo>
                  <a:lnTo>
                    <a:pt x="186" y="279"/>
                  </a:lnTo>
                  <a:lnTo>
                    <a:pt x="186" y="253"/>
                  </a:lnTo>
                  <a:lnTo>
                    <a:pt x="201" y="238"/>
                  </a:lnTo>
                  <a:lnTo>
                    <a:pt x="238" y="238"/>
                  </a:lnTo>
                  <a:lnTo>
                    <a:pt x="238" y="233"/>
                  </a:lnTo>
                  <a:lnTo>
                    <a:pt x="232" y="227"/>
                  </a:lnTo>
                  <a:lnTo>
                    <a:pt x="248" y="217"/>
                  </a:lnTo>
                  <a:lnTo>
                    <a:pt x="263" y="222"/>
                  </a:lnTo>
                  <a:lnTo>
                    <a:pt x="263" y="217"/>
                  </a:lnTo>
                  <a:lnTo>
                    <a:pt x="274" y="227"/>
                  </a:lnTo>
                  <a:lnTo>
                    <a:pt x="289" y="207"/>
                  </a:lnTo>
                  <a:lnTo>
                    <a:pt x="289" y="186"/>
                  </a:lnTo>
                  <a:lnTo>
                    <a:pt x="295" y="181"/>
                  </a:lnTo>
                  <a:lnTo>
                    <a:pt x="300" y="160"/>
                  </a:lnTo>
                  <a:lnTo>
                    <a:pt x="310" y="160"/>
                  </a:lnTo>
                  <a:lnTo>
                    <a:pt x="326" y="150"/>
                  </a:lnTo>
                  <a:lnTo>
                    <a:pt x="315" y="134"/>
                  </a:lnTo>
                  <a:lnTo>
                    <a:pt x="310" y="129"/>
                  </a:lnTo>
                  <a:lnTo>
                    <a:pt x="310" y="124"/>
                  </a:lnTo>
                  <a:lnTo>
                    <a:pt x="336" y="129"/>
                  </a:lnTo>
                  <a:lnTo>
                    <a:pt x="346" y="124"/>
                  </a:lnTo>
                  <a:lnTo>
                    <a:pt x="351" y="114"/>
                  </a:lnTo>
                  <a:lnTo>
                    <a:pt x="346" y="103"/>
                  </a:lnTo>
                  <a:lnTo>
                    <a:pt x="372" y="77"/>
                  </a:lnTo>
                  <a:lnTo>
                    <a:pt x="372" y="67"/>
                  </a:lnTo>
                  <a:lnTo>
                    <a:pt x="362" y="51"/>
                  </a:lnTo>
                  <a:lnTo>
                    <a:pt x="351" y="41"/>
                  </a:lnTo>
                  <a:lnTo>
                    <a:pt x="357" y="36"/>
                  </a:lnTo>
                  <a:lnTo>
                    <a:pt x="372" y="20"/>
                  </a:lnTo>
                  <a:lnTo>
                    <a:pt x="382" y="20"/>
                  </a:lnTo>
                  <a:lnTo>
                    <a:pt x="388" y="10"/>
                  </a:lnTo>
                  <a:lnTo>
                    <a:pt x="403" y="5"/>
                  </a:lnTo>
                  <a:lnTo>
                    <a:pt x="439" y="5"/>
                  </a:lnTo>
                  <a:lnTo>
                    <a:pt x="455" y="5"/>
                  </a:lnTo>
                  <a:lnTo>
                    <a:pt x="470" y="0"/>
                  </a:lnTo>
                  <a:lnTo>
                    <a:pt x="496" y="0"/>
                  </a:lnTo>
                  <a:lnTo>
                    <a:pt x="496" y="10"/>
                  </a:lnTo>
                  <a:lnTo>
                    <a:pt x="507" y="10"/>
                  </a:lnTo>
                  <a:lnTo>
                    <a:pt x="512" y="10"/>
                  </a:lnTo>
                  <a:lnTo>
                    <a:pt x="517" y="20"/>
                  </a:lnTo>
                  <a:lnTo>
                    <a:pt x="517" y="36"/>
                  </a:lnTo>
                  <a:lnTo>
                    <a:pt x="512" y="41"/>
                  </a:lnTo>
                  <a:lnTo>
                    <a:pt x="522" y="51"/>
                  </a:lnTo>
                  <a:lnTo>
                    <a:pt x="533" y="46"/>
                  </a:lnTo>
                  <a:lnTo>
                    <a:pt x="538" y="51"/>
                  </a:lnTo>
                  <a:lnTo>
                    <a:pt x="543" y="57"/>
                  </a:lnTo>
                  <a:lnTo>
                    <a:pt x="574" y="67"/>
                  </a:lnTo>
                  <a:lnTo>
                    <a:pt x="553" y="83"/>
                  </a:lnTo>
                  <a:lnTo>
                    <a:pt x="543" y="98"/>
                  </a:lnTo>
                  <a:lnTo>
                    <a:pt x="527" y="93"/>
                  </a:lnTo>
                  <a:lnTo>
                    <a:pt x="522" y="98"/>
                  </a:lnTo>
                  <a:lnTo>
                    <a:pt x="517" y="98"/>
                  </a:lnTo>
                  <a:lnTo>
                    <a:pt x="502" y="103"/>
                  </a:lnTo>
                  <a:lnTo>
                    <a:pt x="460" y="88"/>
                  </a:lnTo>
                  <a:lnTo>
                    <a:pt x="445" y="93"/>
                  </a:lnTo>
                  <a:lnTo>
                    <a:pt x="439" y="108"/>
                  </a:lnTo>
                  <a:lnTo>
                    <a:pt x="450" y="114"/>
                  </a:lnTo>
                  <a:lnTo>
                    <a:pt x="445" y="119"/>
                  </a:lnTo>
                  <a:lnTo>
                    <a:pt x="455" y="124"/>
                  </a:lnTo>
                  <a:lnTo>
                    <a:pt x="450" y="134"/>
                  </a:lnTo>
                  <a:lnTo>
                    <a:pt x="455" y="145"/>
                  </a:lnTo>
                  <a:lnTo>
                    <a:pt x="450" y="155"/>
                  </a:lnTo>
                  <a:lnTo>
                    <a:pt x="460" y="165"/>
                  </a:lnTo>
                  <a:lnTo>
                    <a:pt x="460" y="170"/>
                  </a:lnTo>
                  <a:lnTo>
                    <a:pt x="470" y="170"/>
                  </a:lnTo>
                  <a:lnTo>
                    <a:pt x="476" y="186"/>
                  </a:lnTo>
                  <a:lnTo>
                    <a:pt x="491" y="186"/>
                  </a:lnTo>
                  <a:lnTo>
                    <a:pt x="496" y="196"/>
                  </a:lnTo>
                  <a:lnTo>
                    <a:pt x="491" y="202"/>
                  </a:lnTo>
                  <a:lnTo>
                    <a:pt x="470" y="207"/>
                  </a:lnTo>
                  <a:lnTo>
                    <a:pt x="470" y="222"/>
                  </a:lnTo>
                  <a:lnTo>
                    <a:pt x="476" y="233"/>
                  </a:lnTo>
                  <a:lnTo>
                    <a:pt x="470" y="238"/>
                  </a:lnTo>
                  <a:lnTo>
                    <a:pt x="476" y="248"/>
                  </a:lnTo>
                  <a:lnTo>
                    <a:pt x="470" y="248"/>
                  </a:lnTo>
                  <a:lnTo>
                    <a:pt x="460" y="253"/>
                  </a:lnTo>
                  <a:lnTo>
                    <a:pt x="445" y="274"/>
                  </a:lnTo>
                  <a:lnTo>
                    <a:pt x="445" y="284"/>
                  </a:lnTo>
                  <a:lnTo>
                    <a:pt x="429" y="290"/>
                  </a:lnTo>
                  <a:lnTo>
                    <a:pt x="414" y="321"/>
                  </a:lnTo>
                  <a:lnTo>
                    <a:pt x="393" y="336"/>
                  </a:lnTo>
                  <a:lnTo>
                    <a:pt x="377" y="362"/>
                  </a:lnTo>
                  <a:lnTo>
                    <a:pt x="351" y="372"/>
                  </a:lnTo>
                  <a:lnTo>
                    <a:pt x="341" y="377"/>
                  </a:lnTo>
                  <a:lnTo>
                    <a:pt x="326" y="362"/>
                  </a:lnTo>
                  <a:lnTo>
                    <a:pt x="300" y="398"/>
                  </a:lnTo>
                  <a:lnTo>
                    <a:pt x="300" y="419"/>
                  </a:lnTo>
                  <a:lnTo>
                    <a:pt x="320" y="424"/>
                  </a:lnTo>
                  <a:lnTo>
                    <a:pt x="315" y="445"/>
                  </a:lnTo>
                  <a:lnTo>
                    <a:pt x="326" y="450"/>
                  </a:lnTo>
                  <a:lnTo>
                    <a:pt x="336" y="455"/>
                  </a:lnTo>
                  <a:lnTo>
                    <a:pt x="336" y="465"/>
                  </a:lnTo>
                  <a:lnTo>
                    <a:pt x="346" y="486"/>
                  </a:lnTo>
                  <a:lnTo>
                    <a:pt x="346" y="497"/>
                  </a:lnTo>
                  <a:lnTo>
                    <a:pt x="346" y="502"/>
                  </a:lnTo>
                  <a:lnTo>
                    <a:pt x="336" y="507"/>
                  </a:lnTo>
                  <a:lnTo>
                    <a:pt x="326" y="497"/>
                  </a:lnTo>
                  <a:lnTo>
                    <a:pt x="315" y="507"/>
                  </a:lnTo>
                  <a:lnTo>
                    <a:pt x="305" y="507"/>
                  </a:lnTo>
                  <a:lnTo>
                    <a:pt x="300" y="502"/>
                  </a:lnTo>
                  <a:lnTo>
                    <a:pt x="274" y="502"/>
                  </a:lnTo>
                  <a:lnTo>
                    <a:pt x="274" y="512"/>
                  </a:lnTo>
                  <a:lnTo>
                    <a:pt x="253" y="512"/>
                  </a:lnTo>
                  <a:lnTo>
                    <a:pt x="248" y="522"/>
                  </a:lnTo>
                  <a:lnTo>
                    <a:pt x="227" y="517"/>
                  </a:lnTo>
                  <a:lnTo>
                    <a:pt x="227" y="512"/>
                  </a:lnTo>
                  <a:lnTo>
                    <a:pt x="217" y="486"/>
                  </a:lnTo>
                  <a:lnTo>
                    <a:pt x="201" y="481"/>
                  </a:lnTo>
                  <a:lnTo>
                    <a:pt x="196" y="471"/>
                  </a:lnTo>
                  <a:lnTo>
                    <a:pt x="191" y="465"/>
                  </a:lnTo>
                  <a:lnTo>
                    <a:pt x="181" y="460"/>
                  </a:lnTo>
                  <a:lnTo>
                    <a:pt x="139" y="465"/>
                  </a:lnTo>
                  <a:lnTo>
                    <a:pt x="134" y="465"/>
                  </a:lnTo>
                  <a:lnTo>
                    <a:pt x="129" y="471"/>
                  </a:lnTo>
                  <a:lnTo>
                    <a:pt x="113" y="465"/>
                  </a:lnTo>
                  <a:lnTo>
                    <a:pt x="98" y="465"/>
                  </a:lnTo>
                  <a:lnTo>
                    <a:pt x="82" y="471"/>
                  </a:lnTo>
                  <a:lnTo>
                    <a:pt x="62" y="465"/>
                  </a:lnTo>
                  <a:lnTo>
                    <a:pt x="46" y="471"/>
                  </a:lnTo>
                  <a:lnTo>
                    <a:pt x="41" y="471"/>
                  </a:lnTo>
                  <a:lnTo>
                    <a:pt x="36" y="476"/>
                  </a:lnTo>
                  <a:lnTo>
                    <a:pt x="31" y="471"/>
                  </a:lnTo>
                  <a:lnTo>
                    <a:pt x="36" y="434"/>
                  </a:lnTo>
                  <a:lnTo>
                    <a:pt x="46" y="424"/>
                  </a:lnTo>
                  <a:lnTo>
                    <a:pt x="77" y="414"/>
                  </a:lnTo>
                  <a:lnTo>
                    <a:pt x="82" y="409"/>
                  </a:lnTo>
                  <a:lnTo>
                    <a:pt x="88" y="398"/>
                  </a:lnTo>
                  <a:lnTo>
                    <a:pt x="72" y="393"/>
                  </a:lnTo>
                  <a:lnTo>
                    <a:pt x="67" y="357"/>
                  </a:lnTo>
                  <a:lnTo>
                    <a:pt x="31" y="336"/>
                  </a:lnTo>
                  <a:lnTo>
                    <a:pt x="15" y="310"/>
                  </a:lnTo>
                  <a:lnTo>
                    <a:pt x="0" y="29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2759040" y="2478240"/>
              <a:ext cx="911160" cy="828360"/>
            </a:xfrm>
            <a:custGeom>
              <a:avLst/>
              <a:gdLst/>
              <a:ahLst/>
              <a:rect l="l" t="t" r="r" b="b"/>
              <a:pathLst>
                <a:path w="574" h="522">
                  <a:moveTo>
                    <a:pt x="0" y="295"/>
                  </a:moveTo>
                  <a:lnTo>
                    <a:pt x="56" y="310"/>
                  </a:lnTo>
                  <a:lnTo>
                    <a:pt x="93" y="305"/>
                  </a:lnTo>
                  <a:lnTo>
                    <a:pt x="113" y="310"/>
                  </a:lnTo>
                  <a:lnTo>
                    <a:pt x="124" y="300"/>
                  </a:lnTo>
                  <a:lnTo>
                    <a:pt x="144" y="300"/>
                  </a:lnTo>
                  <a:lnTo>
                    <a:pt x="181" y="295"/>
                  </a:lnTo>
                  <a:lnTo>
                    <a:pt x="186" y="290"/>
                  </a:lnTo>
                  <a:lnTo>
                    <a:pt x="186" y="279"/>
                  </a:lnTo>
                  <a:lnTo>
                    <a:pt x="186" y="253"/>
                  </a:lnTo>
                  <a:lnTo>
                    <a:pt x="201" y="238"/>
                  </a:lnTo>
                  <a:lnTo>
                    <a:pt x="238" y="238"/>
                  </a:lnTo>
                  <a:lnTo>
                    <a:pt x="238" y="233"/>
                  </a:lnTo>
                  <a:lnTo>
                    <a:pt x="232" y="227"/>
                  </a:lnTo>
                  <a:lnTo>
                    <a:pt x="248" y="217"/>
                  </a:lnTo>
                  <a:lnTo>
                    <a:pt x="263" y="222"/>
                  </a:lnTo>
                  <a:lnTo>
                    <a:pt x="263" y="217"/>
                  </a:lnTo>
                  <a:lnTo>
                    <a:pt x="274" y="227"/>
                  </a:lnTo>
                  <a:lnTo>
                    <a:pt x="289" y="207"/>
                  </a:lnTo>
                  <a:lnTo>
                    <a:pt x="289" y="186"/>
                  </a:lnTo>
                  <a:lnTo>
                    <a:pt x="295" y="181"/>
                  </a:lnTo>
                  <a:lnTo>
                    <a:pt x="300" y="160"/>
                  </a:lnTo>
                  <a:lnTo>
                    <a:pt x="310" y="160"/>
                  </a:lnTo>
                  <a:lnTo>
                    <a:pt x="326" y="150"/>
                  </a:lnTo>
                  <a:lnTo>
                    <a:pt x="315" y="134"/>
                  </a:lnTo>
                  <a:lnTo>
                    <a:pt x="310" y="129"/>
                  </a:lnTo>
                  <a:lnTo>
                    <a:pt x="310" y="124"/>
                  </a:lnTo>
                  <a:lnTo>
                    <a:pt x="336" y="129"/>
                  </a:lnTo>
                  <a:lnTo>
                    <a:pt x="346" y="124"/>
                  </a:lnTo>
                  <a:lnTo>
                    <a:pt x="351" y="114"/>
                  </a:lnTo>
                  <a:lnTo>
                    <a:pt x="346" y="103"/>
                  </a:lnTo>
                  <a:lnTo>
                    <a:pt x="372" y="77"/>
                  </a:lnTo>
                  <a:lnTo>
                    <a:pt x="372" y="67"/>
                  </a:lnTo>
                  <a:lnTo>
                    <a:pt x="362" y="51"/>
                  </a:lnTo>
                  <a:lnTo>
                    <a:pt x="351" y="41"/>
                  </a:lnTo>
                  <a:lnTo>
                    <a:pt x="357" y="36"/>
                  </a:lnTo>
                  <a:lnTo>
                    <a:pt x="372" y="20"/>
                  </a:lnTo>
                  <a:lnTo>
                    <a:pt x="382" y="20"/>
                  </a:lnTo>
                  <a:lnTo>
                    <a:pt x="388" y="10"/>
                  </a:lnTo>
                  <a:lnTo>
                    <a:pt x="403" y="5"/>
                  </a:lnTo>
                  <a:lnTo>
                    <a:pt x="439" y="5"/>
                  </a:lnTo>
                  <a:lnTo>
                    <a:pt x="455" y="5"/>
                  </a:lnTo>
                  <a:lnTo>
                    <a:pt x="470" y="0"/>
                  </a:lnTo>
                  <a:lnTo>
                    <a:pt x="496" y="0"/>
                  </a:lnTo>
                  <a:lnTo>
                    <a:pt x="496" y="10"/>
                  </a:lnTo>
                  <a:lnTo>
                    <a:pt x="507" y="10"/>
                  </a:lnTo>
                  <a:lnTo>
                    <a:pt x="512" y="10"/>
                  </a:lnTo>
                  <a:lnTo>
                    <a:pt x="517" y="20"/>
                  </a:lnTo>
                  <a:lnTo>
                    <a:pt x="517" y="36"/>
                  </a:lnTo>
                  <a:lnTo>
                    <a:pt x="512" y="41"/>
                  </a:lnTo>
                  <a:lnTo>
                    <a:pt x="522" y="51"/>
                  </a:lnTo>
                  <a:lnTo>
                    <a:pt x="533" y="46"/>
                  </a:lnTo>
                  <a:lnTo>
                    <a:pt x="538" y="51"/>
                  </a:lnTo>
                  <a:lnTo>
                    <a:pt x="543" y="57"/>
                  </a:lnTo>
                  <a:lnTo>
                    <a:pt x="574" y="67"/>
                  </a:lnTo>
                  <a:lnTo>
                    <a:pt x="553" y="83"/>
                  </a:lnTo>
                  <a:lnTo>
                    <a:pt x="543" y="98"/>
                  </a:lnTo>
                  <a:lnTo>
                    <a:pt x="527" y="93"/>
                  </a:lnTo>
                  <a:lnTo>
                    <a:pt x="522" y="98"/>
                  </a:lnTo>
                  <a:lnTo>
                    <a:pt x="517" y="98"/>
                  </a:lnTo>
                  <a:lnTo>
                    <a:pt x="502" y="103"/>
                  </a:lnTo>
                  <a:lnTo>
                    <a:pt x="460" y="88"/>
                  </a:lnTo>
                  <a:lnTo>
                    <a:pt x="445" y="93"/>
                  </a:lnTo>
                  <a:lnTo>
                    <a:pt x="439" y="108"/>
                  </a:lnTo>
                  <a:lnTo>
                    <a:pt x="450" y="114"/>
                  </a:lnTo>
                  <a:lnTo>
                    <a:pt x="445" y="119"/>
                  </a:lnTo>
                  <a:lnTo>
                    <a:pt x="455" y="124"/>
                  </a:lnTo>
                  <a:lnTo>
                    <a:pt x="450" y="134"/>
                  </a:lnTo>
                  <a:lnTo>
                    <a:pt x="455" y="145"/>
                  </a:lnTo>
                  <a:lnTo>
                    <a:pt x="450" y="155"/>
                  </a:lnTo>
                  <a:lnTo>
                    <a:pt x="460" y="165"/>
                  </a:lnTo>
                  <a:lnTo>
                    <a:pt x="460" y="170"/>
                  </a:lnTo>
                  <a:lnTo>
                    <a:pt x="470" y="170"/>
                  </a:lnTo>
                  <a:lnTo>
                    <a:pt x="476" y="186"/>
                  </a:lnTo>
                  <a:lnTo>
                    <a:pt x="491" y="186"/>
                  </a:lnTo>
                  <a:lnTo>
                    <a:pt x="496" y="196"/>
                  </a:lnTo>
                  <a:lnTo>
                    <a:pt x="491" y="202"/>
                  </a:lnTo>
                  <a:lnTo>
                    <a:pt x="470" y="207"/>
                  </a:lnTo>
                  <a:lnTo>
                    <a:pt x="470" y="222"/>
                  </a:lnTo>
                  <a:lnTo>
                    <a:pt x="476" y="233"/>
                  </a:lnTo>
                  <a:lnTo>
                    <a:pt x="470" y="238"/>
                  </a:lnTo>
                  <a:lnTo>
                    <a:pt x="476" y="248"/>
                  </a:lnTo>
                  <a:lnTo>
                    <a:pt x="470" y="248"/>
                  </a:lnTo>
                  <a:lnTo>
                    <a:pt x="460" y="253"/>
                  </a:lnTo>
                  <a:lnTo>
                    <a:pt x="445" y="274"/>
                  </a:lnTo>
                  <a:lnTo>
                    <a:pt x="445" y="284"/>
                  </a:lnTo>
                  <a:lnTo>
                    <a:pt x="429" y="290"/>
                  </a:lnTo>
                  <a:lnTo>
                    <a:pt x="414" y="321"/>
                  </a:lnTo>
                  <a:lnTo>
                    <a:pt x="393" y="336"/>
                  </a:lnTo>
                  <a:lnTo>
                    <a:pt x="377" y="362"/>
                  </a:lnTo>
                  <a:lnTo>
                    <a:pt x="351" y="372"/>
                  </a:lnTo>
                  <a:lnTo>
                    <a:pt x="341" y="377"/>
                  </a:lnTo>
                  <a:lnTo>
                    <a:pt x="326" y="362"/>
                  </a:lnTo>
                  <a:lnTo>
                    <a:pt x="300" y="398"/>
                  </a:lnTo>
                  <a:lnTo>
                    <a:pt x="300" y="419"/>
                  </a:lnTo>
                  <a:lnTo>
                    <a:pt x="320" y="424"/>
                  </a:lnTo>
                  <a:lnTo>
                    <a:pt x="315" y="445"/>
                  </a:lnTo>
                  <a:lnTo>
                    <a:pt x="326" y="450"/>
                  </a:lnTo>
                  <a:lnTo>
                    <a:pt x="336" y="455"/>
                  </a:lnTo>
                  <a:lnTo>
                    <a:pt x="336" y="465"/>
                  </a:lnTo>
                  <a:lnTo>
                    <a:pt x="346" y="486"/>
                  </a:lnTo>
                  <a:lnTo>
                    <a:pt x="346" y="497"/>
                  </a:lnTo>
                  <a:lnTo>
                    <a:pt x="346" y="502"/>
                  </a:lnTo>
                  <a:lnTo>
                    <a:pt x="336" y="507"/>
                  </a:lnTo>
                  <a:lnTo>
                    <a:pt x="326" y="497"/>
                  </a:lnTo>
                  <a:lnTo>
                    <a:pt x="315" y="507"/>
                  </a:lnTo>
                  <a:lnTo>
                    <a:pt x="305" y="507"/>
                  </a:lnTo>
                  <a:lnTo>
                    <a:pt x="300" y="502"/>
                  </a:lnTo>
                  <a:lnTo>
                    <a:pt x="274" y="502"/>
                  </a:lnTo>
                  <a:lnTo>
                    <a:pt x="274" y="512"/>
                  </a:lnTo>
                  <a:lnTo>
                    <a:pt x="253" y="512"/>
                  </a:lnTo>
                  <a:lnTo>
                    <a:pt x="248" y="522"/>
                  </a:lnTo>
                  <a:lnTo>
                    <a:pt x="227" y="517"/>
                  </a:lnTo>
                  <a:lnTo>
                    <a:pt x="227" y="512"/>
                  </a:lnTo>
                  <a:lnTo>
                    <a:pt x="217" y="486"/>
                  </a:lnTo>
                  <a:lnTo>
                    <a:pt x="201" y="481"/>
                  </a:lnTo>
                  <a:lnTo>
                    <a:pt x="196" y="471"/>
                  </a:lnTo>
                  <a:lnTo>
                    <a:pt x="191" y="465"/>
                  </a:lnTo>
                  <a:lnTo>
                    <a:pt x="181" y="460"/>
                  </a:lnTo>
                  <a:lnTo>
                    <a:pt x="139" y="465"/>
                  </a:lnTo>
                  <a:lnTo>
                    <a:pt x="134" y="465"/>
                  </a:lnTo>
                  <a:lnTo>
                    <a:pt x="129" y="471"/>
                  </a:lnTo>
                  <a:lnTo>
                    <a:pt x="113" y="465"/>
                  </a:lnTo>
                  <a:lnTo>
                    <a:pt x="98" y="465"/>
                  </a:lnTo>
                  <a:lnTo>
                    <a:pt x="82" y="471"/>
                  </a:lnTo>
                  <a:lnTo>
                    <a:pt x="62" y="465"/>
                  </a:lnTo>
                  <a:lnTo>
                    <a:pt x="46" y="471"/>
                  </a:lnTo>
                  <a:lnTo>
                    <a:pt x="41" y="471"/>
                  </a:lnTo>
                  <a:lnTo>
                    <a:pt x="36" y="476"/>
                  </a:lnTo>
                  <a:lnTo>
                    <a:pt x="31" y="471"/>
                  </a:lnTo>
                  <a:lnTo>
                    <a:pt x="36" y="434"/>
                  </a:lnTo>
                  <a:lnTo>
                    <a:pt x="46" y="424"/>
                  </a:lnTo>
                  <a:lnTo>
                    <a:pt x="77" y="414"/>
                  </a:lnTo>
                  <a:lnTo>
                    <a:pt x="82" y="409"/>
                  </a:lnTo>
                  <a:lnTo>
                    <a:pt x="88" y="398"/>
                  </a:lnTo>
                  <a:lnTo>
                    <a:pt x="72" y="393"/>
                  </a:lnTo>
                  <a:lnTo>
                    <a:pt x="67" y="357"/>
                  </a:lnTo>
                  <a:lnTo>
                    <a:pt x="31" y="336"/>
                  </a:lnTo>
                  <a:lnTo>
                    <a:pt x="15" y="310"/>
                  </a:lnTo>
                  <a:lnTo>
                    <a:pt x="0" y="29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3" name=""/>
          <p:cNvSpPr/>
          <p:nvPr/>
        </p:nvSpPr>
        <p:spPr>
          <a:xfrm>
            <a:off x="1854360" y="2281320"/>
            <a:ext cx="1044360" cy="944640"/>
          </a:xfrm>
          <a:custGeom>
            <a:avLst/>
            <a:gdLst/>
            <a:ahLst/>
            <a:rect l="l" t="t" r="r" b="b"/>
            <a:pathLst>
              <a:path w="658" h="595">
                <a:moveTo>
                  <a:pt x="595" y="595"/>
                </a:moveTo>
                <a:lnTo>
                  <a:pt x="606" y="558"/>
                </a:lnTo>
                <a:lnTo>
                  <a:pt x="616" y="548"/>
                </a:lnTo>
                <a:lnTo>
                  <a:pt x="647" y="538"/>
                </a:lnTo>
                <a:lnTo>
                  <a:pt x="652" y="533"/>
                </a:lnTo>
                <a:lnTo>
                  <a:pt x="658" y="522"/>
                </a:lnTo>
                <a:lnTo>
                  <a:pt x="642" y="517"/>
                </a:lnTo>
                <a:lnTo>
                  <a:pt x="637" y="481"/>
                </a:lnTo>
                <a:lnTo>
                  <a:pt x="595" y="460"/>
                </a:lnTo>
                <a:lnTo>
                  <a:pt x="585" y="434"/>
                </a:lnTo>
                <a:lnTo>
                  <a:pt x="570" y="419"/>
                </a:lnTo>
                <a:lnTo>
                  <a:pt x="580" y="403"/>
                </a:lnTo>
                <a:lnTo>
                  <a:pt x="595" y="382"/>
                </a:lnTo>
                <a:lnTo>
                  <a:pt x="595" y="367"/>
                </a:lnTo>
                <a:lnTo>
                  <a:pt x="585" y="351"/>
                </a:lnTo>
                <a:lnTo>
                  <a:pt x="570" y="346"/>
                </a:lnTo>
                <a:lnTo>
                  <a:pt x="564" y="341"/>
                </a:lnTo>
                <a:lnTo>
                  <a:pt x="564" y="305"/>
                </a:lnTo>
                <a:lnTo>
                  <a:pt x="559" y="289"/>
                </a:lnTo>
                <a:lnTo>
                  <a:pt x="564" y="269"/>
                </a:lnTo>
                <a:lnTo>
                  <a:pt x="564" y="263"/>
                </a:lnTo>
                <a:lnTo>
                  <a:pt x="559" y="258"/>
                </a:lnTo>
                <a:lnTo>
                  <a:pt x="559" y="248"/>
                </a:lnTo>
                <a:lnTo>
                  <a:pt x="559" y="243"/>
                </a:lnTo>
                <a:lnTo>
                  <a:pt x="570" y="238"/>
                </a:lnTo>
                <a:lnTo>
                  <a:pt x="570" y="227"/>
                </a:lnTo>
                <a:lnTo>
                  <a:pt x="580" y="212"/>
                </a:lnTo>
                <a:lnTo>
                  <a:pt x="585" y="181"/>
                </a:lnTo>
                <a:lnTo>
                  <a:pt x="585" y="175"/>
                </a:lnTo>
                <a:lnTo>
                  <a:pt x="580" y="144"/>
                </a:lnTo>
                <a:lnTo>
                  <a:pt x="564" y="144"/>
                </a:lnTo>
                <a:lnTo>
                  <a:pt x="523" y="113"/>
                </a:lnTo>
                <a:lnTo>
                  <a:pt x="518" y="98"/>
                </a:lnTo>
                <a:lnTo>
                  <a:pt x="492" y="93"/>
                </a:lnTo>
                <a:lnTo>
                  <a:pt x="461" y="82"/>
                </a:lnTo>
                <a:lnTo>
                  <a:pt x="445" y="67"/>
                </a:lnTo>
                <a:lnTo>
                  <a:pt x="419" y="67"/>
                </a:lnTo>
                <a:lnTo>
                  <a:pt x="414" y="72"/>
                </a:lnTo>
                <a:lnTo>
                  <a:pt x="383" y="72"/>
                </a:lnTo>
                <a:lnTo>
                  <a:pt x="352" y="98"/>
                </a:lnTo>
                <a:lnTo>
                  <a:pt x="337" y="103"/>
                </a:lnTo>
                <a:lnTo>
                  <a:pt x="342" y="124"/>
                </a:lnTo>
                <a:lnTo>
                  <a:pt x="316" y="129"/>
                </a:lnTo>
                <a:lnTo>
                  <a:pt x="254" y="144"/>
                </a:lnTo>
                <a:lnTo>
                  <a:pt x="223" y="124"/>
                </a:lnTo>
                <a:lnTo>
                  <a:pt x="207" y="103"/>
                </a:lnTo>
                <a:lnTo>
                  <a:pt x="192" y="103"/>
                </a:lnTo>
                <a:lnTo>
                  <a:pt x="171" y="93"/>
                </a:lnTo>
                <a:lnTo>
                  <a:pt x="161" y="56"/>
                </a:lnTo>
                <a:lnTo>
                  <a:pt x="150" y="56"/>
                </a:lnTo>
                <a:lnTo>
                  <a:pt x="135" y="46"/>
                </a:lnTo>
                <a:lnTo>
                  <a:pt x="145" y="36"/>
                </a:lnTo>
                <a:lnTo>
                  <a:pt x="140" y="15"/>
                </a:lnTo>
                <a:lnTo>
                  <a:pt x="130" y="10"/>
                </a:lnTo>
                <a:lnTo>
                  <a:pt x="109" y="20"/>
                </a:lnTo>
                <a:lnTo>
                  <a:pt x="93" y="41"/>
                </a:lnTo>
                <a:lnTo>
                  <a:pt x="78" y="41"/>
                </a:lnTo>
                <a:lnTo>
                  <a:pt x="68" y="41"/>
                </a:lnTo>
                <a:lnTo>
                  <a:pt x="62" y="41"/>
                </a:lnTo>
                <a:lnTo>
                  <a:pt x="42" y="41"/>
                </a:lnTo>
                <a:lnTo>
                  <a:pt x="21" y="5"/>
                </a:lnTo>
                <a:lnTo>
                  <a:pt x="16" y="0"/>
                </a:lnTo>
                <a:lnTo>
                  <a:pt x="11" y="15"/>
                </a:lnTo>
                <a:lnTo>
                  <a:pt x="0" y="20"/>
                </a:lnTo>
                <a:lnTo>
                  <a:pt x="5" y="36"/>
                </a:lnTo>
                <a:lnTo>
                  <a:pt x="5" y="82"/>
                </a:lnTo>
                <a:lnTo>
                  <a:pt x="21" y="98"/>
                </a:lnTo>
                <a:lnTo>
                  <a:pt x="26" y="108"/>
                </a:lnTo>
                <a:lnTo>
                  <a:pt x="26" y="129"/>
                </a:lnTo>
                <a:lnTo>
                  <a:pt x="42" y="150"/>
                </a:lnTo>
                <a:lnTo>
                  <a:pt x="42" y="165"/>
                </a:lnTo>
                <a:lnTo>
                  <a:pt x="52" y="170"/>
                </a:lnTo>
                <a:lnTo>
                  <a:pt x="73" y="175"/>
                </a:lnTo>
                <a:lnTo>
                  <a:pt x="68" y="186"/>
                </a:lnTo>
                <a:lnTo>
                  <a:pt x="68" y="196"/>
                </a:lnTo>
                <a:lnTo>
                  <a:pt x="57" y="217"/>
                </a:lnTo>
                <a:lnTo>
                  <a:pt x="57" y="222"/>
                </a:lnTo>
                <a:lnTo>
                  <a:pt x="47" y="227"/>
                </a:lnTo>
                <a:lnTo>
                  <a:pt x="42" y="248"/>
                </a:lnTo>
                <a:lnTo>
                  <a:pt x="42" y="258"/>
                </a:lnTo>
                <a:lnTo>
                  <a:pt x="52" y="258"/>
                </a:lnTo>
                <a:lnTo>
                  <a:pt x="62" y="279"/>
                </a:lnTo>
                <a:lnTo>
                  <a:pt x="62" y="284"/>
                </a:lnTo>
                <a:lnTo>
                  <a:pt x="109" y="310"/>
                </a:lnTo>
                <a:lnTo>
                  <a:pt x="124" y="341"/>
                </a:lnTo>
                <a:lnTo>
                  <a:pt x="119" y="372"/>
                </a:lnTo>
                <a:lnTo>
                  <a:pt x="130" y="372"/>
                </a:lnTo>
                <a:lnTo>
                  <a:pt x="135" y="393"/>
                </a:lnTo>
                <a:lnTo>
                  <a:pt x="156" y="408"/>
                </a:lnTo>
                <a:lnTo>
                  <a:pt x="156" y="403"/>
                </a:lnTo>
                <a:lnTo>
                  <a:pt x="161" y="403"/>
                </a:lnTo>
                <a:lnTo>
                  <a:pt x="161" y="388"/>
                </a:lnTo>
                <a:lnTo>
                  <a:pt x="171" y="393"/>
                </a:lnTo>
                <a:lnTo>
                  <a:pt x="176" y="403"/>
                </a:lnTo>
                <a:lnTo>
                  <a:pt x="187" y="414"/>
                </a:lnTo>
                <a:lnTo>
                  <a:pt x="197" y="403"/>
                </a:lnTo>
                <a:lnTo>
                  <a:pt x="202" y="408"/>
                </a:lnTo>
                <a:lnTo>
                  <a:pt x="207" y="424"/>
                </a:lnTo>
                <a:lnTo>
                  <a:pt x="212" y="429"/>
                </a:lnTo>
                <a:lnTo>
                  <a:pt x="218" y="439"/>
                </a:lnTo>
                <a:lnTo>
                  <a:pt x="233" y="450"/>
                </a:lnTo>
                <a:lnTo>
                  <a:pt x="249" y="496"/>
                </a:lnTo>
                <a:lnTo>
                  <a:pt x="285" y="507"/>
                </a:lnTo>
                <a:lnTo>
                  <a:pt x="295" y="522"/>
                </a:lnTo>
                <a:lnTo>
                  <a:pt x="321" y="533"/>
                </a:lnTo>
                <a:lnTo>
                  <a:pt x="316" y="533"/>
                </a:lnTo>
                <a:lnTo>
                  <a:pt x="326" y="538"/>
                </a:lnTo>
                <a:lnTo>
                  <a:pt x="337" y="538"/>
                </a:lnTo>
                <a:lnTo>
                  <a:pt x="357" y="548"/>
                </a:lnTo>
                <a:lnTo>
                  <a:pt x="383" y="538"/>
                </a:lnTo>
                <a:lnTo>
                  <a:pt x="388" y="533"/>
                </a:lnTo>
                <a:lnTo>
                  <a:pt x="419" y="522"/>
                </a:lnTo>
                <a:lnTo>
                  <a:pt x="440" y="533"/>
                </a:lnTo>
                <a:lnTo>
                  <a:pt x="456" y="574"/>
                </a:lnTo>
                <a:lnTo>
                  <a:pt x="497" y="579"/>
                </a:lnTo>
                <a:lnTo>
                  <a:pt x="513" y="584"/>
                </a:lnTo>
                <a:lnTo>
                  <a:pt x="518" y="584"/>
                </a:lnTo>
                <a:lnTo>
                  <a:pt x="533" y="589"/>
                </a:lnTo>
                <a:lnTo>
                  <a:pt x="554" y="589"/>
                </a:lnTo>
                <a:lnTo>
                  <a:pt x="559" y="584"/>
                </a:lnTo>
                <a:lnTo>
                  <a:pt x="575" y="595"/>
                </a:lnTo>
                <a:lnTo>
                  <a:pt x="595" y="59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4" name=""/>
          <p:cNvGrpSpPr/>
          <p:nvPr/>
        </p:nvGrpSpPr>
        <p:grpSpPr>
          <a:xfrm>
            <a:off x="1854360" y="2281320"/>
            <a:ext cx="1044360" cy="944640"/>
            <a:chOff x="1854360" y="2281320"/>
            <a:chExt cx="1044360" cy="944640"/>
          </a:xfrm>
        </p:grpSpPr>
        <p:sp>
          <p:nvSpPr>
            <p:cNvPr id="375" name=""/>
            <p:cNvSpPr/>
            <p:nvPr/>
          </p:nvSpPr>
          <p:spPr>
            <a:xfrm>
              <a:off x="1854360" y="2281320"/>
              <a:ext cx="1044360" cy="944640"/>
            </a:xfrm>
            <a:custGeom>
              <a:avLst/>
              <a:gdLst/>
              <a:ahLst/>
              <a:rect l="l" t="t" r="r" b="b"/>
              <a:pathLst>
                <a:path w="658" h="595">
                  <a:moveTo>
                    <a:pt x="595" y="595"/>
                  </a:moveTo>
                  <a:lnTo>
                    <a:pt x="606" y="558"/>
                  </a:lnTo>
                  <a:lnTo>
                    <a:pt x="616" y="548"/>
                  </a:lnTo>
                  <a:lnTo>
                    <a:pt x="647" y="538"/>
                  </a:lnTo>
                  <a:lnTo>
                    <a:pt x="652" y="533"/>
                  </a:lnTo>
                  <a:lnTo>
                    <a:pt x="658" y="522"/>
                  </a:lnTo>
                  <a:lnTo>
                    <a:pt x="642" y="517"/>
                  </a:lnTo>
                  <a:lnTo>
                    <a:pt x="637" y="481"/>
                  </a:lnTo>
                  <a:lnTo>
                    <a:pt x="595" y="460"/>
                  </a:lnTo>
                  <a:lnTo>
                    <a:pt x="585" y="434"/>
                  </a:lnTo>
                  <a:lnTo>
                    <a:pt x="570" y="419"/>
                  </a:lnTo>
                  <a:lnTo>
                    <a:pt x="580" y="403"/>
                  </a:lnTo>
                  <a:lnTo>
                    <a:pt x="595" y="382"/>
                  </a:lnTo>
                  <a:lnTo>
                    <a:pt x="595" y="367"/>
                  </a:lnTo>
                  <a:lnTo>
                    <a:pt x="585" y="351"/>
                  </a:lnTo>
                  <a:lnTo>
                    <a:pt x="570" y="346"/>
                  </a:lnTo>
                  <a:lnTo>
                    <a:pt x="564" y="341"/>
                  </a:lnTo>
                  <a:lnTo>
                    <a:pt x="564" y="305"/>
                  </a:lnTo>
                  <a:lnTo>
                    <a:pt x="559" y="289"/>
                  </a:lnTo>
                  <a:lnTo>
                    <a:pt x="564" y="269"/>
                  </a:lnTo>
                  <a:lnTo>
                    <a:pt x="564" y="263"/>
                  </a:lnTo>
                  <a:lnTo>
                    <a:pt x="559" y="258"/>
                  </a:lnTo>
                  <a:lnTo>
                    <a:pt x="559" y="248"/>
                  </a:lnTo>
                  <a:lnTo>
                    <a:pt x="559" y="243"/>
                  </a:lnTo>
                  <a:lnTo>
                    <a:pt x="570" y="238"/>
                  </a:lnTo>
                  <a:lnTo>
                    <a:pt x="570" y="227"/>
                  </a:lnTo>
                  <a:lnTo>
                    <a:pt x="580" y="212"/>
                  </a:lnTo>
                  <a:lnTo>
                    <a:pt x="585" y="181"/>
                  </a:lnTo>
                  <a:lnTo>
                    <a:pt x="585" y="175"/>
                  </a:lnTo>
                  <a:lnTo>
                    <a:pt x="580" y="144"/>
                  </a:lnTo>
                  <a:lnTo>
                    <a:pt x="564" y="144"/>
                  </a:lnTo>
                  <a:lnTo>
                    <a:pt x="523" y="113"/>
                  </a:lnTo>
                  <a:lnTo>
                    <a:pt x="518" y="98"/>
                  </a:lnTo>
                  <a:lnTo>
                    <a:pt x="492" y="93"/>
                  </a:lnTo>
                  <a:lnTo>
                    <a:pt x="461" y="82"/>
                  </a:lnTo>
                  <a:lnTo>
                    <a:pt x="445" y="67"/>
                  </a:lnTo>
                  <a:lnTo>
                    <a:pt x="419" y="67"/>
                  </a:lnTo>
                  <a:lnTo>
                    <a:pt x="414" y="72"/>
                  </a:lnTo>
                  <a:lnTo>
                    <a:pt x="383" y="72"/>
                  </a:lnTo>
                  <a:lnTo>
                    <a:pt x="352" y="98"/>
                  </a:lnTo>
                  <a:lnTo>
                    <a:pt x="337" y="103"/>
                  </a:lnTo>
                  <a:lnTo>
                    <a:pt x="342" y="124"/>
                  </a:lnTo>
                  <a:lnTo>
                    <a:pt x="316" y="129"/>
                  </a:lnTo>
                  <a:lnTo>
                    <a:pt x="254" y="144"/>
                  </a:lnTo>
                  <a:lnTo>
                    <a:pt x="223" y="124"/>
                  </a:lnTo>
                  <a:lnTo>
                    <a:pt x="207" y="103"/>
                  </a:lnTo>
                  <a:lnTo>
                    <a:pt x="192" y="103"/>
                  </a:lnTo>
                  <a:lnTo>
                    <a:pt x="171" y="93"/>
                  </a:lnTo>
                  <a:lnTo>
                    <a:pt x="161" y="56"/>
                  </a:lnTo>
                  <a:lnTo>
                    <a:pt x="150" y="56"/>
                  </a:lnTo>
                  <a:lnTo>
                    <a:pt x="135" y="46"/>
                  </a:lnTo>
                  <a:lnTo>
                    <a:pt x="145" y="36"/>
                  </a:lnTo>
                  <a:lnTo>
                    <a:pt x="140" y="15"/>
                  </a:lnTo>
                  <a:lnTo>
                    <a:pt x="130" y="10"/>
                  </a:lnTo>
                  <a:lnTo>
                    <a:pt x="109" y="20"/>
                  </a:lnTo>
                  <a:lnTo>
                    <a:pt x="93" y="41"/>
                  </a:lnTo>
                  <a:lnTo>
                    <a:pt x="78" y="41"/>
                  </a:lnTo>
                  <a:lnTo>
                    <a:pt x="68" y="41"/>
                  </a:lnTo>
                  <a:lnTo>
                    <a:pt x="62" y="41"/>
                  </a:lnTo>
                  <a:lnTo>
                    <a:pt x="42" y="41"/>
                  </a:lnTo>
                  <a:lnTo>
                    <a:pt x="21" y="5"/>
                  </a:lnTo>
                  <a:lnTo>
                    <a:pt x="16" y="0"/>
                  </a:lnTo>
                  <a:lnTo>
                    <a:pt x="11" y="15"/>
                  </a:lnTo>
                  <a:lnTo>
                    <a:pt x="0" y="20"/>
                  </a:lnTo>
                  <a:lnTo>
                    <a:pt x="5" y="36"/>
                  </a:lnTo>
                  <a:lnTo>
                    <a:pt x="5" y="82"/>
                  </a:lnTo>
                  <a:lnTo>
                    <a:pt x="21" y="98"/>
                  </a:lnTo>
                  <a:lnTo>
                    <a:pt x="26" y="108"/>
                  </a:lnTo>
                  <a:lnTo>
                    <a:pt x="26" y="129"/>
                  </a:lnTo>
                  <a:lnTo>
                    <a:pt x="42" y="150"/>
                  </a:lnTo>
                  <a:lnTo>
                    <a:pt x="42" y="165"/>
                  </a:lnTo>
                  <a:lnTo>
                    <a:pt x="52" y="170"/>
                  </a:lnTo>
                  <a:lnTo>
                    <a:pt x="73" y="175"/>
                  </a:lnTo>
                  <a:lnTo>
                    <a:pt x="68" y="186"/>
                  </a:lnTo>
                  <a:lnTo>
                    <a:pt x="68" y="196"/>
                  </a:lnTo>
                  <a:lnTo>
                    <a:pt x="57" y="217"/>
                  </a:lnTo>
                  <a:lnTo>
                    <a:pt x="57" y="222"/>
                  </a:lnTo>
                  <a:lnTo>
                    <a:pt x="47" y="227"/>
                  </a:lnTo>
                  <a:lnTo>
                    <a:pt x="42" y="248"/>
                  </a:lnTo>
                  <a:lnTo>
                    <a:pt x="42" y="258"/>
                  </a:lnTo>
                  <a:lnTo>
                    <a:pt x="52" y="258"/>
                  </a:lnTo>
                  <a:lnTo>
                    <a:pt x="62" y="279"/>
                  </a:lnTo>
                  <a:lnTo>
                    <a:pt x="62" y="284"/>
                  </a:lnTo>
                  <a:lnTo>
                    <a:pt x="109" y="310"/>
                  </a:lnTo>
                  <a:lnTo>
                    <a:pt x="124" y="341"/>
                  </a:lnTo>
                  <a:lnTo>
                    <a:pt x="119" y="372"/>
                  </a:lnTo>
                  <a:lnTo>
                    <a:pt x="130" y="372"/>
                  </a:lnTo>
                  <a:lnTo>
                    <a:pt x="135" y="393"/>
                  </a:lnTo>
                  <a:lnTo>
                    <a:pt x="156" y="408"/>
                  </a:lnTo>
                  <a:lnTo>
                    <a:pt x="156" y="403"/>
                  </a:lnTo>
                  <a:lnTo>
                    <a:pt x="161" y="403"/>
                  </a:lnTo>
                  <a:lnTo>
                    <a:pt x="161" y="388"/>
                  </a:lnTo>
                  <a:lnTo>
                    <a:pt x="171" y="393"/>
                  </a:lnTo>
                  <a:lnTo>
                    <a:pt x="176" y="403"/>
                  </a:lnTo>
                  <a:lnTo>
                    <a:pt x="187" y="414"/>
                  </a:lnTo>
                  <a:lnTo>
                    <a:pt x="197" y="403"/>
                  </a:lnTo>
                  <a:lnTo>
                    <a:pt x="202" y="408"/>
                  </a:lnTo>
                  <a:lnTo>
                    <a:pt x="207" y="424"/>
                  </a:lnTo>
                  <a:lnTo>
                    <a:pt x="212" y="429"/>
                  </a:lnTo>
                  <a:lnTo>
                    <a:pt x="218" y="439"/>
                  </a:lnTo>
                  <a:lnTo>
                    <a:pt x="233" y="450"/>
                  </a:lnTo>
                  <a:lnTo>
                    <a:pt x="249" y="496"/>
                  </a:lnTo>
                  <a:lnTo>
                    <a:pt x="285" y="507"/>
                  </a:lnTo>
                  <a:lnTo>
                    <a:pt x="295" y="522"/>
                  </a:lnTo>
                  <a:lnTo>
                    <a:pt x="321" y="533"/>
                  </a:lnTo>
                  <a:lnTo>
                    <a:pt x="316" y="533"/>
                  </a:lnTo>
                  <a:lnTo>
                    <a:pt x="326" y="538"/>
                  </a:lnTo>
                  <a:lnTo>
                    <a:pt x="337" y="538"/>
                  </a:lnTo>
                  <a:lnTo>
                    <a:pt x="357" y="548"/>
                  </a:lnTo>
                  <a:lnTo>
                    <a:pt x="383" y="538"/>
                  </a:lnTo>
                  <a:lnTo>
                    <a:pt x="388" y="533"/>
                  </a:lnTo>
                  <a:lnTo>
                    <a:pt x="419" y="522"/>
                  </a:lnTo>
                  <a:lnTo>
                    <a:pt x="440" y="533"/>
                  </a:lnTo>
                  <a:lnTo>
                    <a:pt x="456" y="574"/>
                  </a:lnTo>
                  <a:lnTo>
                    <a:pt x="497" y="579"/>
                  </a:lnTo>
                  <a:lnTo>
                    <a:pt x="513" y="584"/>
                  </a:lnTo>
                  <a:lnTo>
                    <a:pt x="518" y="584"/>
                  </a:lnTo>
                  <a:lnTo>
                    <a:pt x="533" y="589"/>
                  </a:lnTo>
                  <a:lnTo>
                    <a:pt x="554" y="589"/>
                  </a:lnTo>
                  <a:lnTo>
                    <a:pt x="559" y="584"/>
                  </a:lnTo>
                  <a:lnTo>
                    <a:pt x="575" y="595"/>
                  </a:lnTo>
                  <a:lnTo>
                    <a:pt x="595" y="59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1854360" y="2281320"/>
              <a:ext cx="1044360" cy="944640"/>
            </a:xfrm>
            <a:custGeom>
              <a:avLst/>
              <a:gdLst/>
              <a:ahLst/>
              <a:rect l="l" t="t" r="r" b="b"/>
              <a:pathLst>
                <a:path w="658" h="595">
                  <a:moveTo>
                    <a:pt x="595" y="595"/>
                  </a:moveTo>
                  <a:lnTo>
                    <a:pt x="606" y="558"/>
                  </a:lnTo>
                  <a:lnTo>
                    <a:pt x="616" y="548"/>
                  </a:lnTo>
                  <a:lnTo>
                    <a:pt x="647" y="538"/>
                  </a:lnTo>
                  <a:lnTo>
                    <a:pt x="652" y="533"/>
                  </a:lnTo>
                  <a:lnTo>
                    <a:pt x="658" y="522"/>
                  </a:lnTo>
                  <a:lnTo>
                    <a:pt x="642" y="517"/>
                  </a:lnTo>
                  <a:lnTo>
                    <a:pt x="637" y="481"/>
                  </a:lnTo>
                  <a:lnTo>
                    <a:pt x="595" y="460"/>
                  </a:lnTo>
                  <a:lnTo>
                    <a:pt x="585" y="434"/>
                  </a:lnTo>
                  <a:lnTo>
                    <a:pt x="570" y="419"/>
                  </a:lnTo>
                  <a:lnTo>
                    <a:pt x="580" y="403"/>
                  </a:lnTo>
                  <a:lnTo>
                    <a:pt x="595" y="382"/>
                  </a:lnTo>
                  <a:lnTo>
                    <a:pt x="595" y="367"/>
                  </a:lnTo>
                  <a:lnTo>
                    <a:pt x="585" y="351"/>
                  </a:lnTo>
                  <a:lnTo>
                    <a:pt x="570" y="346"/>
                  </a:lnTo>
                  <a:lnTo>
                    <a:pt x="564" y="341"/>
                  </a:lnTo>
                  <a:lnTo>
                    <a:pt x="564" y="305"/>
                  </a:lnTo>
                  <a:lnTo>
                    <a:pt x="559" y="289"/>
                  </a:lnTo>
                  <a:lnTo>
                    <a:pt x="564" y="269"/>
                  </a:lnTo>
                  <a:lnTo>
                    <a:pt x="564" y="263"/>
                  </a:lnTo>
                  <a:lnTo>
                    <a:pt x="559" y="258"/>
                  </a:lnTo>
                  <a:lnTo>
                    <a:pt x="559" y="248"/>
                  </a:lnTo>
                  <a:lnTo>
                    <a:pt x="559" y="243"/>
                  </a:lnTo>
                  <a:lnTo>
                    <a:pt x="570" y="238"/>
                  </a:lnTo>
                  <a:lnTo>
                    <a:pt x="570" y="227"/>
                  </a:lnTo>
                  <a:lnTo>
                    <a:pt x="580" y="212"/>
                  </a:lnTo>
                  <a:lnTo>
                    <a:pt x="585" y="181"/>
                  </a:lnTo>
                  <a:lnTo>
                    <a:pt x="585" y="175"/>
                  </a:lnTo>
                  <a:lnTo>
                    <a:pt x="580" y="144"/>
                  </a:lnTo>
                  <a:lnTo>
                    <a:pt x="564" y="144"/>
                  </a:lnTo>
                  <a:lnTo>
                    <a:pt x="523" y="113"/>
                  </a:lnTo>
                  <a:lnTo>
                    <a:pt x="518" y="98"/>
                  </a:lnTo>
                  <a:lnTo>
                    <a:pt x="492" y="93"/>
                  </a:lnTo>
                  <a:lnTo>
                    <a:pt x="461" y="82"/>
                  </a:lnTo>
                  <a:lnTo>
                    <a:pt x="445" y="67"/>
                  </a:lnTo>
                  <a:lnTo>
                    <a:pt x="419" y="67"/>
                  </a:lnTo>
                  <a:lnTo>
                    <a:pt x="414" y="72"/>
                  </a:lnTo>
                  <a:lnTo>
                    <a:pt x="383" y="72"/>
                  </a:lnTo>
                  <a:lnTo>
                    <a:pt x="352" y="98"/>
                  </a:lnTo>
                  <a:lnTo>
                    <a:pt x="337" y="103"/>
                  </a:lnTo>
                  <a:lnTo>
                    <a:pt x="342" y="124"/>
                  </a:lnTo>
                  <a:lnTo>
                    <a:pt x="316" y="129"/>
                  </a:lnTo>
                  <a:lnTo>
                    <a:pt x="254" y="144"/>
                  </a:lnTo>
                  <a:lnTo>
                    <a:pt x="223" y="124"/>
                  </a:lnTo>
                  <a:lnTo>
                    <a:pt x="207" y="103"/>
                  </a:lnTo>
                  <a:lnTo>
                    <a:pt x="192" y="103"/>
                  </a:lnTo>
                  <a:lnTo>
                    <a:pt x="171" y="93"/>
                  </a:lnTo>
                  <a:lnTo>
                    <a:pt x="161" y="56"/>
                  </a:lnTo>
                  <a:lnTo>
                    <a:pt x="150" y="56"/>
                  </a:lnTo>
                  <a:lnTo>
                    <a:pt x="135" y="46"/>
                  </a:lnTo>
                  <a:lnTo>
                    <a:pt x="145" y="36"/>
                  </a:lnTo>
                  <a:lnTo>
                    <a:pt x="140" y="15"/>
                  </a:lnTo>
                  <a:lnTo>
                    <a:pt x="130" y="10"/>
                  </a:lnTo>
                  <a:lnTo>
                    <a:pt x="109" y="20"/>
                  </a:lnTo>
                  <a:lnTo>
                    <a:pt x="93" y="41"/>
                  </a:lnTo>
                  <a:lnTo>
                    <a:pt x="78" y="41"/>
                  </a:lnTo>
                  <a:lnTo>
                    <a:pt x="68" y="41"/>
                  </a:lnTo>
                  <a:lnTo>
                    <a:pt x="62" y="41"/>
                  </a:lnTo>
                  <a:lnTo>
                    <a:pt x="42" y="41"/>
                  </a:lnTo>
                  <a:lnTo>
                    <a:pt x="21" y="5"/>
                  </a:lnTo>
                  <a:lnTo>
                    <a:pt x="16" y="0"/>
                  </a:lnTo>
                  <a:lnTo>
                    <a:pt x="11" y="15"/>
                  </a:lnTo>
                  <a:lnTo>
                    <a:pt x="0" y="20"/>
                  </a:lnTo>
                  <a:lnTo>
                    <a:pt x="5" y="36"/>
                  </a:lnTo>
                  <a:lnTo>
                    <a:pt x="5" y="82"/>
                  </a:lnTo>
                  <a:lnTo>
                    <a:pt x="21" y="98"/>
                  </a:lnTo>
                  <a:lnTo>
                    <a:pt x="26" y="108"/>
                  </a:lnTo>
                  <a:lnTo>
                    <a:pt x="26" y="129"/>
                  </a:lnTo>
                  <a:lnTo>
                    <a:pt x="42" y="150"/>
                  </a:lnTo>
                  <a:lnTo>
                    <a:pt x="42" y="165"/>
                  </a:lnTo>
                  <a:lnTo>
                    <a:pt x="52" y="170"/>
                  </a:lnTo>
                  <a:lnTo>
                    <a:pt x="73" y="175"/>
                  </a:lnTo>
                  <a:lnTo>
                    <a:pt x="68" y="186"/>
                  </a:lnTo>
                  <a:lnTo>
                    <a:pt x="68" y="196"/>
                  </a:lnTo>
                  <a:lnTo>
                    <a:pt x="57" y="217"/>
                  </a:lnTo>
                  <a:lnTo>
                    <a:pt x="57" y="222"/>
                  </a:lnTo>
                  <a:lnTo>
                    <a:pt x="47" y="227"/>
                  </a:lnTo>
                  <a:lnTo>
                    <a:pt x="42" y="248"/>
                  </a:lnTo>
                  <a:lnTo>
                    <a:pt x="42" y="258"/>
                  </a:lnTo>
                  <a:lnTo>
                    <a:pt x="52" y="258"/>
                  </a:lnTo>
                  <a:lnTo>
                    <a:pt x="62" y="279"/>
                  </a:lnTo>
                  <a:lnTo>
                    <a:pt x="62" y="284"/>
                  </a:lnTo>
                  <a:lnTo>
                    <a:pt x="109" y="310"/>
                  </a:lnTo>
                  <a:lnTo>
                    <a:pt x="124" y="341"/>
                  </a:lnTo>
                  <a:lnTo>
                    <a:pt x="119" y="372"/>
                  </a:lnTo>
                  <a:lnTo>
                    <a:pt x="130" y="372"/>
                  </a:lnTo>
                  <a:lnTo>
                    <a:pt x="135" y="393"/>
                  </a:lnTo>
                  <a:lnTo>
                    <a:pt x="156" y="408"/>
                  </a:lnTo>
                  <a:lnTo>
                    <a:pt x="156" y="403"/>
                  </a:lnTo>
                  <a:lnTo>
                    <a:pt x="161" y="403"/>
                  </a:lnTo>
                  <a:lnTo>
                    <a:pt x="161" y="388"/>
                  </a:lnTo>
                  <a:lnTo>
                    <a:pt x="171" y="393"/>
                  </a:lnTo>
                  <a:lnTo>
                    <a:pt x="176" y="403"/>
                  </a:lnTo>
                  <a:lnTo>
                    <a:pt x="187" y="414"/>
                  </a:lnTo>
                  <a:lnTo>
                    <a:pt x="197" y="403"/>
                  </a:lnTo>
                  <a:lnTo>
                    <a:pt x="202" y="408"/>
                  </a:lnTo>
                  <a:lnTo>
                    <a:pt x="207" y="424"/>
                  </a:lnTo>
                  <a:lnTo>
                    <a:pt x="212" y="429"/>
                  </a:lnTo>
                  <a:lnTo>
                    <a:pt x="218" y="439"/>
                  </a:lnTo>
                  <a:lnTo>
                    <a:pt x="233" y="450"/>
                  </a:lnTo>
                  <a:lnTo>
                    <a:pt x="249" y="496"/>
                  </a:lnTo>
                  <a:lnTo>
                    <a:pt x="285" y="507"/>
                  </a:lnTo>
                  <a:lnTo>
                    <a:pt x="295" y="522"/>
                  </a:lnTo>
                  <a:lnTo>
                    <a:pt x="321" y="533"/>
                  </a:lnTo>
                  <a:lnTo>
                    <a:pt x="316" y="533"/>
                  </a:lnTo>
                  <a:lnTo>
                    <a:pt x="326" y="538"/>
                  </a:lnTo>
                  <a:lnTo>
                    <a:pt x="337" y="538"/>
                  </a:lnTo>
                  <a:lnTo>
                    <a:pt x="357" y="548"/>
                  </a:lnTo>
                  <a:lnTo>
                    <a:pt x="383" y="538"/>
                  </a:lnTo>
                  <a:lnTo>
                    <a:pt x="388" y="533"/>
                  </a:lnTo>
                  <a:lnTo>
                    <a:pt x="419" y="522"/>
                  </a:lnTo>
                  <a:lnTo>
                    <a:pt x="440" y="533"/>
                  </a:lnTo>
                  <a:lnTo>
                    <a:pt x="456" y="574"/>
                  </a:lnTo>
                  <a:lnTo>
                    <a:pt x="497" y="579"/>
                  </a:lnTo>
                  <a:lnTo>
                    <a:pt x="513" y="584"/>
                  </a:lnTo>
                  <a:lnTo>
                    <a:pt x="518" y="584"/>
                  </a:lnTo>
                  <a:lnTo>
                    <a:pt x="533" y="589"/>
                  </a:lnTo>
                  <a:lnTo>
                    <a:pt x="554" y="589"/>
                  </a:lnTo>
                  <a:lnTo>
                    <a:pt x="559" y="584"/>
                  </a:lnTo>
                  <a:lnTo>
                    <a:pt x="575" y="595"/>
                  </a:lnTo>
                  <a:lnTo>
                    <a:pt x="595" y="59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7" name=""/>
          <p:cNvSpPr/>
          <p:nvPr/>
        </p:nvSpPr>
        <p:spPr>
          <a:xfrm>
            <a:off x="1812960" y="2173320"/>
            <a:ext cx="165240" cy="173160"/>
          </a:xfrm>
          <a:custGeom>
            <a:avLst/>
            <a:gdLst/>
            <a:ahLst/>
            <a:rect l="l" t="t" r="r" b="b"/>
            <a:pathLst>
              <a:path w="104" h="109">
                <a:moveTo>
                  <a:pt x="47" y="73"/>
                </a:moveTo>
                <a:lnTo>
                  <a:pt x="52" y="73"/>
                </a:lnTo>
                <a:lnTo>
                  <a:pt x="68" y="83"/>
                </a:lnTo>
                <a:lnTo>
                  <a:pt x="78" y="83"/>
                </a:lnTo>
                <a:lnTo>
                  <a:pt x="83" y="93"/>
                </a:lnTo>
                <a:lnTo>
                  <a:pt x="88" y="109"/>
                </a:lnTo>
                <a:lnTo>
                  <a:pt x="94" y="109"/>
                </a:lnTo>
                <a:lnTo>
                  <a:pt x="104" y="109"/>
                </a:lnTo>
                <a:lnTo>
                  <a:pt x="99" y="99"/>
                </a:lnTo>
                <a:lnTo>
                  <a:pt x="104" y="93"/>
                </a:lnTo>
                <a:lnTo>
                  <a:pt x="104" y="88"/>
                </a:lnTo>
                <a:lnTo>
                  <a:pt x="99" y="88"/>
                </a:lnTo>
                <a:lnTo>
                  <a:pt x="104" y="78"/>
                </a:lnTo>
                <a:lnTo>
                  <a:pt x="94" y="78"/>
                </a:lnTo>
                <a:lnTo>
                  <a:pt x="78" y="62"/>
                </a:lnTo>
                <a:lnTo>
                  <a:pt x="78" y="52"/>
                </a:lnTo>
                <a:lnTo>
                  <a:pt x="83" y="52"/>
                </a:lnTo>
                <a:lnTo>
                  <a:pt x="83" y="47"/>
                </a:lnTo>
                <a:lnTo>
                  <a:pt x="68" y="31"/>
                </a:lnTo>
                <a:lnTo>
                  <a:pt x="68" y="16"/>
                </a:lnTo>
                <a:lnTo>
                  <a:pt x="63" y="11"/>
                </a:lnTo>
                <a:lnTo>
                  <a:pt x="52" y="0"/>
                </a:lnTo>
                <a:lnTo>
                  <a:pt x="0" y="5"/>
                </a:lnTo>
                <a:lnTo>
                  <a:pt x="6" y="11"/>
                </a:lnTo>
                <a:lnTo>
                  <a:pt x="11" y="21"/>
                </a:lnTo>
                <a:lnTo>
                  <a:pt x="16" y="42"/>
                </a:lnTo>
                <a:lnTo>
                  <a:pt x="16" y="47"/>
                </a:lnTo>
                <a:lnTo>
                  <a:pt x="42" y="68"/>
                </a:lnTo>
                <a:lnTo>
                  <a:pt x="47" y="73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8" name=""/>
          <p:cNvGrpSpPr/>
          <p:nvPr/>
        </p:nvGrpSpPr>
        <p:grpSpPr>
          <a:xfrm>
            <a:off x="1812960" y="2173320"/>
            <a:ext cx="165240" cy="173160"/>
            <a:chOff x="1812960" y="2173320"/>
            <a:chExt cx="165240" cy="173160"/>
          </a:xfrm>
        </p:grpSpPr>
        <p:sp>
          <p:nvSpPr>
            <p:cNvPr id="379" name=""/>
            <p:cNvSpPr/>
            <p:nvPr/>
          </p:nvSpPr>
          <p:spPr>
            <a:xfrm>
              <a:off x="1812960" y="2173320"/>
              <a:ext cx="165240" cy="173160"/>
            </a:xfrm>
            <a:custGeom>
              <a:avLst/>
              <a:gdLst/>
              <a:ahLst/>
              <a:rect l="l" t="t" r="r" b="b"/>
              <a:pathLst>
                <a:path w="104" h="109">
                  <a:moveTo>
                    <a:pt x="47" y="73"/>
                  </a:moveTo>
                  <a:lnTo>
                    <a:pt x="52" y="73"/>
                  </a:lnTo>
                  <a:lnTo>
                    <a:pt x="68" y="83"/>
                  </a:lnTo>
                  <a:lnTo>
                    <a:pt x="78" y="83"/>
                  </a:lnTo>
                  <a:lnTo>
                    <a:pt x="83" y="93"/>
                  </a:lnTo>
                  <a:lnTo>
                    <a:pt x="88" y="109"/>
                  </a:lnTo>
                  <a:lnTo>
                    <a:pt x="94" y="109"/>
                  </a:lnTo>
                  <a:lnTo>
                    <a:pt x="104" y="109"/>
                  </a:lnTo>
                  <a:lnTo>
                    <a:pt x="99" y="99"/>
                  </a:lnTo>
                  <a:lnTo>
                    <a:pt x="104" y="93"/>
                  </a:lnTo>
                  <a:lnTo>
                    <a:pt x="104" y="88"/>
                  </a:lnTo>
                  <a:lnTo>
                    <a:pt x="99" y="88"/>
                  </a:lnTo>
                  <a:lnTo>
                    <a:pt x="104" y="78"/>
                  </a:lnTo>
                  <a:lnTo>
                    <a:pt x="94" y="78"/>
                  </a:lnTo>
                  <a:lnTo>
                    <a:pt x="78" y="62"/>
                  </a:lnTo>
                  <a:lnTo>
                    <a:pt x="78" y="52"/>
                  </a:lnTo>
                  <a:lnTo>
                    <a:pt x="83" y="52"/>
                  </a:lnTo>
                  <a:lnTo>
                    <a:pt x="83" y="47"/>
                  </a:lnTo>
                  <a:lnTo>
                    <a:pt x="68" y="31"/>
                  </a:lnTo>
                  <a:lnTo>
                    <a:pt x="68" y="16"/>
                  </a:lnTo>
                  <a:lnTo>
                    <a:pt x="63" y="11"/>
                  </a:lnTo>
                  <a:lnTo>
                    <a:pt x="52" y="0"/>
                  </a:lnTo>
                  <a:lnTo>
                    <a:pt x="0" y="5"/>
                  </a:lnTo>
                  <a:lnTo>
                    <a:pt x="6" y="11"/>
                  </a:lnTo>
                  <a:lnTo>
                    <a:pt x="11" y="21"/>
                  </a:lnTo>
                  <a:lnTo>
                    <a:pt x="16" y="42"/>
                  </a:lnTo>
                  <a:lnTo>
                    <a:pt x="16" y="47"/>
                  </a:lnTo>
                  <a:lnTo>
                    <a:pt x="42" y="68"/>
                  </a:lnTo>
                  <a:lnTo>
                    <a:pt x="47" y="73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1812960" y="2173320"/>
              <a:ext cx="165240" cy="173160"/>
            </a:xfrm>
            <a:custGeom>
              <a:avLst/>
              <a:gdLst/>
              <a:ahLst/>
              <a:rect l="l" t="t" r="r" b="b"/>
              <a:pathLst>
                <a:path w="104" h="109">
                  <a:moveTo>
                    <a:pt x="47" y="73"/>
                  </a:moveTo>
                  <a:lnTo>
                    <a:pt x="52" y="73"/>
                  </a:lnTo>
                  <a:lnTo>
                    <a:pt x="68" y="83"/>
                  </a:lnTo>
                  <a:lnTo>
                    <a:pt x="78" y="83"/>
                  </a:lnTo>
                  <a:lnTo>
                    <a:pt x="83" y="93"/>
                  </a:lnTo>
                  <a:lnTo>
                    <a:pt x="88" y="109"/>
                  </a:lnTo>
                  <a:lnTo>
                    <a:pt x="94" y="109"/>
                  </a:lnTo>
                  <a:lnTo>
                    <a:pt x="104" y="109"/>
                  </a:lnTo>
                  <a:lnTo>
                    <a:pt x="99" y="99"/>
                  </a:lnTo>
                  <a:lnTo>
                    <a:pt x="104" y="93"/>
                  </a:lnTo>
                  <a:lnTo>
                    <a:pt x="104" y="88"/>
                  </a:lnTo>
                  <a:lnTo>
                    <a:pt x="99" y="88"/>
                  </a:lnTo>
                  <a:lnTo>
                    <a:pt x="104" y="78"/>
                  </a:lnTo>
                  <a:lnTo>
                    <a:pt x="94" y="78"/>
                  </a:lnTo>
                  <a:lnTo>
                    <a:pt x="78" y="62"/>
                  </a:lnTo>
                  <a:lnTo>
                    <a:pt x="78" y="52"/>
                  </a:lnTo>
                  <a:lnTo>
                    <a:pt x="83" y="52"/>
                  </a:lnTo>
                  <a:lnTo>
                    <a:pt x="83" y="47"/>
                  </a:lnTo>
                  <a:lnTo>
                    <a:pt x="68" y="31"/>
                  </a:lnTo>
                  <a:lnTo>
                    <a:pt x="68" y="16"/>
                  </a:lnTo>
                  <a:lnTo>
                    <a:pt x="63" y="11"/>
                  </a:lnTo>
                  <a:lnTo>
                    <a:pt x="52" y="0"/>
                  </a:lnTo>
                  <a:lnTo>
                    <a:pt x="0" y="5"/>
                  </a:lnTo>
                  <a:lnTo>
                    <a:pt x="6" y="11"/>
                  </a:lnTo>
                  <a:lnTo>
                    <a:pt x="11" y="21"/>
                  </a:lnTo>
                  <a:lnTo>
                    <a:pt x="16" y="42"/>
                  </a:lnTo>
                  <a:lnTo>
                    <a:pt x="16" y="47"/>
                  </a:lnTo>
                  <a:lnTo>
                    <a:pt x="42" y="68"/>
                  </a:lnTo>
                  <a:lnTo>
                    <a:pt x="47" y="73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1" name=""/>
          <p:cNvSpPr/>
          <p:nvPr/>
        </p:nvSpPr>
        <p:spPr>
          <a:xfrm>
            <a:off x="1887480" y="2289240"/>
            <a:ext cx="65160" cy="57240"/>
          </a:xfrm>
          <a:custGeom>
            <a:avLst/>
            <a:gdLst/>
            <a:ahLst/>
            <a:rect l="l" t="t" r="r" b="b"/>
            <a:pathLst>
              <a:path w="41" h="36">
                <a:moveTo>
                  <a:pt x="0" y="0"/>
                </a:moveTo>
                <a:lnTo>
                  <a:pt x="5" y="0"/>
                </a:lnTo>
                <a:lnTo>
                  <a:pt x="21" y="10"/>
                </a:lnTo>
                <a:lnTo>
                  <a:pt x="31" y="10"/>
                </a:lnTo>
                <a:lnTo>
                  <a:pt x="36" y="20"/>
                </a:lnTo>
                <a:lnTo>
                  <a:pt x="41" y="36"/>
                </a:lnTo>
                <a:lnTo>
                  <a:pt x="21" y="36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2" name=""/>
          <p:cNvGrpSpPr/>
          <p:nvPr/>
        </p:nvGrpSpPr>
        <p:grpSpPr>
          <a:xfrm>
            <a:off x="1887480" y="2289240"/>
            <a:ext cx="65160" cy="57240"/>
            <a:chOff x="1887480" y="2289240"/>
            <a:chExt cx="65160" cy="57240"/>
          </a:xfrm>
        </p:grpSpPr>
        <p:sp>
          <p:nvSpPr>
            <p:cNvPr id="383" name=""/>
            <p:cNvSpPr/>
            <p:nvPr/>
          </p:nvSpPr>
          <p:spPr>
            <a:xfrm>
              <a:off x="1887480" y="2289240"/>
              <a:ext cx="65160" cy="57240"/>
            </a:xfrm>
            <a:custGeom>
              <a:avLst/>
              <a:gdLst/>
              <a:ahLst/>
              <a:rect l="l" t="t" r="r" b="b"/>
              <a:pathLst>
                <a:path w="41" h="36">
                  <a:moveTo>
                    <a:pt x="0" y="0"/>
                  </a:moveTo>
                  <a:lnTo>
                    <a:pt x="5" y="0"/>
                  </a:lnTo>
                  <a:lnTo>
                    <a:pt x="21" y="10"/>
                  </a:lnTo>
                  <a:lnTo>
                    <a:pt x="31" y="10"/>
                  </a:lnTo>
                  <a:lnTo>
                    <a:pt x="36" y="20"/>
                  </a:lnTo>
                  <a:lnTo>
                    <a:pt x="41" y="36"/>
                  </a:lnTo>
                  <a:lnTo>
                    <a:pt x="21" y="3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1887480" y="2289240"/>
              <a:ext cx="65160" cy="57240"/>
            </a:xfrm>
            <a:custGeom>
              <a:avLst/>
              <a:gdLst/>
              <a:ahLst/>
              <a:rect l="l" t="t" r="r" b="b"/>
              <a:pathLst>
                <a:path w="41" h="36">
                  <a:moveTo>
                    <a:pt x="0" y="0"/>
                  </a:moveTo>
                  <a:lnTo>
                    <a:pt x="5" y="0"/>
                  </a:lnTo>
                  <a:lnTo>
                    <a:pt x="21" y="10"/>
                  </a:lnTo>
                  <a:lnTo>
                    <a:pt x="31" y="10"/>
                  </a:lnTo>
                  <a:lnTo>
                    <a:pt x="36" y="20"/>
                  </a:lnTo>
                  <a:lnTo>
                    <a:pt x="41" y="36"/>
                  </a:lnTo>
                  <a:lnTo>
                    <a:pt x="21" y="36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5" name=""/>
          <p:cNvSpPr/>
          <p:nvPr/>
        </p:nvSpPr>
        <p:spPr>
          <a:xfrm>
            <a:off x="1558800" y="2444760"/>
            <a:ext cx="542880" cy="542880"/>
          </a:xfrm>
          <a:custGeom>
            <a:avLst/>
            <a:gdLst/>
            <a:ahLst/>
            <a:rect l="l" t="t" r="r" b="b"/>
            <a:pathLst>
              <a:path w="342" h="342">
                <a:moveTo>
                  <a:pt x="274" y="342"/>
                </a:moveTo>
                <a:lnTo>
                  <a:pt x="285" y="331"/>
                </a:lnTo>
                <a:lnTo>
                  <a:pt x="295" y="305"/>
                </a:lnTo>
                <a:lnTo>
                  <a:pt x="305" y="305"/>
                </a:lnTo>
                <a:lnTo>
                  <a:pt x="321" y="305"/>
                </a:lnTo>
                <a:lnTo>
                  <a:pt x="336" y="311"/>
                </a:lnTo>
                <a:lnTo>
                  <a:pt x="342" y="305"/>
                </a:lnTo>
                <a:lnTo>
                  <a:pt x="321" y="290"/>
                </a:lnTo>
                <a:lnTo>
                  <a:pt x="316" y="269"/>
                </a:lnTo>
                <a:lnTo>
                  <a:pt x="305" y="269"/>
                </a:lnTo>
                <a:lnTo>
                  <a:pt x="310" y="238"/>
                </a:lnTo>
                <a:lnTo>
                  <a:pt x="295" y="207"/>
                </a:lnTo>
                <a:lnTo>
                  <a:pt x="248" y="181"/>
                </a:lnTo>
                <a:lnTo>
                  <a:pt x="248" y="176"/>
                </a:lnTo>
                <a:lnTo>
                  <a:pt x="238" y="155"/>
                </a:lnTo>
                <a:lnTo>
                  <a:pt x="228" y="155"/>
                </a:lnTo>
                <a:lnTo>
                  <a:pt x="228" y="145"/>
                </a:lnTo>
                <a:lnTo>
                  <a:pt x="233" y="124"/>
                </a:lnTo>
                <a:lnTo>
                  <a:pt x="243" y="119"/>
                </a:lnTo>
                <a:lnTo>
                  <a:pt x="243" y="114"/>
                </a:lnTo>
                <a:lnTo>
                  <a:pt x="254" y="93"/>
                </a:lnTo>
                <a:lnTo>
                  <a:pt x="254" y="83"/>
                </a:lnTo>
                <a:lnTo>
                  <a:pt x="259" y="72"/>
                </a:lnTo>
                <a:lnTo>
                  <a:pt x="238" y="67"/>
                </a:lnTo>
                <a:lnTo>
                  <a:pt x="228" y="62"/>
                </a:lnTo>
                <a:lnTo>
                  <a:pt x="228" y="47"/>
                </a:lnTo>
                <a:lnTo>
                  <a:pt x="212" y="26"/>
                </a:lnTo>
                <a:lnTo>
                  <a:pt x="212" y="5"/>
                </a:lnTo>
                <a:lnTo>
                  <a:pt x="207" y="10"/>
                </a:lnTo>
                <a:lnTo>
                  <a:pt x="197" y="10"/>
                </a:lnTo>
                <a:lnTo>
                  <a:pt x="191" y="5"/>
                </a:lnTo>
                <a:lnTo>
                  <a:pt x="160" y="5"/>
                </a:lnTo>
                <a:lnTo>
                  <a:pt x="150" y="0"/>
                </a:lnTo>
                <a:lnTo>
                  <a:pt x="129" y="16"/>
                </a:lnTo>
                <a:lnTo>
                  <a:pt x="124" y="16"/>
                </a:lnTo>
                <a:lnTo>
                  <a:pt x="114" y="41"/>
                </a:lnTo>
                <a:lnTo>
                  <a:pt x="88" y="47"/>
                </a:lnTo>
                <a:lnTo>
                  <a:pt x="88" y="114"/>
                </a:lnTo>
                <a:lnTo>
                  <a:pt x="78" y="129"/>
                </a:lnTo>
                <a:lnTo>
                  <a:pt x="0" y="171"/>
                </a:lnTo>
                <a:lnTo>
                  <a:pt x="16" y="217"/>
                </a:lnTo>
                <a:lnTo>
                  <a:pt x="67" y="238"/>
                </a:lnTo>
                <a:lnTo>
                  <a:pt x="109" y="264"/>
                </a:lnTo>
                <a:lnTo>
                  <a:pt x="145" y="274"/>
                </a:lnTo>
                <a:lnTo>
                  <a:pt x="150" y="290"/>
                </a:lnTo>
                <a:lnTo>
                  <a:pt x="171" y="290"/>
                </a:lnTo>
                <a:lnTo>
                  <a:pt x="171" y="321"/>
                </a:lnTo>
                <a:lnTo>
                  <a:pt x="207" y="336"/>
                </a:lnTo>
                <a:lnTo>
                  <a:pt x="274" y="342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6" name=""/>
          <p:cNvGrpSpPr/>
          <p:nvPr/>
        </p:nvGrpSpPr>
        <p:grpSpPr>
          <a:xfrm>
            <a:off x="1558800" y="2444760"/>
            <a:ext cx="542880" cy="542880"/>
            <a:chOff x="1558800" y="2444760"/>
            <a:chExt cx="542880" cy="542880"/>
          </a:xfrm>
        </p:grpSpPr>
        <p:sp>
          <p:nvSpPr>
            <p:cNvPr id="387" name=""/>
            <p:cNvSpPr/>
            <p:nvPr/>
          </p:nvSpPr>
          <p:spPr>
            <a:xfrm>
              <a:off x="1558800" y="2444760"/>
              <a:ext cx="542880" cy="542880"/>
            </a:xfrm>
            <a:custGeom>
              <a:avLst/>
              <a:gdLst/>
              <a:ahLst/>
              <a:rect l="l" t="t" r="r" b="b"/>
              <a:pathLst>
                <a:path w="342" h="342">
                  <a:moveTo>
                    <a:pt x="274" y="342"/>
                  </a:moveTo>
                  <a:lnTo>
                    <a:pt x="285" y="331"/>
                  </a:lnTo>
                  <a:lnTo>
                    <a:pt x="295" y="305"/>
                  </a:lnTo>
                  <a:lnTo>
                    <a:pt x="305" y="305"/>
                  </a:lnTo>
                  <a:lnTo>
                    <a:pt x="321" y="305"/>
                  </a:lnTo>
                  <a:lnTo>
                    <a:pt x="336" y="311"/>
                  </a:lnTo>
                  <a:lnTo>
                    <a:pt x="342" y="305"/>
                  </a:lnTo>
                  <a:lnTo>
                    <a:pt x="321" y="290"/>
                  </a:lnTo>
                  <a:lnTo>
                    <a:pt x="316" y="269"/>
                  </a:lnTo>
                  <a:lnTo>
                    <a:pt x="305" y="269"/>
                  </a:lnTo>
                  <a:lnTo>
                    <a:pt x="310" y="238"/>
                  </a:lnTo>
                  <a:lnTo>
                    <a:pt x="295" y="207"/>
                  </a:lnTo>
                  <a:lnTo>
                    <a:pt x="248" y="181"/>
                  </a:lnTo>
                  <a:lnTo>
                    <a:pt x="248" y="176"/>
                  </a:lnTo>
                  <a:lnTo>
                    <a:pt x="238" y="155"/>
                  </a:lnTo>
                  <a:lnTo>
                    <a:pt x="228" y="155"/>
                  </a:lnTo>
                  <a:lnTo>
                    <a:pt x="228" y="145"/>
                  </a:lnTo>
                  <a:lnTo>
                    <a:pt x="233" y="124"/>
                  </a:lnTo>
                  <a:lnTo>
                    <a:pt x="243" y="119"/>
                  </a:lnTo>
                  <a:lnTo>
                    <a:pt x="243" y="114"/>
                  </a:lnTo>
                  <a:lnTo>
                    <a:pt x="254" y="93"/>
                  </a:lnTo>
                  <a:lnTo>
                    <a:pt x="254" y="83"/>
                  </a:lnTo>
                  <a:lnTo>
                    <a:pt x="259" y="72"/>
                  </a:lnTo>
                  <a:lnTo>
                    <a:pt x="238" y="67"/>
                  </a:lnTo>
                  <a:lnTo>
                    <a:pt x="228" y="62"/>
                  </a:lnTo>
                  <a:lnTo>
                    <a:pt x="228" y="47"/>
                  </a:lnTo>
                  <a:lnTo>
                    <a:pt x="212" y="26"/>
                  </a:lnTo>
                  <a:lnTo>
                    <a:pt x="212" y="5"/>
                  </a:lnTo>
                  <a:lnTo>
                    <a:pt x="207" y="10"/>
                  </a:lnTo>
                  <a:lnTo>
                    <a:pt x="197" y="10"/>
                  </a:lnTo>
                  <a:lnTo>
                    <a:pt x="191" y="5"/>
                  </a:lnTo>
                  <a:lnTo>
                    <a:pt x="160" y="5"/>
                  </a:lnTo>
                  <a:lnTo>
                    <a:pt x="150" y="0"/>
                  </a:lnTo>
                  <a:lnTo>
                    <a:pt x="129" y="16"/>
                  </a:lnTo>
                  <a:lnTo>
                    <a:pt x="124" y="16"/>
                  </a:lnTo>
                  <a:lnTo>
                    <a:pt x="114" y="41"/>
                  </a:lnTo>
                  <a:lnTo>
                    <a:pt x="88" y="47"/>
                  </a:lnTo>
                  <a:lnTo>
                    <a:pt x="88" y="114"/>
                  </a:lnTo>
                  <a:lnTo>
                    <a:pt x="78" y="129"/>
                  </a:lnTo>
                  <a:lnTo>
                    <a:pt x="0" y="171"/>
                  </a:lnTo>
                  <a:lnTo>
                    <a:pt x="16" y="217"/>
                  </a:lnTo>
                  <a:lnTo>
                    <a:pt x="67" y="238"/>
                  </a:lnTo>
                  <a:lnTo>
                    <a:pt x="109" y="264"/>
                  </a:lnTo>
                  <a:lnTo>
                    <a:pt x="145" y="274"/>
                  </a:lnTo>
                  <a:lnTo>
                    <a:pt x="150" y="290"/>
                  </a:lnTo>
                  <a:lnTo>
                    <a:pt x="171" y="290"/>
                  </a:lnTo>
                  <a:lnTo>
                    <a:pt x="171" y="321"/>
                  </a:lnTo>
                  <a:lnTo>
                    <a:pt x="207" y="336"/>
                  </a:lnTo>
                  <a:lnTo>
                    <a:pt x="274" y="342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1558800" y="2444760"/>
              <a:ext cx="542880" cy="542880"/>
            </a:xfrm>
            <a:custGeom>
              <a:avLst/>
              <a:gdLst/>
              <a:ahLst/>
              <a:rect l="l" t="t" r="r" b="b"/>
              <a:pathLst>
                <a:path w="342" h="342">
                  <a:moveTo>
                    <a:pt x="274" y="342"/>
                  </a:moveTo>
                  <a:lnTo>
                    <a:pt x="285" y="331"/>
                  </a:lnTo>
                  <a:lnTo>
                    <a:pt x="295" y="305"/>
                  </a:lnTo>
                  <a:lnTo>
                    <a:pt x="305" y="305"/>
                  </a:lnTo>
                  <a:lnTo>
                    <a:pt x="321" y="305"/>
                  </a:lnTo>
                  <a:lnTo>
                    <a:pt x="336" y="311"/>
                  </a:lnTo>
                  <a:lnTo>
                    <a:pt x="342" y="305"/>
                  </a:lnTo>
                  <a:lnTo>
                    <a:pt x="321" y="290"/>
                  </a:lnTo>
                  <a:lnTo>
                    <a:pt x="316" y="269"/>
                  </a:lnTo>
                  <a:lnTo>
                    <a:pt x="305" y="269"/>
                  </a:lnTo>
                  <a:lnTo>
                    <a:pt x="310" y="238"/>
                  </a:lnTo>
                  <a:lnTo>
                    <a:pt x="295" y="207"/>
                  </a:lnTo>
                  <a:lnTo>
                    <a:pt x="248" y="181"/>
                  </a:lnTo>
                  <a:lnTo>
                    <a:pt x="248" y="176"/>
                  </a:lnTo>
                  <a:lnTo>
                    <a:pt x="238" y="155"/>
                  </a:lnTo>
                  <a:lnTo>
                    <a:pt x="228" y="155"/>
                  </a:lnTo>
                  <a:lnTo>
                    <a:pt x="228" y="145"/>
                  </a:lnTo>
                  <a:lnTo>
                    <a:pt x="233" y="124"/>
                  </a:lnTo>
                  <a:lnTo>
                    <a:pt x="243" y="119"/>
                  </a:lnTo>
                  <a:lnTo>
                    <a:pt x="243" y="114"/>
                  </a:lnTo>
                  <a:lnTo>
                    <a:pt x="254" y="93"/>
                  </a:lnTo>
                  <a:lnTo>
                    <a:pt x="254" y="83"/>
                  </a:lnTo>
                  <a:lnTo>
                    <a:pt x="259" y="72"/>
                  </a:lnTo>
                  <a:lnTo>
                    <a:pt x="238" y="67"/>
                  </a:lnTo>
                  <a:lnTo>
                    <a:pt x="228" y="62"/>
                  </a:lnTo>
                  <a:lnTo>
                    <a:pt x="228" y="47"/>
                  </a:lnTo>
                  <a:lnTo>
                    <a:pt x="212" y="26"/>
                  </a:lnTo>
                  <a:lnTo>
                    <a:pt x="212" y="5"/>
                  </a:lnTo>
                  <a:lnTo>
                    <a:pt x="207" y="10"/>
                  </a:lnTo>
                  <a:lnTo>
                    <a:pt x="197" y="10"/>
                  </a:lnTo>
                  <a:lnTo>
                    <a:pt x="191" y="5"/>
                  </a:lnTo>
                  <a:lnTo>
                    <a:pt x="160" y="5"/>
                  </a:lnTo>
                  <a:lnTo>
                    <a:pt x="150" y="0"/>
                  </a:lnTo>
                  <a:lnTo>
                    <a:pt x="129" y="16"/>
                  </a:lnTo>
                  <a:lnTo>
                    <a:pt x="124" y="16"/>
                  </a:lnTo>
                  <a:lnTo>
                    <a:pt x="114" y="41"/>
                  </a:lnTo>
                  <a:lnTo>
                    <a:pt x="88" y="47"/>
                  </a:lnTo>
                  <a:lnTo>
                    <a:pt x="88" y="114"/>
                  </a:lnTo>
                  <a:lnTo>
                    <a:pt x="78" y="129"/>
                  </a:lnTo>
                  <a:lnTo>
                    <a:pt x="0" y="171"/>
                  </a:lnTo>
                  <a:lnTo>
                    <a:pt x="16" y="217"/>
                  </a:lnTo>
                  <a:lnTo>
                    <a:pt x="67" y="238"/>
                  </a:lnTo>
                  <a:lnTo>
                    <a:pt x="109" y="264"/>
                  </a:lnTo>
                  <a:lnTo>
                    <a:pt x="145" y="274"/>
                  </a:lnTo>
                  <a:lnTo>
                    <a:pt x="150" y="290"/>
                  </a:lnTo>
                  <a:lnTo>
                    <a:pt x="171" y="290"/>
                  </a:lnTo>
                  <a:lnTo>
                    <a:pt x="171" y="321"/>
                  </a:lnTo>
                  <a:lnTo>
                    <a:pt x="207" y="336"/>
                  </a:lnTo>
                  <a:lnTo>
                    <a:pt x="274" y="342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9" name=""/>
          <p:cNvSpPr/>
          <p:nvPr/>
        </p:nvSpPr>
        <p:spPr>
          <a:xfrm>
            <a:off x="1986120" y="2928960"/>
            <a:ext cx="98280" cy="90360"/>
          </a:xfrm>
          <a:custGeom>
            <a:avLst/>
            <a:gdLst/>
            <a:ahLst/>
            <a:rect l="l" t="t" r="r" b="b"/>
            <a:pathLst>
              <a:path w="62" h="57">
                <a:moveTo>
                  <a:pt x="62" y="57"/>
                </a:moveTo>
                <a:lnTo>
                  <a:pt x="52" y="31"/>
                </a:lnTo>
                <a:lnTo>
                  <a:pt x="41" y="26"/>
                </a:lnTo>
                <a:lnTo>
                  <a:pt x="62" y="16"/>
                </a:lnTo>
                <a:lnTo>
                  <a:pt x="52" y="0"/>
                </a:lnTo>
                <a:lnTo>
                  <a:pt x="36" y="0"/>
                </a:lnTo>
                <a:lnTo>
                  <a:pt x="26" y="0"/>
                </a:lnTo>
                <a:lnTo>
                  <a:pt x="16" y="26"/>
                </a:lnTo>
                <a:lnTo>
                  <a:pt x="0" y="37"/>
                </a:lnTo>
                <a:lnTo>
                  <a:pt x="31" y="42"/>
                </a:lnTo>
                <a:lnTo>
                  <a:pt x="41" y="57"/>
                </a:lnTo>
                <a:lnTo>
                  <a:pt x="62" y="57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0" name=""/>
          <p:cNvGrpSpPr/>
          <p:nvPr/>
        </p:nvGrpSpPr>
        <p:grpSpPr>
          <a:xfrm>
            <a:off x="1986120" y="2928960"/>
            <a:ext cx="98280" cy="90360"/>
            <a:chOff x="1986120" y="2928960"/>
            <a:chExt cx="98280" cy="90360"/>
          </a:xfrm>
        </p:grpSpPr>
        <p:sp>
          <p:nvSpPr>
            <p:cNvPr id="391" name=""/>
            <p:cNvSpPr/>
            <p:nvPr/>
          </p:nvSpPr>
          <p:spPr>
            <a:xfrm>
              <a:off x="1986120" y="2928960"/>
              <a:ext cx="98280" cy="90360"/>
            </a:xfrm>
            <a:custGeom>
              <a:avLst/>
              <a:gdLst/>
              <a:ahLst/>
              <a:rect l="l" t="t" r="r" b="b"/>
              <a:pathLst>
                <a:path w="62" h="57">
                  <a:moveTo>
                    <a:pt x="62" y="57"/>
                  </a:moveTo>
                  <a:lnTo>
                    <a:pt x="52" y="31"/>
                  </a:lnTo>
                  <a:lnTo>
                    <a:pt x="41" y="26"/>
                  </a:lnTo>
                  <a:lnTo>
                    <a:pt x="62" y="16"/>
                  </a:lnTo>
                  <a:lnTo>
                    <a:pt x="52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0" y="37"/>
                  </a:lnTo>
                  <a:lnTo>
                    <a:pt x="31" y="42"/>
                  </a:lnTo>
                  <a:lnTo>
                    <a:pt x="41" y="57"/>
                  </a:lnTo>
                  <a:lnTo>
                    <a:pt x="62" y="57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1986120" y="2928960"/>
              <a:ext cx="98280" cy="90360"/>
            </a:xfrm>
            <a:custGeom>
              <a:avLst/>
              <a:gdLst/>
              <a:ahLst/>
              <a:rect l="l" t="t" r="r" b="b"/>
              <a:pathLst>
                <a:path w="62" h="57">
                  <a:moveTo>
                    <a:pt x="62" y="57"/>
                  </a:moveTo>
                  <a:lnTo>
                    <a:pt x="52" y="31"/>
                  </a:lnTo>
                  <a:lnTo>
                    <a:pt x="41" y="26"/>
                  </a:lnTo>
                  <a:lnTo>
                    <a:pt x="62" y="16"/>
                  </a:lnTo>
                  <a:lnTo>
                    <a:pt x="52" y="0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0" y="37"/>
                  </a:lnTo>
                  <a:lnTo>
                    <a:pt x="31" y="42"/>
                  </a:lnTo>
                  <a:lnTo>
                    <a:pt x="41" y="57"/>
                  </a:lnTo>
                  <a:lnTo>
                    <a:pt x="62" y="57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3" name=""/>
          <p:cNvSpPr/>
          <p:nvPr/>
        </p:nvSpPr>
        <p:spPr>
          <a:xfrm>
            <a:off x="2495520" y="3159000"/>
            <a:ext cx="15840" cy="33480"/>
          </a:xfrm>
          <a:custGeom>
            <a:avLst/>
            <a:gdLst/>
            <a:ahLst/>
            <a:rect l="l" t="t" r="r" b="b"/>
            <a:pathLst>
              <a:path w="10" h="21">
                <a:moveTo>
                  <a:pt x="5" y="21"/>
                </a:moveTo>
                <a:lnTo>
                  <a:pt x="0" y="21"/>
                </a:lnTo>
                <a:lnTo>
                  <a:pt x="0" y="11"/>
                </a:lnTo>
                <a:lnTo>
                  <a:pt x="5" y="0"/>
                </a:lnTo>
                <a:lnTo>
                  <a:pt x="10" y="0"/>
                </a:lnTo>
                <a:lnTo>
                  <a:pt x="5" y="2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4" name=""/>
          <p:cNvGrpSpPr/>
          <p:nvPr/>
        </p:nvGrpSpPr>
        <p:grpSpPr>
          <a:xfrm>
            <a:off x="2495520" y="3159000"/>
            <a:ext cx="15840" cy="33480"/>
            <a:chOff x="2495520" y="3159000"/>
            <a:chExt cx="15840" cy="33480"/>
          </a:xfrm>
        </p:grpSpPr>
        <p:sp>
          <p:nvSpPr>
            <p:cNvPr id="395" name=""/>
            <p:cNvSpPr/>
            <p:nvPr/>
          </p:nvSpPr>
          <p:spPr>
            <a:xfrm>
              <a:off x="2495520" y="3159000"/>
              <a:ext cx="1584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21"/>
                  </a:moveTo>
                  <a:lnTo>
                    <a:pt x="0" y="21"/>
                  </a:lnTo>
                  <a:lnTo>
                    <a:pt x="0" y="11"/>
                  </a:lnTo>
                  <a:lnTo>
                    <a:pt x="5" y="0"/>
                  </a:lnTo>
                  <a:lnTo>
                    <a:pt x="10" y="0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2495520" y="3159000"/>
              <a:ext cx="15840" cy="3348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21"/>
                  </a:moveTo>
                  <a:lnTo>
                    <a:pt x="0" y="21"/>
                  </a:lnTo>
                  <a:lnTo>
                    <a:pt x="0" y="11"/>
                  </a:lnTo>
                  <a:lnTo>
                    <a:pt x="5" y="0"/>
                  </a:lnTo>
                  <a:lnTo>
                    <a:pt x="10" y="0"/>
                  </a:lnTo>
                  <a:lnTo>
                    <a:pt x="5" y="2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7" name=""/>
          <p:cNvSpPr/>
          <p:nvPr/>
        </p:nvSpPr>
        <p:spPr>
          <a:xfrm>
            <a:off x="2208240" y="3166920"/>
            <a:ext cx="49320" cy="90720"/>
          </a:xfrm>
          <a:custGeom>
            <a:avLst/>
            <a:gdLst/>
            <a:ahLst/>
            <a:rect l="l" t="t" r="r" b="b"/>
            <a:pathLst>
              <a:path w="31" h="57">
                <a:moveTo>
                  <a:pt x="10" y="57"/>
                </a:moveTo>
                <a:lnTo>
                  <a:pt x="26" y="52"/>
                </a:lnTo>
                <a:lnTo>
                  <a:pt x="31" y="42"/>
                </a:lnTo>
                <a:lnTo>
                  <a:pt x="26" y="26"/>
                </a:lnTo>
                <a:lnTo>
                  <a:pt x="31" y="11"/>
                </a:lnTo>
                <a:lnTo>
                  <a:pt x="15" y="0"/>
                </a:lnTo>
                <a:lnTo>
                  <a:pt x="0" y="26"/>
                </a:lnTo>
                <a:lnTo>
                  <a:pt x="5" y="52"/>
                </a:lnTo>
                <a:lnTo>
                  <a:pt x="10" y="57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8" name=""/>
          <p:cNvGrpSpPr/>
          <p:nvPr/>
        </p:nvGrpSpPr>
        <p:grpSpPr>
          <a:xfrm>
            <a:off x="2208240" y="3166920"/>
            <a:ext cx="49320" cy="90720"/>
            <a:chOff x="2208240" y="3166920"/>
            <a:chExt cx="49320" cy="90720"/>
          </a:xfrm>
        </p:grpSpPr>
        <p:sp>
          <p:nvSpPr>
            <p:cNvPr id="399" name=""/>
            <p:cNvSpPr/>
            <p:nvPr/>
          </p:nvSpPr>
          <p:spPr>
            <a:xfrm>
              <a:off x="2208240" y="3166920"/>
              <a:ext cx="49320" cy="90720"/>
            </a:xfrm>
            <a:custGeom>
              <a:avLst/>
              <a:gdLst/>
              <a:ahLst/>
              <a:rect l="l" t="t" r="r" b="b"/>
              <a:pathLst>
                <a:path w="31" h="57">
                  <a:moveTo>
                    <a:pt x="10" y="57"/>
                  </a:moveTo>
                  <a:lnTo>
                    <a:pt x="26" y="52"/>
                  </a:lnTo>
                  <a:lnTo>
                    <a:pt x="31" y="42"/>
                  </a:lnTo>
                  <a:lnTo>
                    <a:pt x="26" y="26"/>
                  </a:lnTo>
                  <a:lnTo>
                    <a:pt x="31" y="11"/>
                  </a:lnTo>
                  <a:lnTo>
                    <a:pt x="15" y="0"/>
                  </a:lnTo>
                  <a:lnTo>
                    <a:pt x="0" y="26"/>
                  </a:lnTo>
                  <a:lnTo>
                    <a:pt x="5" y="52"/>
                  </a:lnTo>
                  <a:lnTo>
                    <a:pt x="10" y="57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2208240" y="3166920"/>
              <a:ext cx="49320" cy="90720"/>
            </a:xfrm>
            <a:custGeom>
              <a:avLst/>
              <a:gdLst/>
              <a:ahLst/>
              <a:rect l="l" t="t" r="r" b="b"/>
              <a:pathLst>
                <a:path w="31" h="57">
                  <a:moveTo>
                    <a:pt x="10" y="57"/>
                  </a:moveTo>
                  <a:lnTo>
                    <a:pt x="26" y="52"/>
                  </a:lnTo>
                  <a:lnTo>
                    <a:pt x="31" y="42"/>
                  </a:lnTo>
                  <a:lnTo>
                    <a:pt x="26" y="26"/>
                  </a:lnTo>
                  <a:lnTo>
                    <a:pt x="31" y="11"/>
                  </a:lnTo>
                  <a:lnTo>
                    <a:pt x="15" y="0"/>
                  </a:lnTo>
                  <a:lnTo>
                    <a:pt x="0" y="26"/>
                  </a:lnTo>
                  <a:lnTo>
                    <a:pt x="5" y="52"/>
                  </a:lnTo>
                  <a:lnTo>
                    <a:pt x="10" y="57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1" name=""/>
          <p:cNvSpPr/>
          <p:nvPr/>
        </p:nvSpPr>
        <p:spPr>
          <a:xfrm>
            <a:off x="1353960" y="2716200"/>
            <a:ext cx="230400" cy="262080"/>
          </a:xfrm>
          <a:custGeom>
            <a:avLst/>
            <a:gdLst/>
            <a:ahLst/>
            <a:rect l="l" t="t" r="r" b="b"/>
            <a:pathLst>
              <a:path w="145" h="165">
                <a:moveTo>
                  <a:pt x="0" y="160"/>
                </a:moveTo>
                <a:lnTo>
                  <a:pt x="0" y="165"/>
                </a:lnTo>
                <a:lnTo>
                  <a:pt x="41" y="165"/>
                </a:lnTo>
                <a:lnTo>
                  <a:pt x="51" y="155"/>
                </a:lnTo>
                <a:lnTo>
                  <a:pt x="57" y="140"/>
                </a:lnTo>
                <a:lnTo>
                  <a:pt x="88" y="134"/>
                </a:lnTo>
                <a:lnTo>
                  <a:pt x="93" y="119"/>
                </a:lnTo>
                <a:lnTo>
                  <a:pt x="108" y="114"/>
                </a:lnTo>
                <a:lnTo>
                  <a:pt x="67" y="77"/>
                </a:lnTo>
                <a:lnTo>
                  <a:pt x="134" y="62"/>
                </a:lnTo>
                <a:lnTo>
                  <a:pt x="145" y="46"/>
                </a:lnTo>
                <a:lnTo>
                  <a:pt x="129" y="0"/>
                </a:lnTo>
                <a:lnTo>
                  <a:pt x="51" y="41"/>
                </a:lnTo>
                <a:lnTo>
                  <a:pt x="41" y="41"/>
                </a:lnTo>
                <a:lnTo>
                  <a:pt x="31" y="26"/>
                </a:lnTo>
                <a:lnTo>
                  <a:pt x="20" y="26"/>
                </a:lnTo>
                <a:lnTo>
                  <a:pt x="20" y="36"/>
                </a:lnTo>
                <a:lnTo>
                  <a:pt x="15" y="31"/>
                </a:lnTo>
                <a:lnTo>
                  <a:pt x="5" y="31"/>
                </a:lnTo>
                <a:lnTo>
                  <a:pt x="0" y="46"/>
                </a:lnTo>
                <a:lnTo>
                  <a:pt x="0" y="67"/>
                </a:lnTo>
                <a:lnTo>
                  <a:pt x="10" y="67"/>
                </a:lnTo>
                <a:lnTo>
                  <a:pt x="0" y="72"/>
                </a:lnTo>
                <a:lnTo>
                  <a:pt x="0" y="83"/>
                </a:lnTo>
                <a:lnTo>
                  <a:pt x="0" y="88"/>
                </a:lnTo>
                <a:lnTo>
                  <a:pt x="15" y="77"/>
                </a:lnTo>
                <a:lnTo>
                  <a:pt x="15" y="83"/>
                </a:lnTo>
                <a:lnTo>
                  <a:pt x="15" y="93"/>
                </a:lnTo>
                <a:lnTo>
                  <a:pt x="5" y="114"/>
                </a:lnTo>
                <a:lnTo>
                  <a:pt x="0" y="16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2" name=""/>
          <p:cNvGrpSpPr/>
          <p:nvPr/>
        </p:nvGrpSpPr>
        <p:grpSpPr>
          <a:xfrm>
            <a:off x="1353960" y="2716200"/>
            <a:ext cx="230400" cy="262080"/>
            <a:chOff x="1353960" y="2716200"/>
            <a:chExt cx="230400" cy="262080"/>
          </a:xfrm>
        </p:grpSpPr>
        <p:sp>
          <p:nvSpPr>
            <p:cNvPr id="403" name=""/>
            <p:cNvSpPr/>
            <p:nvPr/>
          </p:nvSpPr>
          <p:spPr>
            <a:xfrm>
              <a:off x="1353960" y="2716200"/>
              <a:ext cx="230400" cy="262080"/>
            </a:xfrm>
            <a:custGeom>
              <a:avLst/>
              <a:gdLst/>
              <a:ahLst/>
              <a:rect l="l" t="t" r="r" b="b"/>
              <a:pathLst>
                <a:path w="145" h="165">
                  <a:moveTo>
                    <a:pt x="0" y="160"/>
                  </a:moveTo>
                  <a:lnTo>
                    <a:pt x="0" y="165"/>
                  </a:lnTo>
                  <a:lnTo>
                    <a:pt x="41" y="165"/>
                  </a:lnTo>
                  <a:lnTo>
                    <a:pt x="51" y="155"/>
                  </a:lnTo>
                  <a:lnTo>
                    <a:pt x="57" y="140"/>
                  </a:lnTo>
                  <a:lnTo>
                    <a:pt x="88" y="134"/>
                  </a:lnTo>
                  <a:lnTo>
                    <a:pt x="93" y="119"/>
                  </a:lnTo>
                  <a:lnTo>
                    <a:pt x="108" y="114"/>
                  </a:lnTo>
                  <a:lnTo>
                    <a:pt x="67" y="77"/>
                  </a:lnTo>
                  <a:lnTo>
                    <a:pt x="134" y="62"/>
                  </a:lnTo>
                  <a:lnTo>
                    <a:pt x="145" y="46"/>
                  </a:lnTo>
                  <a:lnTo>
                    <a:pt x="129" y="0"/>
                  </a:lnTo>
                  <a:lnTo>
                    <a:pt x="51" y="41"/>
                  </a:lnTo>
                  <a:lnTo>
                    <a:pt x="41" y="41"/>
                  </a:lnTo>
                  <a:lnTo>
                    <a:pt x="31" y="26"/>
                  </a:lnTo>
                  <a:lnTo>
                    <a:pt x="20" y="26"/>
                  </a:lnTo>
                  <a:lnTo>
                    <a:pt x="20" y="36"/>
                  </a:lnTo>
                  <a:lnTo>
                    <a:pt x="15" y="31"/>
                  </a:lnTo>
                  <a:lnTo>
                    <a:pt x="5" y="31"/>
                  </a:lnTo>
                  <a:lnTo>
                    <a:pt x="0" y="46"/>
                  </a:lnTo>
                  <a:lnTo>
                    <a:pt x="0" y="67"/>
                  </a:lnTo>
                  <a:lnTo>
                    <a:pt x="10" y="67"/>
                  </a:lnTo>
                  <a:lnTo>
                    <a:pt x="0" y="72"/>
                  </a:lnTo>
                  <a:lnTo>
                    <a:pt x="0" y="83"/>
                  </a:lnTo>
                  <a:lnTo>
                    <a:pt x="0" y="88"/>
                  </a:lnTo>
                  <a:lnTo>
                    <a:pt x="15" y="77"/>
                  </a:lnTo>
                  <a:lnTo>
                    <a:pt x="15" y="83"/>
                  </a:lnTo>
                  <a:lnTo>
                    <a:pt x="15" y="93"/>
                  </a:lnTo>
                  <a:lnTo>
                    <a:pt x="5" y="11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1353960" y="2716200"/>
              <a:ext cx="230400" cy="262080"/>
            </a:xfrm>
            <a:custGeom>
              <a:avLst/>
              <a:gdLst/>
              <a:ahLst/>
              <a:rect l="l" t="t" r="r" b="b"/>
              <a:pathLst>
                <a:path w="145" h="165">
                  <a:moveTo>
                    <a:pt x="0" y="160"/>
                  </a:moveTo>
                  <a:lnTo>
                    <a:pt x="0" y="165"/>
                  </a:lnTo>
                  <a:lnTo>
                    <a:pt x="41" y="165"/>
                  </a:lnTo>
                  <a:lnTo>
                    <a:pt x="51" y="155"/>
                  </a:lnTo>
                  <a:lnTo>
                    <a:pt x="57" y="140"/>
                  </a:lnTo>
                  <a:lnTo>
                    <a:pt x="88" y="134"/>
                  </a:lnTo>
                  <a:lnTo>
                    <a:pt x="93" y="119"/>
                  </a:lnTo>
                  <a:lnTo>
                    <a:pt x="108" y="114"/>
                  </a:lnTo>
                  <a:lnTo>
                    <a:pt x="67" y="77"/>
                  </a:lnTo>
                  <a:lnTo>
                    <a:pt x="134" y="62"/>
                  </a:lnTo>
                  <a:lnTo>
                    <a:pt x="145" y="46"/>
                  </a:lnTo>
                  <a:lnTo>
                    <a:pt x="129" y="0"/>
                  </a:lnTo>
                  <a:lnTo>
                    <a:pt x="51" y="41"/>
                  </a:lnTo>
                  <a:lnTo>
                    <a:pt x="41" y="41"/>
                  </a:lnTo>
                  <a:lnTo>
                    <a:pt x="31" y="26"/>
                  </a:lnTo>
                  <a:lnTo>
                    <a:pt x="20" y="26"/>
                  </a:lnTo>
                  <a:lnTo>
                    <a:pt x="20" y="36"/>
                  </a:lnTo>
                  <a:lnTo>
                    <a:pt x="15" y="31"/>
                  </a:lnTo>
                  <a:lnTo>
                    <a:pt x="5" y="31"/>
                  </a:lnTo>
                  <a:lnTo>
                    <a:pt x="0" y="46"/>
                  </a:lnTo>
                  <a:lnTo>
                    <a:pt x="0" y="67"/>
                  </a:lnTo>
                  <a:lnTo>
                    <a:pt x="10" y="67"/>
                  </a:lnTo>
                  <a:lnTo>
                    <a:pt x="0" y="72"/>
                  </a:lnTo>
                  <a:lnTo>
                    <a:pt x="0" y="83"/>
                  </a:lnTo>
                  <a:lnTo>
                    <a:pt x="0" y="88"/>
                  </a:lnTo>
                  <a:lnTo>
                    <a:pt x="15" y="77"/>
                  </a:lnTo>
                  <a:lnTo>
                    <a:pt x="15" y="83"/>
                  </a:lnTo>
                  <a:lnTo>
                    <a:pt x="15" y="93"/>
                  </a:lnTo>
                  <a:lnTo>
                    <a:pt x="5" y="114"/>
                  </a:lnTo>
                  <a:lnTo>
                    <a:pt x="0" y="16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5" name=""/>
          <p:cNvSpPr/>
          <p:nvPr/>
        </p:nvSpPr>
        <p:spPr>
          <a:xfrm>
            <a:off x="876240" y="2124000"/>
            <a:ext cx="1019160" cy="434880"/>
          </a:xfrm>
          <a:custGeom>
            <a:avLst/>
            <a:gdLst/>
            <a:ahLst/>
            <a:rect l="l" t="t" r="r" b="b"/>
            <a:pathLst>
              <a:path w="642" h="274">
                <a:moveTo>
                  <a:pt x="632" y="99"/>
                </a:moveTo>
                <a:lnTo>
                  <a:pt x="606" y="78"/>
                </a:lnTo>
                <a:lnTo>
                  <a:pt x="606" y="73"/>
                </a:lnTo>
                <a:lnTo>
                  <a:pt x="601" y="52"/>
                </a:lnTo>
                <a:lnTo>
                  <a:pt x="596" y="42"/>
                </a:lnTo>
                <a:lnTo>
                  <a:pt x="590" y="36"/>
                </a:lnTo>
                <a:lnTo>
                  <a:pt x="575" y="21"/>
                </a:lnTo>
                <a:lnTo>
                  <a:pt x="559" y="26"/>
                </a:lnTo>
                <a:lnTo>
                  <a:pt x="528" y="21"/>
                </a:lnTo>
                <a:lnTo>
                  <a:pt x="523" y="21"/>
                </a:lnTo>
                <a:lnTo>
                  <a:pt x="487" y="47"/>
                </a:lnTo>
                <a:lnTo>
                  <a:pt x="456" y="42"/>
                </a:lnTo>
                <a:lnTo>
                  <a:pt x="414" y="47"/>
                </a:lnTo>
                <a:lnTo>
                  <a:pt x="399" y="42"/>
                </a:lnTo>
                <a:lnTo>
                  <a:pt x="394" y="47"/>
                </a:lnTo>
                <a:lnTo>
                  <a:pt x="368" y="36"/>
                </a:lnTo>
                <a:lnTo>
                  <a:pt x="352" y="31"/>
                </a:lnTo>
                <a:lnTo>
                  <a:pt x="342" y="16"/>
                </a:lnTo>
                <a:lnTo>
                  <a:pt x="337" y="21"/>
                </a:lnTo>
                <a:lnTo>
                  <a:pt x="326" y="16"/>
                </a:lnTo>
                <a:lnTo>
                  <a:pt x="316" y="11"/>
                </a:lnTo>
                <a:lnTo>
                  <a:pt x="311" y="0"/>
                </a:lnTo>
                <a:lnTo>
                  <a:pt x="301" y="0"/>
                </a:lnTo>
                <a:lnTo>
                  <a:pt x="254" y="0"/>
                </a:lnTo>
                <a:lnTo>
                  <a:pt x="218" y="16"/>
                </a:lnTo>
                <a:lnTo>
                  <a:pt x="171" y="47"/>
                </a:lnTo>
                <a:lnTo>
                  <a:pt x="109" y="36"/>
                </a:lnTo>
                <a:lnTo>
                  <a:pt x="104" y="47"/>
                </a:lnTo>
                <a:lnTo>
                  <a:pt x="109" y="52"/>
                </a:lnTo>
                <a:lnTo>
                  <a:pt x="130" y="57"/>
                </a:lnTo>
                <a:lnTo>
                  <a:pt x="104" y="62"/>
                </a:lnTo>
                <a:lnTo>
                  <a:pt x="99" y="62"/>
                </a:lnTo>
                <a:lnTo>
                  <a:pt x="104" y="73"/>
                </a:lnTo>
                <a:lnTo>
                  <a:pt x="99" y="73"/>
                </a:lnTo>
                <a:lnTo>
                  <a:pt x="68" y="73"/>
                </a:lnTo>
                <a:lnTo>
                  <a:pt x="68" y="67"/>
                </a:lnTo>
                <a:lnTo>
                  <a:pt x="63" y="67"/>
                </a:lnTo>
                <a:lnTo>
                  <a:pt x="63" y="73"/>
                </a:lnTo>
                <a:lnTo>
                  <a:pt x="47" y="67"/>
                </a:lnTo>
                <a:lnTo>
                  <a:pt x="21" y="73"/>
                </a:lnTo>
                <a:lnTo>
                  <a:pt x="11" y="93"/>
                </a:lnTo>
                <a:lnTo>
                  <a:pt x="6" y="99"/>
                </a:lnTo>
                <a:lnTo>
                  <a:pt x="0" y="114"/>
                </a:lnTo>
                <a:lnTo>
                  <a:pt x="32" y="114"/>
                </a:lnTo>
                <a:lnTo>
                  <a:pt x="21" y="130"/>
                </a:lnTo>
                <a:lnTo>
                  <a:pt x="37" y="145"/>
                </a:lnTo>
                <a:lnTo>
                  <a:pt x="32" y="150"/>
                </a:lnTo>
                <a:lnTo>
                  <a:pt x="42" y="161"/>
                </a:lnTo>
                <a:lnTo>
                  <a:pt x="21" y="161"/>
                </a:lnTo>
                <a:lnTo>
                  <a:pt x="16" y="150"/>
                </a:lnTo>
                <a:lnTo>
                  <a:pt x="11" y="161"/>
                </a:lnTo>
                <a:lnTo>
                  <a:pt x="11" y="166"/>
                </a:lnTo>
                <a:lnTo>
                  <a:pt x="42" y="176"/>
                </a:lnTo>
                <a:lnTo>
                  <a:pt x="42" y="186"/>
                </a:lnTo>
                <a:lnTo>
                  <a:pt x="37" y="192"/>
                </a:lnTo>
                <a:lnTo>
                  <a:pt x="42" y="197"/>
                </a:lnTo>
                <a:lnTo>
                  <a:pt x="52" y="192"/>
                </a:lnTo>
                <a:lnTo>
                  <a:pt x="47" y="202"/>
                </a:lnTo>
                <a:lnTo>
                  <a:pt x="57" y="212"/>
                </a:lnTo>
                <a:lnTo>
                  <a:pt x="47" y="218"/>
                </a:lnTo>
                <a:lnTo>
                  <a:pt x="47" y="223"/>
                </a:lnTo>
                <a:lnTo>
                  <a:pt x="78" y="218"/>
                </a:lnTo>
                <a:lnTo>
                  <a:pt x="83" y="218"/>
                </a:lnTo>
                <a:lnTo>
                  <a:pt x="52" y="233"/>
                </a:lnTo>
                <a:lnTo>
                  <a:pt x="73" y="228"/>
                </a:lnTo>
                <a:lnTo>
                  <a:pt x="73" y="238"/>
                </a:lnTo>
                <a:lnTo>
                  <a:pt x="78" y="228"/>
                </a:lnTo>
                <a:lnTo>
                  <a:pt x="88" y="228"/>
                </a:lnTo>
                <a:lnTo>
                  <a:pt x="99" y="238"/>
                </a:lnTo>
                <a:lnTo>
                  <a:pt x="104" y="233"/>
                </a:lnTo>
                <a:lnTo>
                  <a:pt x="109" y="243"/>
                </a:lnTo>
                <a:lnTo>
                  <a:pt x="114" y="254"/>
                </a:lnTo>
                <a:lnTo>
                  <a:pt x="130" y="259"/>
                </a:lnTo>
                <a:lnTo>
                  <a:pt x="151" y="254"/>
                </a:lnTo>
                <a:lnTo>
                  <a:pt x="156" y="228"/>
                </a:lnTo>
                <a:lnTo>
                  <a:pt x="166" y="228"/>
                </a:lnTo>
                <a:lnTo>
                  <a:pt x="207" y="238"/>
                </a:lnTo>
                <a:lnTo>
                  <a:pt x="223" y="264"/>
                </a:lnTo>
                <a:lnTo>
                  <a:pt x="233" y="264"/>
                </a:lnTo>
                <a:lnTo>
                  <a:pt x="275" y="254"/>
                </a:lnTo>
                <a:lnTo>
                  <a:pt x="290" y="233"/>
                </a:lnTo>
                <a:lnTo>
                  <a:pt x="295" y="228"/>
                </a:lnTo>
                <a:lnTo>
                  <a:pt x="326" y="238"/>
                </a:lnTo>
                <a:lnTo>
                  <a:pt x="332" y="233"/>
                </a:lnTo>
                <a:lnTo>
                  <a:pt x="342" y="228"/>
                </a:lnTo>
                <a:lnTo>
                  <a:pt x="347" y="233"/>
                </a:lnTo>
                <a:lnTo>
                  <a:pt x="337" y="243"/>
                </a:lnTo>
                <a:lnTo>
                  <a:pt x="337" y="274"/>
                </a:lnTo>
                <a:lnTo>
                  <a:pt x="342" y="274"/>
                </a:lnTo>
                <a:lnTo>
                  <a:pt x="342" y="274"/>
                </a:lnTo>
                <a:lnTo>
                  <a:pt x="352" y="264"/>
                </a:lnTo>
                <a:lnTo>
                  <a:pt x="352" y="259"/>
                </a:lnTo>
                <a:lnTo>
                  <a:pt x="363" y="254"/>
                </a:lnTo>
                <a:lnTo>
                  <a:pt x="358" y="243"/>
                </a:lnTo>
                <a:lnTo>
                  <a:pt x="363" y="228"/>
                </a:lnTo>
                <a:lnTo>
                  <a:pt x="373" y="228"/>
                </a:lnTo>
                <a:lnTo>
                  <a:pt x="373" y="233"/>
                </a:lnTo>
                <a:lnTo>
                  <a:pt x="394" y="233"/>
                </a:lnTo>
                <a:lnTo>
                  <a:pt x="425" y="223"/>
                </a:lnTo>
                <a:lnTo>
                  <a:pt x="435" y="233"/>
                </a:lnTo>
                <a:lnTo>
                  <a:pt x="451" y="233"/>
                </a:lnTo>
                <a:lnTo>
                  <a:pt x="502" y="212"/>
                </a:lnTo>
                <a:lnTo>
                  <a:pt x="533" y="218"/>
                </a:lnTo>
                <a:lnTo>
                  <a:pt x="554" y="207"/>
                </a:lnTo>
                <a:lnTo>
                  <a:pt x="559" y="212"/>
                </a:lnTo>
                <a:lnTo>
                  <a:pt x="559" y="218"/>
                </a:lnTo>
                <a:lnTo>
                  <a:pt x="580" y="202"/>
                </a:lnTo>
                <a:lnTo>
                  <a:pt x="590" y="207"/>
                </a:lnTo>
                <a:lnTo>
                  <a:pt x="621" y="207"/>
                </a:lnTo>
                <a:lnTo>
                  <a:pt x="627" y="212"/>
                </a:lnTo>
                <a:lnTo>
                  <a:pt x="637" y="212"/>
                </a:lnTo>
                <a:lnTo>
                  <a:pt x="642" y="207"/>
                </a:lnTo>
                <a:lnTo>
                  <a:pt x="637" y="197"/>
                </a:lnTo>
                <a:lnTo>
                  <a:pt x="621" y="181"/>
                </a:lnTo>
                <a:lnTo>
                  <a:pt x="621" y="135"/>
                </a:lnTo>
                <a:lnTo>
                  <a:pt x="616" y="119"/>
                </a:lnTo>
                <a:lnTo>
                  <a:pt x="627" y="114"/>
                </a:lnTo>
                <a:lnTo>
                  <a:pt x="632" y="99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6" name=""/>
          <p:cNvGrpSpPr/>
          <p:nvPr/>
        </p:nvGrpSpPr>
        <p:grpSpPr>
          <a:xfrm>
            <a:off x="876240" y="2124000"/>
            <a:ext cx="1019160" cy="434880"/>
            <a:chOff x="876240" y="2124000"/>
            <a:chExt cx="1019160" cy="434880"/>
          </a:xfrm>
        </p:grpSpPr>
        <p:sp>
          <p:nvSpPr>
            <p:cNvPr id="407" name=""/>
            <p:cNvSpPr/>
            <p:nvPr/>
          </p:nvSpPr>
          <p:spPr>
            <a:xfrm>
              <a:off x="876240" y="2124000"/>
              <a:ext cx="1019160" cy="434880"/>
            </a:xfrm>
            <a:custGeom>
              <a:avLst/>
              <a:gdLst/>
              <a:ahLst/>
              <a:rect l="l" t="t" r="r" b="b"/>
              <a:pathLst>
                <a:path w="642" h="274">
                  <a:moveTo>
                    <a:pt x="632" y="99"/>
                  </a:moveTo>
                  <a:lnTo>
                    <a:pt x="606" y="78"/>
                  </a:lnTo>
                  <a:lnTo>
                    <a:pt x="606" y="73"/>
                  </a:lnTo>
                  <a:lnTo>
                    <a:pt x="601" y="52"/>
                  </a:lnTo>
                  <a:lnTo>
                    <a:pt x="596" y="42"/>
                  </a:lnTo>
                  <a:lnTo>
                    <a:pt x="590" y="36"/>
                  </a:lnTo>
                  <a:lnTo>
                    <a:pt x="575" y="21"/>
                  </a:lnTo>
                  <a:lnTo>
                    <a:pt x="559" y="26"/>
                  </a:lnTo>
                  <a:lnTo>
                    <a:pt x="528" y="21"/>
                  </a:lnTo>
                  <a:lnTo>
                    <a:pt x="523" y="21"/>
                  </a:lnTo>
                  <a:lnTo>
                    <a:pt x="487" y="47"/>
                  </a:lnTo>
                  <a:lnTo>
                    <a:pt x="456" y="42"/>
                  </a:lnTo>
                  <a:lnTo>
                    <a:pt x="414" y="47"/>
                  </a:lnTo>
                  <a:lnTo>
                    <a:pt x="399" y="42"/>
                  </a:lnTo>
                  <a:lnTo>
                    <a:pt x="394" y="47"/>
                  </a:lnTo>
                  <a:lnTo>
                    <a:pt x="368" y="36"/>
                  </a:lnTo>
                  <a:lnTo>
                    <a:pt x="352" y="31"/>
                  </a:lnTo>
                  <a:lnTo>
                    <a:pt x="342" y="16"/>
                  </a:lnTo>
                  <a:lnTo>
                    <a:pt x="337" y="21"/>
                  </a:lnTo>
                  <a:lnTo>
                    <a:pt x="326" y="16"/>
                  </a:lnTo>
                  <a:lnTo>
                    <a:pt x="316" y="11"/>
                  </a:lnTo>
                  <a:lnTo>
                    <a:pt x="311" y="0"/>
                  </a:lnTo>
                  <a:lnTo>
                    <a:pt x="301" y="0"/>
                  </a:lnTo>
                  <a:lnTo>
                    <a:pt x="254" y="0"/>
                  </a:lnTo>
                  <a:lnTo>
                    <a:pt x="218" y="16"/>
                  </a:lnTo>
                  <a:lnTo>
                    <a:pt x="171" y="47"/>
                  </a:lnTo>
                  <a:lnTo>
                    <a:pt x="109" y="36"/>
                  </a:lnTo>
                  <a:lnTo>
                    <a:pt x="104" y="47"/>
                  </a:lnTo>
                  <a:lnTo>
                    <a:pt x="109" y="52"/>
                  </a:lnTo>
                  <a:lnTo>
                    <a:pt x="130" y="57"/>
                  </a:lnTo>
                  <a:lnTo>
                    <a:pt x="104" y="62"/>
                  </a:lnTo>
                  <a:lnTo>
                    <a:pt x="99" y="62"/>
                  </a:lnTo>
                  <a:lnTo>
                    <a:pt x="104" y="73"/>
                  </a:lnTo>
                  <a:lnTo>
                    <a:pt x="99" y="73"/>
                  </a:lnTo>
                  <a:lnTo>
                    <a:pt x="68" y="73"/>
                  </a:lnTo>
                  <a:lnTo>
                    <a:pt x="68" y="67"/>
                  </a:lnTo>
                  <a:lnTo>
                    <a:pt x="63" y="67"/>
                  </a:lnTo>
                  <a:lnTo>
                    <a:pt x="63" y="73"/>
                  </a:lnTo>
                  <a:lnTo>
                    <a:pt x="47" y="67"/>
                  </a:lnTo>
                  <a:lnTo>
                    <a:pt x="21" y="73"/>
                  </a:lnTo>
                  <a:lnTo>
                    <a:pt x="11" y="93"/>
                  </a:lnTo>
                  <a:lnTo>
                    <a:pt x="6" y="99"/>
                  </a:lnTo>
                  <a:lnTo>
                    <a:pt x="0" y="114"/>
                  </a:lnTo>
                  <a:lnTo>
                    <a:pt x="32" y="114"/>
                  </a:lnTo>
                  <a:lnTo>
                    <a:pt x="21" y="130"/>
                  </a:lnTo>
                  <a:lnTo>
                    <a:pt x="37" y="145"/>
                  </a:lnTo>
                  <a:lnTo>
                    <a:pt x="32" y="150"/>
                  </a:lnTo>
                  <a:lnTo>
                    <a:pt x="42" y="161"/>
                  </a:lnTo>
                  <a:lnTo>
                    <a:pt x="21" y="161"/>
                  </a:lnTo>
                  <a:lnTo>
                    <a:pt x="16" y="150"/>
                  </a:lnTo>
                  <a:lnTo>
                    <a:pt x="11" y="161"/>
                  </a:lnTo>
                  <a:lnTo>
                    <a:pt x="11" y="166"/>
                  </a:lnTo>
                  <a:lnTo>
                    <a:pt x="42" y="176"/>
                  </a:lnTo>
                  <a:lnTo>
                    <a:pt x="42" y="186"/>
                  </a:lnTo>
                  <a:lnTo>
                    <a:pt x="37" y="192"/>
                  </a:lnTo>
                  <a:lnTo>
                    <a:pt x="42" y="197"/>
                  </a:lnTo>
                  <a:lnTo>
                    <a:pt x="52" y="192"/>
                  </a:lnTo>
                  <a:lnTo>
                    <a:pt x="47" y="202"/>
                  </a:lnTo>
                  <a:lnTo>
                    <a:pt x="57" y="212"/>
                  </a:lnTo>
                  <a:lnTo>
                    <a:pt x="47" y="218"/>
                  </a:lnTo>
                  <a:lnTo>
                    <a:pt x="47" y="223"/>
                  </a:lnTo>
                  <a:lnTo>
                    <a:pt x="78" y="218"/>
                  </a:lnTo>
                  <a:lnTo>
                    <a:pt x="83" y="218"/>
                  </a:lnTo>
                  <a:lnTo>
                    <a:pt x="52" y="233"/>
                  </a:lnTo>
                  <a:lnTo>
                    <a:pt x="73" y="228"/>
                  </a:lnTo>
                  <a:lnTo>
                    <a:pt x="73" y="238"/>
                  </a:lnTo>
                  <a:lnTo>
                    <a:pt x="78" y="228"/>
                  </a:lnTo>
                  <a:lnTo>
                    <a:pt x="88" y="228"/>
                  </a:lnTo>
                  <a:lnTo>
                    <a:pt x="99" y="238"/>
                  </a:lnTo>
                  <a:lnTo>
                    <a:pt x="104" y="233"/>
                  </a:lnTo>
                  <a:lnTo>
                    <a:pt x="109" y="243"/>
                  </a:lnTo>
                  <a:lnTo>
                    <a:pt x="114" y="254"/>
                  </a:lnTo>
                  <a:lnTo>
                    <a:pt x="130" y="259"/>
                  </a:lnTo>
                  <a:lnTo>
                    <a:pt x="151" y="254"/>
                  </a:lnTo>
                  <a:lnTo>
                    <a:pt x="156" y="228"/>
                  </a:lnTo>
                  <a:lnTo>
                    <a:pt x="166" y="228"/>
                  </a:lnTo>
                  <a:lnTo>
                    <a:pt x="207" y="238"/>
                  </a:lnTo>
                  <a:lnTo>
                    <a:pt x="223" y="264"/>
                  </a:lnTo>
                  <a:lnTo>
                    <a:pt x="233" y="264"/>
                  </a:lnTo>
                  <a:lnTo>
                    <a:pt x="275" y="254"/>
                  </a:lnTo>
                  <a:lnTo>
                    <a:pt x="290" y="233"/>
                  </a:lnTo>
                  <a:lnTo>
                    <a:pt x="295" y="228"/>
                  </a:lnTo>
                  <a:lnTo>
                    <a:pt x="326" y="238"/>
                  </a:lnTo>
                  <a:lnTo>
                    <a:pt x="332" y="233"/>
                  </a:lnTo>
                  <a:lnTo>
                    <a:pt x="342" y="228"/>
                  </a:lnTo>
                  <a:lnTo>
                    <a:pt x="347" y="233"/>
                  </a:lnTo>
                  <a:lnTo>
                    <a:pt x="337" y="243"/>
                  </a:lnTo>
                  <a:lnTo>
                    <a:pt x="337" y="274"/>
                  </a:lnTo>
                  <a:lnTo>
                    <a:pt x="342" y="274"/>
                  </a:lnTo>
                  <a:lnTo>
                    <a:pt x="342" y="274"/>
                  </a:lnTo>
                  <a:lnTo>
                    <a:pt x="352" y="264"/>
                  </a:lnTo>
                  <a:lnTo>
                    <a:pt x="352" y="259"/>
                  </a:lnTo>
                  <a:lnTo>
                    <a:pt x="363" y="254"/>
                  </a:lnTo>
                  <a:lnTo>
                    <a:pt x="358" y="243"/>
                  </a:lnTo>
                  <a:lnTo>
                    <a:pt x="363" y="228"/>
                  </a:lnTo>
                  <a:lnTo>
                    <a:pt x="373" y="228"/>
                  </a:lnTo>
                  <a:lnTo>
                    <a:pt x="373" y="233"/>
                  </a:lnTo>
                  <a:lnTo>
                    <a:pt x="394" y="233"/>
                  </a:lnTo>
                  <a:lnTo>
                    <a:pt x="425" y="223"/>
                  </a:lnTo>
                  <a:lnTo>
                    <a:pt x="435" y="233"/>
                  </a:lnTo>
                  <a:lnTo>
                    <a:pt x="451" y="233"/>
                  </a:lnTo>
                  <a:lnTo>
                    <a:pt x="502" y="212"/>
                  </a:lnTo>
                  <a:lnTo>
                    <a:pt x="533" y="218"/>
                  </a:lnTo>
                  <a:lnTo>
                    <a:pt x="554" y="207"/>
                  </a:lnTo>
                  <a:lnTo>
                    <a:pt x="559" y="212"/>
                  </a:lnTo>
                  <a:lnTo>
                    <a:pt x="559" y="218"/>
                  </a:lnTo>
                  <a:lnTo>
                    <a:pt x="580" y="202"/>
                  </a:lnTo>
                  <a:lnTo>
                    <a:pt x="590" y="207"/>
                  </a:lnTo>
                  <a:lnTo>
                    <a:pt x="621" y="207"/>
                  </a:lnTo>
                  <a:lnTo>
                    <a:pt x="627" y="212"/>
                  </a:lnTo>
                  <a:lnTo>
                    <a:pt x="637" y="212"/>
                  </a:lnTo>
                  <a:lnTo>
                    <a:pt x="642" y="207"/>
                  </a:lnTo>
                  <a:lnTo>
                    <a:pt x="637" y="197"/>
                  </a:lnTo>
                  <a:lnTo>
                    <a:pt x="621" y="181"/>
                  </a:lnTo>
                  <a:lnTo>
                    <a:pt x="621" y="135"/>
                  </a:lnTo>
                  <a:lnTo>
                    <a:pt x="616" y="119"/>
                  </a:lnTo>
                  <a:lnTo>
                    <a:pt x="627" y="114"/>
                  </a:lnTo>
                  <a:lnTo>
                    <a:pt x="632" y="9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876240" y="2124000"/>
              <a:ext cx="1019160" cy="434880"/>
            </a:xfrm>
            <a:custGeom>
              <a:avLst/>
              <a:gdLst/>
              <a:ahLst/>
              <a:rect l="l" t="t" r="r" b="b"/>
              <a:pathLst>
                <a:path w="642" h="274">
                  <a:moveTo>
                    <a:pt x="632" y="99"/>
                  </a:moveTo>
                  <a:lnTo>
                    <a:pt x="606" y="78"/>
                  </a:lnTo>
                  <a:lnTo>
                    <a:pt x="606" y="73"/>
                  </a:lnTo>
                  <a:lnTo>
                    <a:pt x="601" y="52"/>
                  </a:lnTo>
                  <a:lnTo>
                    <a:pt x="596" y="42"/>
                  </a:lnTo>
                  <a:lnTo>
                    <a:pt x="590" y="36"/>
                  </a:lnTo>
                  <a:lnTo>
                    <a:pt x="575" y="21"/>
                  </a:lnTo>
                  <a:lnTo>
                    <a:pt x="559" y="26"/>
                  </a:lnTo>
                  <a:lnTo>
                    <a:pt x="528" y="21"/>
                  </a:lnTo>
                  <a:lnTo>
                    <a:pt x="523" y="21"/>
                  </a:lnTo>
                  <a:lnTo>
                    <a:pt x="487" y="47"/>
                  </a:lnTo>
                  <a:lnTo>
                    <a:pt x="456" y="42"/>
                  </a:lnTo>
                  <a:lnTo>
                    <a:pt x="414" y="47"/>
                  </a:lnTo>
                  <a:lnTo>
                    <a:pt x="399" y="42"/>
                  </a:lnTo>
                  <a:lnTo>
                    <a:pt x="394" y="47"/>
                  </a:lnTo>
                  <a:lnTo>
                    <a:pt x="368" y="36"/>
                  </a:lnTo>
                  <a:lnTo>
                    <a:pt x="352" y="31"/>
                  </a:lnTo>
                  <a:lnTo>
                    <a:pt x="342" y="16"/>
                  </a:lnTo>
                  <a:lnTo>
                    <a:pt x="337" y="21"/>
                  </a:lnTo>
                  <a:lnTo>
                    <a:pt x="326" y="16"/>
                  </a:lnTo>
                  <a:lnTo>
                    <a:pt x="316" y="11"/>
                  </a:lnTo>
                  <a:lnTo>
                    <a:pt x="311" y="0"/>
                  </a:lnTo>
                  <a:lnTo>
                    <a:pt x="301" y="0"/>
                  </a:lnTo>
                  <a:lnTo>
                    <a:pt x="254" y="0"/>
                  </a:lnTo>
                  <a:lnTo>
                    <a:pt x="218" y="16"/>
                  </a:lnTo>
                  <a:lnTo>
                    <a:pt x="171" y="47"/>
                  </a:lnTo>
                  <a:lnTo>
                    <a:pt x="109" y="36"/>
                  </a:lnTo>
                  <a:lnTo>
                    <a:pt x="104" y="47"/>
                  </a:lnTo>
                  <a:lnTo>
                    <a:pt x="109" y="52"/>
                  </a:lnTo>
                  <a:lnTo>
                    <a:pt x="130" y="57"/>
                  </a:lnTo>
                  <a:lnTo>
                    <a:pt x="104" y="62"/>
                  </a:lnTo>
                  <a:lnTo>
                    <a:pt x="99" y="62"/>
                  </a:lnTo>
                  <a:lnTo>
                    <a:pt x="104" y="73"/>
                  </a:lnTo>
                  <a:lnTo>
                    <a:pt x="99" y="73"/>
                  </a:lnTo>
                  <a:lnTo>
                    <a:pt x="68" y="73"/>
                  </a:lnTo>
                  <a:lnTo>
                    <a:pt x="68" y="67"/>
                  </a:lnTo>
                  <a:lnTo>
                    <a:pt x="63" y="67"/>
                  </a:lnTo>
                  <a:lnTo>
                    <a:pt x="63" y="73"/>
                  </a:lnTo>
                  <a:lnTo>
                    <a:pt x="47" y="67"/>
                  </a:lnTo>
                  <a:lnTo>
                    <a:pt x="21" y="73"/>
                  </a:lnTo>
                  <a:lnTo>
                    <a:pt x="11" y="93"/>
                  </a:lnTo>
                  <a:lnTo>
                    <a:pt x="6" y="99"/>
                  </a:lnTo>
                  <a:lnTo>
                    <a:pt x="0" y="114"/>
                  </a:lnTo>
                  <a:lnTo>
                    <a:pt x="32" y="114"/>
                  </a:lnTo>
                  <a:lnTo>
                    <a:pt x="21" y="130"/>
                  </a:lnTo>
                  <a:lnTo>
                    <a:pt x="37" y="145"/>
                  </a:lnTo>
                  <a:lnTo>
                    <a:pt x="32" y="150"/>
                  </a:lnTo>
                  <a:lnTo>
                    <a:pt x="42" y="161"/>
                  </a:lnTo>
                  <a:lnTo>
                    <a:pt x="21" y="161"/>
                  </a:lnTo>
                  <a:lnTo>
                    <a:pt x="16" y="150"/>
                  </a:lnTo>
                  <a:lnTo>
                    <a:pt x="11" y="161"/>
                  </a:lnTo>
                  <a:lnTo>
                    <a:pt x="11" y="166"/>
                  </a:lnTo>
                  <a:lnTo>
                    <a:pt x="42" y="176"/>
                  </a:lnTo>
                  <a:lnTo>
                    <a:pt x="42" y="186"/>
                  </a:lnTo>
                  <a:lnTo>
                    <a:pt x="37" y="192"/>
                  </a:lnTo>
                  <a:lnTo>
                    <a:pt x="42" y="197"/>
                  </a:lnTo>
                  <a:lnTo>
                    <a:pt x="52" y="192"/>
                  </a:lnTo>
                  <a:lnTo>
                    <a:pt x="47" y="202"/>
                  </a:lnTo>
                  <a:lnTo>
                    <a:pt x="57" y="212"/>
                  </a:lnTo>
                  <a:lnTo>
                    <a:pt x="47" y="218"/>
                  </a:lnTo>
                  <a:lnTo>
                    <a:pt x="47" y="223"/>
                  </a:lnTo>
                  <a:lnTo>
                    <a:pt x="78" y="218"/>
                  </a:lnTo>
                  <a:lnTo>
                    <a:pt x="83" y="218"/>
                  </a:lnTo>
                  <a:lnTo>
                    <a:pt x="52" y="233"/>
                  </a:lnTo>
                  <a:lnTo>
                    <a:pt x="73" y="228"/>
                  </a:lnTo>
                  <a:lnTo>
                    <a:pt x="73" y="238"/>
                  </a:lnTo>
                  <a:lnTo>
                    <a:pt x="78" y="228"/>
                  </a:lnTo>
                  <a:lnTo>
                    <a:pt x="88" y="228"/>
                  </a:lnTo>
                  <a:lnTo>
                    <a:pt x="99" y="238"/>
                  </a:lnTo>
                  <a:lnTo>
                    <a:pt x="104" y="233"/>
                  </a:lnTo>
                  <a:lnTo>
                    <a:pt x="109" y="243"/>
                  </a:lnTo>
                  <a:lnTo>
                    <a:pt x="114" y="254"/>
                  </a:lnTo>
                  <a:lnTo>
                    <a:pt x="130" y="259"/>
                  </a:lnTo>
                  <a:lnTo>
                    <a:pt x="151" y="254"/>
                  </a:lnTo>
                  <a:lnTo>
                    <a:pt x="156" y="228"/>
                  </a:lnTo>
                  <a:lnTo>
                    <a:pt x="166" y="228"/>
                  </a:lnTo>
                  <a:lnTo>
                    <a:pt x="207" y="238"/>
                  </a:lnTo>
                  <a:lnTo>
                    <a:pt x="223" y="264"/>
                  </a:lnTo>
                  <a:lnTo>
                    <a:pt x="233" y="264"/>
                  </a:lnTo>
                  <a:lnTo>
                    <a:pt x="275" y="254"/>
                  </a:lnTo>
                  <a:lnTo>
                    <a:pt x="290" y="233"/>
                  </a:lnTo>
                  <a:lnTo>
                    <a:pt x="295" y="228"/>
                  </a:lnTo>
                  <a:lnTo>
                    <a:pt x="326" y="238"/>
                  </a:lnTo>
                  <a:lnTo>
                    <a:pt x="332" y="233"/>
                  </a:lnTo>
                  <a:lnTo>
                    <a:pt x="342" y="228"/>
                  </a:lnTo>
                  <a:lnTo>
                    <a:pt x="347" y="233"/>
                  </a:lnTo>
                  <a:lnTo>
                    <a:pt x="337" y="243"/>
                  </a:lnTo>
                  <a:lnTo>
                    <a:pt x="337" y="274"/>
                  </a:lnTo>
                  <a:lnTo>
                    <a:pt x="342" y="274"/>
                  </a:lnTo>
                  <a:lnTo>
                    <a:pt x="342" y="274"/>
                  </a:lnTo>
                  <a:lnTo>
                    <a:pt x="352" y="264"/>
                  </a:lnTo>
                  <a:lnTo>
                    <a:pt x="352" y="259"/>
                  </a:lnTo>
                  <a:lnTo>
                    <a:pt x="363" y="254"/>
                  </a:lnTo>
                  <a:lnTo>
                    <a:pt x="358" y="243"/>
                  </a:lnTo>
                  <a:lnTo>
                    <a:pt x="363" y="228"/>
                  </a:lnTo>
                  <a:lnTo>
                    <a:pt x="373" y="228"/>
                  </a:lnTo>
                  <a:lnTo>
                    <a:pt x="373" y="233"/>
                  </a:lnTo>
                  <a:lnTo>
                    <a:pt x="394" y="233"/>
                  </a:lnTo>
                  <a:lnTo>
                    <a:pt x="425" y="223"/>
                  </a:lnTo>
                  <a:lnTo>
                    <a:pt x="435" y="233"/>
                  </a:lnTo>
                  <a:lnTo>
                    <a:pt x="451" y="233"/>
                  </a:lnTo>
                  <a:lnTo>
                    <a:pt x="502" y="212"/>
                  </a:lnTo>
                  <a:lnTo>
                    <a:pt x="533" y="218"/>
                  </a:lnTo>
                  <a:lnTo>
                    <a:pt x="554" y="207"/>
                  </a:lnTo>
                  <a:lnTo>
                    <a:pt x="559" y="212"/>
                  </a:lnTo>
                  <a:lnTo>
                    <a:pt x="559" y="218"/>
                  </a:lnTo>
                  <a:lnTo>
                    <a:pt x="580" y="202"/>
                  </a:lnTo>
                  <a:lnTo>
                    <a:pt x="590" y="207"/>
                  </a:lnTo>
                  <a:lnTo>
                    <a:pt x="621" y="207"/>
                  </a:lnTo>
                  <a:lnTo>
                    <a:pt x="627" y="212"/>
                  </a:lnTo>
                  <a:lnTo>
                    <a:pt x="637" y="212"/>
                  </a:lnTo>
                  <a:lnTo>
                    <a:pt x="642" y="207"/>
                  </a:lnTo>
                  <a:lnTo>
                    <a:pt x="637" y="197"/>
                  </a:lnTo>
                  <a:lnTo>
                    <a:pt x="621" y="181"/>
                  </a:lnTo>
                  <a:lnTo>
                    <a:pt x="621" y="135"/>
                  </a:lnTo>
                  <a:lnTo>
                    <a:pt x="616" y="119"/>
                  </a:lnTo>
                  <a:lnTo>
                    <a:pt x="627" y="114"/>
                  </a:lnTo>
                  <a:lnTo>
                    <a:pt x="632" y="99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9" name=""/>
          <p:cNvSpPr/>
          <p:nvPr/>
        </p:nvSpPr>
        <p:spPr>
          <a:xfrm>
            <a:off x="1386000" y="2452680"/>
            <a:ext cx="377640" cy="328680"/>
          </a:xfrm>
          <a:custGeom>
            <a:avLst/>
            <a:gdLst/>
            <a:ahLst/>
            <a:rect l="l" t="t" r="r" b="b"/>
            <a:pathLst>
              <a:path w="238" h="207">
                <a:moveTo>
                  <a:pt x="238" y="11"/>
                </a:moveTo>
                <a:lnTo>
                  <a:pt x="238" y="5"/>
                </a:lnTo>
                <a:lnTo>
                  <a:pt x="233" y="0"/>
                </a:lnTo>
                <a:lnTo>
                  <a:pt x="218" y="11"/>
                </a:lnTo>
                <a:lnTo>
                  <a:pt x="181" y="5"/>
                </a:lnTo>
                <a:lnTo>
                  <a:pt x="130" y="31"/>
                </a:lnTo>
                <a:lnTo>
                  <a:pt x="114" y="31"/>
                </a:lnTo>
                <a:lnTo>
                  <a:pt x="104" y="16"/>
                </a:lnTo>
                <a:lnTo>
                  <a:pt x="73" y="31"/>
                </a:lnTo>
                <a:lnTo>
                  <a:pt x="57" y="31"/>
                </a:lnTo>
                <a:lnTo>
                  <a:pt x="57" y="21"/>
                </a:lnTo>
                <a:lnTo>
                  <a:pt x="42" y="21"/>
                </a:lnTo>
                <a:lnTo>
                  <a:pt x="37" y="42"/>
                </a:lnTo>
                <a:lnTo>
                  <a:pt x="42" y="47"/>
                </a:lnTo>
                <a:lnTo>
                  <a:pt x="31" y="52"/>
                </a:lnTo>
                <a:lnTo>
                  <a:pt x="31" y="57"/>
                </a:lnTo>
                <a:lnTo>
                  <a:pt x="21" y="67"/>
                </a:lnTo>
                <a:lnTo>
                  <a:pt x="21" y="73"/>
                </a:lnTo>
                <a:lnTo>
                  <a:pt x="16" y="67"/>
                </a:lnTo>
                <a:lnTo>
                  <a:pt x="11" y="78"/>
                </a:lnTo>
                <a:lnTo>
                  <a:pt x="16" y="88"/>
                </a:lnTo>
                <a:lnTo>
                  <a:pt x="16" y="114"/>
                </a:lnTo>
                <a:lnTo>
                  <a:pt x="31" y="114"/>
                </a:lnTo>
                <a:lnTo>
                  <a:pt x="31" y="119"/>
                </a:lnTo>
                <a:lnTo>
                  <a:pt x="37" y="124"/>
                </a:lnTo>
                <a:lnTo>
                  <a:pt x="42" y="130"/>
                </a:lnTo>
                <a:lnTo>
                  <a:pt x="26" y="140"/>
                </a:lnTo>
                <a:lnTo>
                  <a:pt x="31" y="145"/>
                </a:lnTo>
                <a:lnTo>
                  <a:pt x="21" y="145"/>
                </a:lnTo>
                <a:lnTo>
                  <a:pt x="16" y="155"/>
                </a:lnTo>
                <a:lnTo>
                  <a:pt x="16" y="161"/>
                </a:lnTo>
                <a:lnTo>
                  <a:pt x="0" y="171"/>
                </a:lnTo>
                <a:lnTo>
                  <a:pt x="0" y="192"/>
                </a:lnTo>
                <a:lnTo>
                  <a:pt x="11" y="192"/>
                </a:lnTo>
                <a:lnTo>
                  <a:pt x="21" y="207"/>
                </a:lnTo>
                <a:lnTo>
                  <a:pt x="31" y="207"/>
                </a:lnTo>
                <a:lnTo>
                  <a:pt x="109" y="166"/>
                </a:lnTo>
                <a:lnTo>
                  <a:pt x="187" y="124"/>
                </a:lnTo>
                <a:lnTo>
                  <a:pt x="197" y="109"/>
                </a:lnTo>
                <a:lnTo>
                  <a:pt x="197" y="42"/>
                </a:lnTo>
                <a:lnTo>
                  <a:pt x="223" y="36"/>
                </a:lnTo>
                <a:lnTo>
                  <a:pt x="233" y="11"/>
                </a:lnTo>
                <a:lnTo>
                  <a:pt x="238" y="1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0" name=""/>
          <p:cNvGrpSpPr/>
          <p:nvPr/>
        </p:nvGrpSpPr>
        <p:grpSpPr>
          <a:xfrm>
            <a:off x="1386000" y="2452680"/>
            <a:ext cx="377640" cy="328680"/>
            <a:chOff x="1386000" y="2452680"/>
            <a:chExt cx="377640" cy="328680"/>
          </a:xfrm>
        </p:grpSpPr>
        <p:sp>
          <p:nvSpPr>
            <p:cNvPr id="411" name=""/>
            <p:cNvSpPr/>
            <p:nvPr/>
          </p:nvSpPr>
          <p:spPr>
            <a:xfrm>
              <a:off x="1386000" y="2452680"/>
              <a:ext cx="377640" cy="328680"/>
            </a:xfrm>
            <a:custGeom>
              <a:avLst/>
              <a:gdLst/>
              <a:ahLst/>
              <a:rect l="l" t="t" r="r" b="b"/>
              <a:pathLst>
                <a:path w="238" h="207">
                  <a:moveTo>
                    <a:pt x="238" y="11"/>
                  </a:moveTo>
                  <a:lnTo>
                    <a:pt x="238" y="5"/>
                  </a:lnTo>
                  <a:lnTo>
                    <a:pt x="233" y="0"/>
                  </a:lnTo>
                  <a:lnTo>
                    <a:pt x="218" y="11"/>
                  </a:lnTo>
                  <a:lnTo>
                    <a:pt x="181" y="5"/>
                  </a:lnTo>
                  <a:lnTo>
                    <a:pt x="130" y="31"/>
                  </a:lnTo>
                  <a:lnTo>
                    <a:pt x="114" y="31"/>
                  </a:lnTo>
                  <a:lnTo>
                    <a:pt x="104" y="16"/>
                  </a:lnTo>
                  <a:lnTo>
                    <a:pt x="73" y="31"/>
                  </a:lnTo>
                  <a:lnTo>
                    <a:pt x="57" y="31"/>
                  </a:lnTo>
                  <a:lnTo>
                    <a:pt x="57" y="21"/>
                  </a:lnTo>
                  <a:lnTo>
                    <a:pt x="42" y="21"/>
                  </a:lnTo>
                  <a:lnTo>
                    <a:pt x="37" y="42"/>
                  </a:lnTo>
                  <a:lnTo>
                    <a:pt x="42" y="47"/>
                  </a:lnTo>
                  <a:lnTo>
                    <a:pt x="31" y="52"/>
                  </a:lnTo>
                  <a:lnTo>
                    <a:pt x="31" y="57"/>
                  </a:lnTo>
                  <a:lnTo>
                    <a:pt x="21" y="67"/>
                  </a:lnTo>
                  <a:lnTo>
                    <a:pt x="21" y="73"/>
                  </a:lnTo>
                  <a:lnTo>
                    <a:pt x="16" y="67"/>
                  </a:lnTo>
                  <a:lnTo>
                    <a:pt x="11" y="78"/>
                  </a:lnTo>
                  <a:lnTo>
                    <a:pt x="16" y="88"/>
                  </a:lnTo>
                  <a:lnTo>
                    <a:pt x="16" y="114"/>
                  </a:lnTo>
                  <a:lnTo>
                    <a:pt x="31" y="114"/>
                  </a:lnTo>
                  <a:lnTo>
                    <a:pt x="31" y="119"/>
                  </a:lnTo>
                  <a:lnTo>
                    <a:pt x="37" y="124"/>
                  </a:lnTo>
                  <a:lnTo>
                    <a:pt x="42" y="130"/>
                  </a:lnTo>
                  <a:lnTo>
                    <a:pt x="26" y="140"/>
                  </a:lnTo>
                  <a:lnTo>
                    <a:pt x="31" y="145"/>
                  </a:lnTo>
                  <a:lnTo>
                    <a:pt x="21" y="145"/>
                  </a:lnTo>
                  <a:lnTo>
                    <a:pt x="16" y="155"/>
                  </a:lnTo>
                  <a:lnTo>
                    <a:pt x="16" y="161"/>
                  </a:lnTo>
                  <a:lnTo>
                    <a:pt x="0" y="171"/>
                  </a:lnTo>
                  <a:lnTo>
                    <a:pt x="0" y="192"/>
                  </a:lnTo>
                  <a:lnTo>
                    <a:pt x="11" y="192"/>
                  </a:lnTo>
                  <a:lnTo>
                    <a:pt x="21" y="207"/>
                  </a:lnTo>
                  <a:lnTo>
                    <a:pt x="31" y="207"/>
                  </a:lnTo>
                  <a:lnTo>
                    <a:pt x="109" y="166"/>
                  </a:lnTo>
                  <a:lnTo>
                    <a:pt x="187" y="124"/>
                  </a:lnTo>
                  <a:lnTo>
                    <a:pt x="197" y="109"/>
                  </a:lnTo>
                  <a:lnTo>
                    <a:pt x="197" y="42"/>
                  </a:lnTo>
                  <a:lnTo>
                    <a:pt x="223" y="36"/>
                  </a:lnTo>
                  <a:lnTo>
                    <a:pt x="233" y="11"/>
                  </a:lnTo>
                  <a:lnTo>
                    <a:pt x="238" y="11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1386000" y="2452680"/>
              <a:ext cx="377640" cy="328680"/>
            </a:xfrm>
            <a:custGeom>
              <a:avLst/>
              <a:gdLst/>
              <a:ahLst/>
              <a:rect l="l" t="t" r="r" b="b"/>
              <a:pathLst>
                <a:path w="238" h="207">
                  <a:moveTo>
                    <a:pt x="238" y="11"/>
                  </a:moveTo>
                  <a:lnTo>
                    <a:pt x="238" y="5"/>
                  </a:lnTo>
                  <a:lnTo>
                    <a:pt x="233" y="0"/>
                  </a:lnTo>
                  <a:lnTo>
                    <a:pt x="218" y="11"/>
                  </a:lnTo>
                  <a:lnTo>
                    <a:pt x="181" y="5"/>
                  </a:lnTo>
                  <a:lnTo>
                    <a:pt x="130" y="31"/>
                  </a:lnTo>
                  <a:lnTo>
                    <a:pt x="114" y="31"/>
                  </a:lnTo>
                  <a:lnTo>
                    <a:pt x="104" y="16"/>
                  </a:lnTo>
                  <a:lnTo>
                    <a:pt x="73" y="31"/>
                  </a:lnTo>
                  <a:lnTo>
                    <a:pt x="57" y="31"/>
                  </a:lnTo>
                  <a:lnTo>
                    <a:pt x="57" y="21"/>
                  </a:lnTo>
                  <a:lnTo>
                    <a:pt x="42" y="21"/>
                  </a:lnTo>
                  <a:lnTo>
                    <a:pt x="37" y="42"/>
                  </a:lnTo>
                  <a:lnTo>
                    <a:pt x="42" y="47"/>
                  </a:lnTo>
                  <a:lnTo>
                    <a:pt x="31" y="52"/>
                  </a:lnTo>
                  <a:lnTo>
                    <a:pt x="31" y="57"/>
                  </a:lnTo>
                  <a:lnTo>
                    <a:pt x="21" y="67"/>
                  </a:lnTo>
                  <a:lnTo>
                    <a:pt x="21" y="73"/>
                  </a:lnTo>
                  <a:lnTo>
                    <a:pt x="16" y="67"/>
                  </a:lnTo>
                  <a:lnTo>
                    <a:pt x="11" y="78"/>
                  </a:lnTo>
                  <a:lnTo>
                    <a:pt x="16" y="88"/>
                  </a:lnTo>
                  <a:lnTo>
                    <a:pt x="16" y="114"/>
                  </a:lnTo>
                  <a:lnTo>
                    <a:pt x="31" y="114"/>
                  </a:lnTo>
                  <a:lnTo>
                    <a:pt x="31" y="119"/>
                  </a:lnTo>
                  <a:lnTo>
                    <a:pt x="37" y="124"/>
                  </a:lnTo>
                  <a:lnTo>
                    <a:pt x="42" y="130"/>
                  </a:lnTo>
                  <a:lnTo>
                    <a:pt x="26" y="140"/>
                  </a:lnTo>
                  <a:lnTo>
                    <a:pt x="31" y="145"/>
                  </a:lnTo>
                  <a:lnTo>
                    <a:pt x="21" y="145"/>
                  </a:lnTo>
                  <a:lnTo>
                    <a:pt x="16" y="155"/>
                  </a:lnTo>
                  <a:lnTo>
                    <a:pt x="16" y="161"/>
                  </a:lnTo>
                  <a:lnTo>
                    <a:pt x="0" y="171"/>
                  </a:lnTo>
                  <a:lnTo>
                    <a:pt x="0" y="192"/>
                  </a:lnTo>
                  <a:lnTo>
                    <a:pt x="11" y="192"/>
                  </a:lnTo>
                  <a:lnTo>
                    <a:pt x="21" y="207"/>
                  </a:lnTo>
                  <a:lnTo>
                    <a:pt x="31" y="207"/>
                  </a:lnTo>
                  <a:lnTo>
                    <a:pt x="109" y="166"/>
                  </a:lnTo>
                  <a:lnTo>
                    <a:pt x="187" y="124"/>
                  </a:lnTo>
                  <a:lnTo>
                    <a:pt x="197" y="109"/>
                  </a:lnTo>
                  <a:lnTo>
                    <a:pt x="197" y="42"/>
                  </a:lnTo>
                  <a:lnTo>
                    <a:pt x="223" y="36"/>
                  </a:lnTo>
                  <a:lnTo>
                    <a:pt x="233" y="11"/>
                  </a:lnTo>
                  <a:lnTo>
                    <a:pt x="238" y="1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3" name=""/>
          <p:cNvSpPr/>
          <p:nvPr/>
        </p:nvSpPr>
        <p:spPr>
          <a:xfrm>
            <a:off x="1362240" y="2633760"/>
            <a:ext cx="90360" cy="98280"/>
          </a:xfrm>
          <a:custGeom>
            <a:avLst/>
            <a:gdLst/>
            <a:ahLst/>
            <a:rect l="l" t="t" r="r" b="b"/>
            <a:pathLst>
              <a:path w="57" h="62">
                <a:moveTo>
                  <a:pt x="0" y="62"/>
                </a:moveTo>
                <a:lnTo>
                  <a:pt x="20" y="10"/>
                </a:lnTo>
                <a:lnTo>
                  <a:pt x="31" y="5"/>
                </a:lnTo>
                <a:lnTo>
                  <a:pt x="31" y="0"/>
                </a:lnTo>
                <a:lnTo>
                  <a:pt x="46" y="0"/>
                </a:lnTo>
                <a:lnTo>
                  <a:pt x="46" y="5"/>
                </a:lnTo>
                <a:lnTo>
                  <a:pt x="52" y="10"/>
                </a:lnTo>
                <a:lnTo>
                  <a:pt x="57" y="16"/>
                </a:lnTo>
                <a:lnTo>
                  <a:pt x="41" y="26"/>
                </a:lnTo>
                <a:lnTo>
                  <a:pt x="46" y="31"/>
                </a:lnTo>
                <a:lnTo>
                  <a:pt x="36" y="31"/>
                </a:lnTo>
                <a:lnTo>
                  <a:pt x="31" y="41"/>
                </a:lnTo>
                <a:lnTo>
                  <a:pt x="31" y="47"/>
                </a:lnTo>
                <a:lnTo>
                  <a:pt x="15" y="57"/>
                </a:lnTo>
                <a:lnTo>
                  <a:pt x="15" y="62"/>
                </a:lnTo>
                <a:lnTo>
                  <a:pt x="0" y="62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4" name=""/>
          <p:cNvGrpSpPr/>
          <p:nvPr/>
        </p:nvGrpSpPr>
        <p:grpSpPr>
          <a:xfrm>
            <a:off x="1362240" y="2633760"/>
            <a:ext cx="90360" cy="98280"/>
            <a:chOff x="1362240" y="2633760"/>
            <a:chExt cx="90360" cy="98280"/>
          </a:xfrm>
        </p:grpSpPr>
        <p:sp>
          <p:nvSpPr>
            <p:cNvPr id="415" name=""/>
            <p:cNvSpPr/>
            <p:nvPr/>
          </p:nvSpPr>
          <p:spPr>
            <a:xfrm>
              <a:off x="1362240" y="2633760"/>
              <a:ext cx="90360" cy="98280"/>
            </a:xfrm>
            <a:custGeom>
              <a:avLst/>
              <a:gdLst/>
              <a:ahLst/>
              <a:rect l="l" t="t" r="r" b="b"/>
              <a:pathLst>
                <a:path w="57" h="62">
                  <a:moveTo>
                    <a:pt x="0" y="62"/>
                  </a:moveTo>
                  <a:lnTo>
                    <a:pt x="20" y="10"/>
                  </a:lnTo>
                  <a:lnTo>
                    <a:pt x="31" y="5"/>
                  </a:lnTo>
                  <a:lnTo>
                    <a:pt x="31" y="0"/>
                  </a:lnTo>
                  <a:lnTo>
                    <a:pt x="46" y="0"/>
                  </a:lnTo>
                  <a:lnTo>
                    <a:pt x="46" y="5"/>
                  </a:lnTo>
                  <a:lnTo>
                    <a:pt x="52" y="10"/>
                  </a:lnTo>
                  <a:lnTo>
                    <a:pt x="57" y="16"/>
                  </a:lnTo>
                  <a:lnTo>
                    <a:pt x="41" y="26"/>
                  </a:lnTo>
                  <a:lnTo>
                    <a:pt x="46" y="31"/>
                  </a:lnTo>
                  <a:lnTo>
                    <a:pt x="36" y="31"/>
                  </a:lnTo>
                  <a:lnTo>
                    <a:pt x="31" y="41"/>
                  </a:lnTo>
                  <a:lnTo>
                    <a:pt x="31" y="47"/>
                  </a:lnTo>
                  <a:lnTo>
                    <a:pt x="15" y="57"/>
                  </a:lnTo>
                  <a:lnTo>
                    <a:pt x="15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1362240" y="2633760"/>
              <a:ext cx="90360" cy="98280"/>
            </a:xfrm>
            <a:custGeom>
              <a:avLst/>
              <a:gdLst/>
              <a:ahLst/>
              <a:rect l="l" t="t" r="r" b="b"/>
              <a:pathLst>
                <a:path w="57" h="62">
                  <a:moveTo>
                    <a:pt x="0" y="62"/>
                  </a:moveTo>
                  <a:lnTo>
                    <a:pt x="20" y="10"/>
                  </a:lnTo>
                  <a:lnTo>
                    <a:pt x="31" y="5"/>
                  </a:lnTo>
                  <a:lnTo>
                    <a:pt x="31" y="0"/>
                  </a:lnTo>
                  <a:lnTo>
                    <a:pt x="46" y="0"/>
                  </a:lnTo>
                  <a:lnTo>
                    <a:pt x="46" y="5"/>
                  </a:lnTo>
                  <a:lnTo>
                    <a:pt x="52" y="10"/>
                  </a:lnTo>
                  <a:lnTo>
                    <a:pt x="57" y="16"/>
                  </a:lnTo>
                  <a:lnTo>
                    <a:pt x="41" y="26"/>
                  </a:lnTo>
                  <a:lnTo>
                    <a:pt x="46" y="31"/>
                  </a:lnTo>
                  <a:lnTo>
                    <a:pt x="36" y="31"/>
                  </a:lnTo>
                  <a:lnTo>
                    <a:pt x="31" y="41"/>
                  </a:lnTo>
                  <a:lnTo>
                    <a:pt x="31" y="47"/>
                  </a:lnTo>
                  <a:lnTo>
                    <a:pt x="15" y="57"/>
                  </a:lnTo>
                  <a:lnTo>
                    <a:pt x="15" y="62"/>
                  </a:lnTo>
                  <a:lnTo>
                    <a:pt x="0" y="62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17" name=""/>
          <p:cNvSpPr/>
          <p:nvPr/>
        </p:nvSpPr>
        <p:spPr>
          <a:xfrm>
            <a:off x="1623960" y="2001960"/>
            <a:ext cx="362160" cy="179280"/>
          </a:xfrm>
          <a:custGeom>
            <a:avLst/>
            <a:gdLst/>
            <a:ahLst/>
            <a:rect l="l" t="t" r="r" b="b"/>
            <a:pathLst>
              <a:path w="228" h="113">
                <a:moveTo>
                  <a:pt x="0" y="10"/>
                </a:moveTo>
                <a:lnTo>
                  <a:pt x="21" y="0"/>
                </a:lnTo>
                <a:lnTo>
                  <a:pt x="62" y="20"/>
                </a:lnTo>
                <a:lnTo>
                  <a:pt x="104" y="20"/>
                </a:lnTo>
                <a:lnTo>
                  <a:pt x="140" y="51"/>
                </a:lnTo>
                <a:lnTo>
                  <a:pt x="182" y="46"/>
                </a:lnTo>
                <a:lnTo>
                  <a:pt x="197" y="51"/>
                </a:lnTo>
                <a:lnTo>
                  <a:pt x="197" y="67"/>
                </a:lnTo>
                <a:lnTo>
                  <a:pt x="218" y="82"/>
                </a:lnTo>
                <a:lnTo>
                  <a:pt x="213" y="93"/>
                </a:lnTo>
                <a:lnTo>
                  <a:pt x="223" y="103"/>
                </a:lnTo>
                <a:lnTo>
                  <a:pt x="228" y="108"/>
                </a:lnTo>
                <a:lnTo>
                  <a:pt x="223" y="113"/>
                </a:lnTo>
                <a:lnTo>
                  <a:pt x="207" y="108"/>
                </a:lnTo>
                <a:lnTo>
                  <a:pt x="187" y="98"/>
                </a:lnTo>
                <a:lnTo>
                  <a:pt x="171" y="108"/>
                </a:lnTo>
                <a:lnTo>
                  <a:pt x="119" y="113"/>
                </a:lnTo>
                <a:lnTo>
                  <a:pt x="104" y="98"/>
                </a:lnTo>
                <a:lnTo>
                  <a:pt x="88" y="103"/>
                </a:lnTo>
                <a:lnTo>
                  <a:pt x="62" y="98"/>
                </a:lnTo>
                <a:lnTo>
                  <a:pt x="52" y="98"/>
                </a:lnTo>
                <a:lnTo>
                  <a:pt x="68" y="93"/>
                </a:lnTo>
                <a:lnTo>
                  <a:pt x="68" y="77"/>
                </a:lnTo>
                <a:lnTo>
                  <a:pt x="47" y="41"/>
                </a:lnTo>
                <a:lnTo>
                  <a:pt x="37" y="31"/>
                </a:lnTo>
                <a:lnTo>
                  <a:pt x="16" y="25"/>
                </a:lnTo>
                <a:lnTo>
                  <a:pt x="0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8" name=""/>
          <p:cNvGrpSpPr/>
          <p:nvPr/>
        </p:nvGrpSpPr>
        <p:grpSpPr>
          <a:xfrm>
            <a:off x="1623960" y="2001960"/>
            <a:ext cx="362160" cy="179280"/>
            <a:chOff x="1623960" y="2001960"/>
            <a:chExt cx="362160" cy="179280"/>
          </a:xfrm>
        </p:grpSpPr>
        <p:sp>
          <p:nvSpPr>
            <p:cNvPr id="419" name=""/>
            <p:cNvSpPr/>
            <p:nvPr/>
          </p:nvSpPr>
          <p:spPr>
            <a:xfrm>
              <a:off x="1623960" y="2001960"/>
              <a:ext cx="362160" cy="179280"/>
            </a:xfrm>
            <a:custGeom>
              <a:avLst/>
              <a:gdLst/>
              <a:ahLst/>
              <a:rect l="l" t="t" r="r" b="b"/>
              <a:pathLst>
                <a:path w="228" h="113">
                  <a:moveTo>
                    <a:pt x="0" y="10"/>
                  </a:moveTo>
                  <a:lnTo>
                    <a:pt x="21" y="0"/>
                  </a:lnTo>
                  <a:lnTo>
                    <a:pt x="62" y="20"/>
                  </a:lnTo>
                  <a:lnTo>
                    <a:pt x="104" y="20"/>
                  </a:lnTo>
                  <a:lnTo>
                    <a:pt x="140" y="51"/>
                  </a:lnTo>
                  <a:lnTo>
                    <a:pt x="182" y="46"/>
                  </a:lnTo>
                  <a:lnTo>
                    <a:pt x="197" y="51"/>
                  </a:lnTo>
                  <a:lnTo>
                    <a:pt x="197" y="67"/>
                  </a:lnTo>
                  <a:lnTo>
                    <a:pt x="218" y="82"/>
                  </a:lnTo>
                  <a:lnTo>
                    <a:pt x="213" y="93"/>
                  </a:lnTo>
                  <a:lnTo>
                    <a:pt x="223" y="103"/>
                  </a:lnTo>
                  <a:lnTo>
                    <a:pt x="228" y="108"/>
                  </a:lnTo>
                  <a:lnTo>
                    <a:pt x="223" y="113"/>
                  </a:lnTo>
                  <a:lnTo>
                    <a:pt x="207" y="108"/>
                  </a:lnTo>
                  <a:lnTo>
                    <a:pt x="187" y="98"/>
                  </a:lnTo>
                  <a:lnTo>
                    <a:pt x="171" y="108"/>
                  </a:lnTo>
                  <a:lnTo>
                    <a:pt x="119" y="113"/>
                  </a:lnTo>
                  <a:lnTo>
                    <a:pt x="104" y="98"/>
                  </a:lnTo>
                  <a:lnTo>
                    <a:pt x="88" y="103"/>
                  </a:lnTo>
                  <a:lnTo>
                    <a:pt x="62" y="98"/>
                  </a:lnTo>
                  <a:lnTo>
                    <a:pt x="52" y="98"/>
                  </a:lnTo>
                  <a:lnTo>
                    <a:pt x="68" y="93"/>
                  </a:lnTo>
                  <a:lnTo>
                    <a:pt x="68" y="77"/>
                  </a:lnTo>
                  <a:lnTo>
                    <a:pt x="47" y="41"/>
                  </a:lnTo>
                  <a:lnTo>
                    <a:pt x="37" y="31"/>
                  </a:lnTo>
                  <a:lnTo>
                    <a:pt x="16" y="2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1623960" y="2001960"/>
              <a:ext cx="362160" cy="179280"/>
            </a:xfrm>
            <a:custGeom>
              <a:avLst/>
              <a:gdLst/>
              <a:ahLst/>
              <a:rect l="l" t="t" r="r" b="b"/>
              <a:pathLst>
                <a:path w="228" h="113">
                  <a:moveTo>
                    <a:pt x="0" y="10"/>
                  </a:moveTo>
                  <a:lnTo>
                    <a:pt x="21" y="0"/>
                  </a:lnTo>
                  <a:lnTo>
                    <a:pt x="62" y="20"/>
                  </a:lnTo>
                  <a:lnTo>
                    <a:pt x="104" y="20"/>
                  </a:lnTo>
                  <a:lnTo>
                    <a:pt x="140" y="51"/>
                  </a:lnTo>
                  <a:lnTo>
                    <a:pt x="182" y="46"/>
                  </a:lnTo>
                  <a:lnTo>
                    <a:pt x="197" y="51"/>
                  </a:lnTo>
                  <a:lnTo>
                    <a:pt x="197" y="67"/>
                  </a:lnTo>
                  <a:lnTo>
                    <a:pt x="218" y="82"/>
                  </a:lnTo>
                  <a:lnTo>
                    <a:pt x="213" y="93"/>
                  </a:lnTo>
                  <a:lnTo>
                    <a:pt x="223" y="103"/>
                  </a:lnTo>
                  <a:lnTo>
                    <a:pt x="228" y="108"/>
                  </a:lnTo>
                  <a:lnTo>
                    <a:pt x="223" y="113"/>
                  </a:lnTo>
                  <a:lnTo>
                    <a:pt x="207" y="108"/>
                  </a:lnTo>
                  <a:lnTo>
                    <a:pt x="187" y="98"/>
                  </a:lnTo>
                  <a:lnTo>
                    <a:pt x="171" y="108"/>
                  </a:lnTo>
                  <a:lnTo>
                    <a:pt x="119" y="113"/>
                  </a:lnTo>
                  <a:lnTo>
                    <a:pt x="104" y="98"/>
                  </a:lnTo>
                  <a:lnTo>
                    <a:pt x="88" y="103"/>
                  </a:lnTo>
                  <a:lnTo>
                    <a:pt x="62" y="98"/>
                  </a:lnTo>
                  <a:lnTo>
                    <a:pt x="52" y="98"/>
                  </a:lnTo>
                  <a:lnTo>
                    <a:pt x="68" y="93"/>
                  </a:lnTo>
                  <a:lnTo>
                    <a:pt x="68" y="77"/>
                  </a:lnTo>
                  <a:lnTo>
                    <a:pt x="47" y="41"/>
                  </a:lnTo>
                  <a:lnTo>
                    <a:pt x="37" y="31"/>
                  </a:lnTo>
                  <a:lnTo>
                    <a:pt x="16" y="25"/>
                  </a:lnTo>
                  <a:lnTo>
                    <a:pt x="0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1" name=""/>
          <p:cNvSpPr/>
          <p:nvPr/>
        </p:nvSpPr>
        <p:spPr>
          <a:xfrm>
            <a:off x="1722600" y="3932280"/>
            <a:ext cx="90360" cy="106200"/>
          </a:xfrm>
          <a:custGeom>
            <a:avLst/>
            <a:gdLst/>
            <a:ahLst/>
            <a:rect l="l" t="t" r="r" b="b"/>
            <a:pathLst>
              <a:path w="57" h="67">
                <a:moveTo>
                  <a:pt x="47" y="0"/>
                </a:moveTo>
                <a:lnTo>
                  <a:pt x="26" y="15"/>
                </a:lnTo>
                <a:lnTo>
                  <a:pt x="21" y="20"/>
                </a:lnTo>
                <a:lnTo>
                  <a:pt x="16" y="41"/>
                </a:lnTo>
                <a:lnTo>
                  <a:pt x="0" y="51"/>
                </a:lnTo>
                <a:lnTo>
                  <a:pt x="11" y="62"/>
                </a:lnTo>
                <a:lnTo>
                  <a:pt x="26" y="62"/>
                </a:lnTo>
                <a:lnTo>
                  <a:pt x="37" y="57"/>
                </a:lnTo>
                <a:lnTo>
                  <a:pt x="42" y="67"/>
                </a:lnTo>
                <a:lnTo>
                  <a:pt x="57" y="46"/>
                </a:lnTo>
                <a:lnTo>
                  <a:pt x="52" y="41"/>
                </a:lnTo>
                <a:lnTo>
                  <a:pt x="37" y="46"/>
                </a:lnTo>
                <a:lnTo>
                  <a:pt x="32" y="46"/>
                </a:lnTo>
                <a:lnTo>
                  <a:pt x="37" y="41"/>
                </a:lnTo>
                <a:lnTo>
                  <a:pt x="42" y="36"/>
                </a:lnTo>
                <a:lnTo>
                  <a:pt x="57" y="26"/>
                </a:lnTo>
                <a:lnTo>
                  <a:pt x="57" y="15"/>
                </a:lnTo>
                <a:lnTo>
                  <a:pt x="47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2" name=""/>
          <p:cNvGrpSpPr/>
          <p:nvPr/>
        </p:nvGrpSpPr>
        <p:grpSpPr>
          <a:xfrm>
            <a:off x="1722600" y="3932280"/>
            <a:ext cx="90360" cy="106200"/>
            <a:chOff x="1722600" y="3932280"/>
            <a:chExt cx="90360" cy="106200"/>
          </a:xfrm>
        </p:grpSpPr>
        <p:sp>
          <p:nvSpPr>
            <p:cNvPr id="423" name=""/>
            <p:cNvSpPr/>
            <p:nvPr/>
          </p:nvSpPr>
          <p:spPr>
            <a:xfrm>
              <a:off x="1722600" y="3932280"/>
              <a:ext cx="90360" cy="106200"/>
            </a:xfrm>
            <a:custGeom>
              <a:avLst/>
              <a:gdLst/>
              <a:ahLst/>
              <a:rect l="l" t="t" r="r" b="b"/>
              <a:pathLst>
                <a:path w="57" h="67">
                  <a:moveTo>
                    <a:pt x="47" y="0"/>
                  </a:moveTo>
                  <a:lnTo>
                    <a:pt x="26" y="15"/>
                  </a:lnTo>
                  <a:lnTo>
                    <a:pt x="21" y="20"/>
                  </a:lnTo>
                  <a:lnTo>
                    <a:pt x="16" y="41"/>
                  </a:lnTo>
                  <a:lnTo>
                    <a:pt x="0" y="51"/>
                  </a:lnTo>
                  <a:lnTo>
                    <a:pt x="11" y="62"/>
                  </a:lnTo>
                  <a:lnTo>
                    <a:pt x="26" y="62"/>
                  </a:lnTo>
                  <a:lnTo>
                    <a:pt x="37" y="57"/>
                  </a:lnTo>
                  <a:lnTo>
                    <a:pt x="42" y="67"/>
                  </a:lnTo>
                  <a:lnTo>
                    <a:pt x="57" y="46"/>
                  </a:lnTo>
                  <a:lnTo>
                    <a:pt x="52" y="41"/>
                  </a:lnTo>
                  <a:lnTo>
                    <a:pt x="37" y="46"/>
                  </a:lnTo>
                  <a:lnTo>
                    <a:pt x="32" y="46"/>
                  </a:lnTo>
                  <a:lnTo>
                    <a:pt x="37" y="41"/>
                  </a:lnTo>
                  <a:lnTo>
                    <a:pt x="42" y="36"/>
                  </a:lnTo>
                  <a:lnTo>
                    <a:pt x="57" y="26"/>
                  </a:lnTo>
                  <a:lnTo>
                    <a:pt x="57" y="15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1722600" y="3932280"/>
              <a:ext cx="90360" cy="106200"/>
            </a:xfrm>
            <a:custGeom>
              <a:avLst/>
              <a:gdLst/>
              <a:ahLst/>
              <a:rect l="l" t="t" r="r" b="b"/>
              <a:pathLst>
                <a:path w="57" h="67">
                  <a:moveTo>
                    <a:pt x="47" y="0"/>
                  </a:moveTo>
                  <a:lnTo>
                    <a:pt x="26" y="15"/>
                  </a:lnTo>
                  <a:lnTo>
                    <a:pt x="21" y="20"/>
                  </a:lnTo>
                  <a:lnTo>
                    <a:pt x="16" y="41"/>
                  </a:lnTo>
                  <a:lnTo>
                    <a:pt x="0" y="51"/>
                  </a:lnTo>
                  <a:lnTo>
                    <a:pt x="11" y="62"/>
                  </a:lnTo>
                  <a:lnTo>
                    <a:pt x="26" y="62"/>
                  </a:lnTo>
                  <a:lnTo>
                    <a:pt x="37" y="57"/>
                  </a:lnTo>
                  <a:lnTo>
                    <a:pt x="42" y="67"/>
                  </a:lnTo>
                  <a:lnTo>
                    <a:pt x="57" y="46"/>
                  </a:lnTo>
                  <a:lnTo>
                    <a:pt x="52" y="41"/>
                  </a:lnTo>
                  <a:lnTo>
                    <a:pt x="37" y="46"/>
                  </a:lnTo>
                  <a:lnTo>
                    <a:pt x="32" y="46"/>
                  </a:lnTo>
                  <a:lnTo>
                    <a:pt x="37" y="41"/>
                  </a:lnTo>
                  <a:lnTo>
                    <a:pt x="42" y="36"/>
                  </a:lnTo>
                  <a:lnTo>
                    <a:pt x="57" y="26"/>
                  </a:lnTo>
                  <a:lnTo>
                    <a:pt x="57" y="15"/>
                  </a:lnTo>
                  <a:lnTo>
                    <a:pt x="47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5" name=""/>
          <p:cNvSpPr/>
          <p:nvPr/>
        </p:nvSpPr>
        <p:spPr>
          <a:xfrm>
            <a:off x="1336680" y="2789280"/>
            <a:ext cx="1143000" cy="985680"/>
          </a:xfrm>
          <a:custGeom>
            <a:avLst/>
            <a:gdLst/>
            <a:ahLst/>
            <a:rect l="l" t="t" r="r" b="b"/>
            <a:pathLst>
              <a:path w="720" h="621">
                <a:moveTo>
                  <a:pt x="699" y="378"/>
                </a:moveTo>
                <a:lnTo>
                  <a:pt x="673" y="373"/>
                </a:lnTo>
                <a:lnTo>
                  <a:pt x="647" y="368"/>
                </a:lnTo>
                <a:lnTo>
                  <a:pt x="621" y="363"/>
                </a:lnTo>
                <a:lnTo>
                  <a:pt x="595" y="357"/>
                </a:lnTo>
                <a:lnTo>
                  <a:pt x="580" y="321"/>
                </a:lnTo>
                <a:lnTo>
                  <a:pt x="564" y="306"/>
                </a:lnTo>
                <a:lnTo>
                  <a:pt x="559" y="295"/>
                </a:lnTo>
                <a:lnTo>
                  <a:pt x="554" y="290"/>
                </a:lnTo>
                <a:lnTo>
                  <a:pt x="544" y="275"/>
                </a:lnTo>
                <a:lnTo>
                  <a:pt x="544" y="264"/>
                </a:lnTo>
                <a:lnTo>
                  <a:pt x="528" y="249"/>
                </a:lnTo>
                <a:lnTo>
                  <a:pt x="533" y="238"/>
                </a:lnTo>
                <a:lnTo>
                  <a:pt x="528" y="223"/>
                </a:lnTo>
                <a:lnTo>
                  <a:pt x="528" y="218"/>
                </a:lnTo>
                <a:lnTo>
                  <a:pt x="502" y="202"/>
                </a:lnTo>
                <a:lnTo>
                  <a:pt x="502" y="192"/>
                </a:lnTo>
                <a:lnTo>
                  <a:pt x="487" y="176"/>
                </a:lnTo>
                <a:lnTo>
                  <a:pt x="471" y="145"/>
                </a:lnTo>
                <a:lnTo>
                  <a:pt x="450" y="145"/>
                </a:lnTo>
                <a:lnTo>
                  <a:pt x="440" y="130"/>
                </a:lnTo>
                <a:lnTo>
                  <a:pt x="414" y="125"/>
                </a:lnTo>
                <a:lnTo>
                  <a:pt x="347" y="119"/>
                </a:lnTo>
                <a:lnTo>
                  <a:pt x="311" y="104"/>
                </a:lnTo>
                <a:lnTo>
                  <a:pt x="311" y="73"/>
                </a:lnTo>
                <a:lnTo>
                  <a:pt x="290" y="73"/>
                </a:lnTo>
                <a:lnTo>
                  <a:pt x="285" y="57"/>
                </a:lnTo>
                <a:lnTo>
                  <a:pt x="249" y="47"/>
                </a:lnTo>
                <a:lnTo>
                  <a:pt x="207" y="21"/>
                </a:lnTo>
                <a:lnTo>
                  <a:pt x="156" y="0"/>
                </a:lnTo>
                <a:lnTo>
                  <a:pt x="145" y="16"/>
                </a:lnTo>
                <a:lnTo>
                  <a:pt x="78" y="31"/>
                </a:lnTo>
                <a:lnTo>
                  <a:pt x="119" y="68"/>
                </a:lnTo>
                <a:lnTo>
                  <a:pt x="104" y="73"/>
                </a:lnTo>
                <a:lnTo>
                  <a:pt x="99" y="88"/>
                </a:lnTo>
                <a:lnTo>
                  <a:pt x="68" y="94"/>
                </a:lnTo>
                <a:lnTo>
                  <a:pt x="62" y="109"/>
                </a:lnTo>
                <a:lnTo>
                  <a:pt x="52" y="119"/>
                </a:lnTo>
                <a:lnTo>
                  <a:pt x="11" y="119"/>
                </a:lnTo>
                <a:lnTo>
                  <a:pt x="11" y="114"/>
                </a:lnTo>
                <a:lnTo>
                  <a:pt x="5" y="145"/>
                </a:lnTo>
                <a:lnTo>
                  <a:pt x="0" y="161"/>
                </a:lnTo>
                <a:lnTo>
                  <a:pt x="5" y="161"/>
                </a:lnTo>
                <a:lnTo>
                  <a:pt x="21" y="161"/>
                </a:lnTo>
                <a:lnTo>
                  <a:pt x="36" y="202"/>
                </a:lnTo>
                <a:lnTo>
                  <a:pt x="52" y="223"/>
                </a:lnTo>
                <a:lnTo>
                  <a:pt x="68" y="249"/>
                </a:lnTo>
                <a:lnTo>
                  <a:pt x="88" y="264"/>
                </a:lnTo>
                <a:lnTo>
                  <a:pt x="93" y="290"/>
                </a:lnTo>
                <a:lnTo>
                  <a:pt x="99" y="306"/>
                </a:lnTo>
                <a:lnTo>
                  <a:pt x="114" y="306"/>
                </a:lnTo>
                <a:lnTo>
                  <a:pt x="130" y="321"/>
                </a:lnTo>
                <a:lnTo>
                  <a:pt x="156" y="378"/>
                </a:lnTo>
                <a:lnTo>
                  <a:pt x="150" y="394"/>
                </a:lnTo>
                <a:lnTo>
                  <a:pt x="161" y="440"/>
                </a:lnTo>
                <a:lnTo>
                  <a:pt x="197" y="461"/>
                </a:lnTo>
                <a:lnTo>
                  <a:pt x="212" y="482"/>
                </a:lnTo>
                <a:lnTo>
                  <a:pt x="223" y="508"/>
                </a:lnTo>
                <a:lnTo>
                  <a:pt x="238" y="539"/>
                </a:lnTo>
                <a:lnTo>
                  <a:pt x="264" y="554"/>
                </a:lnTo>
                <a:lnTo>
                  <a:pt x="264" y="564"/>
                </a:lnTo>
                <a:lnTo>
                  <a:pt x="280" y="585"/>
                </a:lnTo>
                <a:lnTo>
                  <a:pt x="280" y="596"/>
                </a:lnTo>
                <a:lnTo>
                  <a:pt x="285" y="590"/>
                </a:lnTo>
                <a:lnTo>
                  <a:pt x="290" y="585"/>
                </a:lnTo>
                <a:lnTo>
                  <a:pt x="306" y="570"/>
                </a:lnTo>
                <a:lnTo>
                  <a:pt x="337" y="564"/>
                </a:lnTo>
                <a:lnTo>
                  <a:pt x="368" y="575"/>
                </a:lnTo>
                <a:lnTo>
                  <a:pt x="404" y="585"/>
                </a:lnTo>
                <a:lnTo>
                  <a:pt x="404" y="621"/>
                </a:lnTo>
                <a:lnTo>
                  <a:pt x="425" y="596"/>
                </a:lnTo>
                <a:lnTo>
                  <a:pt x="445" y="575"/>
                </a:lnTo>
                <a:lnTo>
                  <a:pt x="466" y="554"/>
                </a:lnTo>
                <a:lnTo>
                  <a:pt x="487" y="528"/>
                </a:lnTo>
                <a:lnTo>
                  <a:pt x="513" y="523"/>
                </a:lnTo>
                <a:lnTo>
                  <a:pt x="538" y="518"/>
                </a:lnTo>
                <a:lnTo>
                  <a:pt x="564" y="502"/>
                </a:lnTo>
                <a:lnTo>
                  <a:pt x="595" y="497"/>
                </a:lnTo>
                <a:lnTo>
                  <a:pt x="621" y="492"/>
                </a:lnTo>
                <a:lnTo>
                  <a:pt x="647" y="482"/>
                </a:lnTo>
                <a:lnTo>
                  <a:pt x="673" y="471"/>
                </a:lnTo>
                <a:lnTo>
                  <a:pt x="699" y="466"/>
                </a:lnTo>
                <a:lnTo>
                  <a:pt x="704" y="445"/>
                </a:lnTo>
                <a:lnTo>
                  <a:pt x="709" y="430"/>
                </a:lnTo>
                <a:lnTo>
                  <a:pt x="714" y="409"/>
                </a:lnTo>
                <a:lnTo>
                  <a:pt x="720" y="394"/>
                </a:lnTo>
                <a:lnTo>
                  <a:pt x="704" y="368"/>
                </a:lnTo>
                <a:lnTo>
                  <a:pt x="699" y="378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6" name=""/>
          <p:cNvGrpSpPr/>
          <p:nvPr/>
        </p:nvGrpSpPr>
        <p:grpSpPr>
          <a:xfrm>
            <a:off x="1336680" y="2789280"/>
            <a:ext cx="1143000" cy="985680"/>
            <a:chOff x="1336680" y="2789280"/>
            <a:chExt cx="1143000" cy="985680"/>
          </a:xfrm>
        </p:grpSpPr>
        <p:sp>
          <p:nvSpPr>
            <p:cNvPr id="427" name=""/>
            <p:cNvSpPr/>
            <p:nvPr/>
          </p:nvSpPr>
          <p:spPr>
            <a:xfrm>
              <a:off x="1336680" y="2789280"/>
              <a:ext cx="1143000" cy="985680"/>
            </a:xfrm>
            <a:custGeom>
              <a:avLst/>
              <a:gdLst/>
              <a:ahLst/>
              <a:rect l="l" t="t" r="r" b="b"/>
              <a:pathLst>
                <a:path w="720" h="621">
                  <a:moveTo>
                    <a:pt x="699" y="378"/>
                  </a:moveTo>
                  <a:lnTo>
                    <a:pt x="673" y="373"/>
                  </a:lnTo>
                  <a:lnTo>
                    <a:pt x="647" y="368"/>
                  </a:lnTo>
                  <a:lnTo>
                    <a:pt x="621" y="363"/>
                  </a:lnTo>
                  <a:lnTo>
                    <a:pt x="595" y="357"/>
                  </a:lnTo>
                  <a:lnTo>
                    <a:pt x="580" y="321"/>
                  </a:lnTo>
                  <a:lnTo>
                    <a:pt x="564" y="306"/>
                  </a:lnTo>
                  <a:lnTo>
                    <a:pt x="559" y="295"/>
                  </a:lnTo>
                  <a:lnTo>
                    <a:pt x="554" y="290"/>
                  </a:lnTo>
                  <a:lnTo>
                    <a:pt x="544" y="275"/>
                  </a:lnTo>
                  <a:lnTo>
                    <a:pt x="544" y="264"/>
                  </a:lnTo>
                  <a:lnTo>
                    <a:pt x="528" y="249"/>
                  </a:lnTo>
                  <a:lnTo>
                    <a:pt x="533" y="238"/>
                  </a:lnTo>
                  <a:lnTo>
                    <a:pt x="528" y="223"/>
                  </a:lnTo>
                  <a:lnTo>
                    <a:pt x="528" y="218"/>
                  </a:lnTo>
                  <a:lnTo>
                    <a:pt x="502" y="202"/>
                  </a:lnTo>
                  <a:lnTo>
                    <a:pt x="502" y="192"/>
                  </a:lnTo>
                  <a:lnTo>
                    <a:pt x="487" y="176"/>
                  </a:lnTo>
                  <a:lnTo>
                    <a:pt x="471" y="145"/>
                  </a:lnTo>
                  <a:lnTo>
                    <a:pt x="450" y="145"/>
                  </a:lnTo>
                  <a:lnTo>
                    <a:pt x="440" y="130"/>
                  </a:lnTo>
                  <a:lnTo>
                    <a:pt x="414" y="125"/>
                  </a:lnTo>
                  <a:lnTo>
                    <a:pt x="347" y="119"/>
                  </a:lnTo>
                  <a:lnTo>
                    <a:pt x="311" y="104"/>
                  </a:lnTo>
                  <a:lnTo>
                    <a:pt x="311" y="73"/>
                  </a:lnTo>
                  <a:lnTo>
                    <a:pt x="290" y="73"/>
                  </a:lnTo>
                  <a:lnTo>
                    <a:pt x="285" y="57"/>
                  </a:lnTo>
                  <a:lnTo>
                    <a:pt x="249" y="47"/>
                  </a:lnTo>
                  <a:lnTo>
                    <a:pt x="207" y="21"/>
                  </a:lnTo>
                  <a:lnTo>
                    <a:pt x="156" y="0"/>
                  </a:lnTo>
                  <a:lnTo>
                    <a:pt x="145" y="16"/>
                  </a:lnTo>
                  <a:lnTo>
                    <a:pt x="78" y="31"/>
                  </a:lnTo>
                  <a:lnTo>
                    <a:pt x="119" y="68"/>
                  </a:lnTo>
                  <a:lnTo>
                    <a:pt x="104" y="73"/>
                  </a:lnTo>
                  <a:lnTo>
                    <a:pt x="99" y="88"/>
                  </a:lnTo>
                  <a:lnTo>
                    <a:pt x="68" y="94"/>
                  </a:lnTo>
                  <a:lnTo>
                    <a:pt x="62" y="109"/>
                  </a:lnTo>
                  <a:lnTo>
                    <a:pt x="52" y="119"/>
                  </a:lnTo>
                  <a:lnTo>
                    <a:pt x="11" y="119"/>
                  </a:lnTo>
                  <a:lnTo>
                    <a:pt x="11" y="114"/>
                  </a:lnTo>
                  <a:lnTo>
                    <a:pt x="5" y="145"/>
                  </a:lnTo>
                  <a:lnTo>
                    <a:pt x="0" y="161"/>
                  </a:lnTo>
                  <a:lnTo>
                    <a:pt x="5" y="161"/>
                  </a:lnTo>
                  <a:lnTo>
                    <a:pt x="21" y="161"/>
                  </a:lnTo>
                  <a:lnTo>
                    <a:pt x="36" y="202"/>
                  </a:lnTo>
                  <a:lnTo>
                    <a:pt x="52" y="223"/>
                  </a:lnTo>
                  <a:lnTo>
                    <a:pt x="68" y="249"/>
                  </a:lnTo>
                  <a:lnTo>
                    <a:pt x="88" y="264"/>
                  </a:lnTo>
                  <a:lnTo>
                    <a:pt x="93" y="290"/>
                  </a:lnTo>
                  <a:lnTo>
                    <a:pt x="99" y="306"/>
                  </a:lnTo>
                  <a:lnTo>
                    <a:pt x="114" y="306"/>
                  </a:lnTo>
                  <a:lnTo>
                    <a:pt x="130" y="321"/>
                  </a:lnTo>
                  <a:lnTo>
                    <a:pt x="156" y="378"/>
                  </a:lnTo>
                  <a:lnTo>
                    <a:pt x="150" y="394"/>
                  </a:lnTo>
                  <a:lnTo>
                    <a:pt x="161" y="440"/>
                  </a:lnTo>
                  <a:lnTo>
                    <a:pt x="197" y="461"/>
                  </a:lnTo>
                  <a:lnTo>
                    <a:pt x="212" y="482"/>
                  </a:lnTo>
                  <a:lnTo>
                    <a:pt x="223" y="508"/>
                  </a:lnTo>
                  <a:lnTo>
                    <a:pt x="238" y="539"/>
                  </a:lnTo>
                  <a:lnTo>
                    <a:pt x="264" y="554"/>
                  </a:lnTo>
                  <a:lnTo>
                    <a:pt x="264" y="564"/>
                  </a:lnTo>
                  <a:lnTo>
                    <a:pt x="280" y="585"/>
                  </a:lnTo>
                  <a:lnTo>
                    <a:pt x="280" y="596"/>
                  </a:lnTo>
                  <a:lnTo>
                    <a:pt x="285" y="590"/>
                  </a:lnTo>
                  <a:lnTo>
                    <a:pt x="290" y="585"/>
                  </a:lnTo>
                  <a:lnTo>
                    <a:pt x="306" y="570"/>
                  </a:lnTo>
                  <a:lnTo>
                    <a:pt x="337" y="564"/>
                  </a:lnTo>
                  <a:lnTo>
                    <a:pt x="368" y="575"/>
                  </a:lnTo>
                  <a:lnTo>
                    <a:pt x="404" y="585"/>
                  </a:lnTo>
                  <a:lnTo>
                    <a:pt x="404" y="621"/>
                  </a:lnTo>
                  <a:lnTo>
                    <a:pt x="425" y="596"/>
                  </a:lnTo>
                  <a:lnTo>
                    <a:pt x="445" y="575"/>
                  </a:lnTo>
                  <a:lnTo>
                    <a:pt x="466" y="554"/>
                  </a:lnTo>
                  <a:lnTo>
                    <a:pt x="487" y="528"/>
                  </a:lnTo>
                  <a:lnTo>
                    <a:pt x="513" y="523"/>
                  </a:lnTo>
                  <a:lnTo>
                    <a:pt x="538" y="518"/>
                  </a:lnTo>
                  <a:lnTo>
                    <a:pt x="564" y="502"/>
                  </a:lnTo>
                  <a:lnTo>
                    <a:pt x="595" y="497"/>
                  </a:lnTo>
                  <a:lnTo>
                    <a:pt x="621" y="492"/>
                  </a:lnTo>
                  <a:lnTo>
                    <a:pt x="647" y="482"/>
                  </a:lnTo>
                  <a:lnTo>
                    <a:pt x="673" y="471"/>
                  </a:lnTo>
                  <a:lnTo>
                    <a:pt x="699" y="466"/>
                  </a:lnTo>
                  <a:lnTo>
                    <a:pt x="704" y="445"/>
                  </a:lnTo>
                  <a:lnTo>
                    <a:pt x="709" y="430"/>
                  </a:lnTo>
                  <a:lnTo>
                    <a:pt x="714" y="409"/>
                  </a:lnTo>
                  <a:lnTo>
                    <a:pt x="720" y="394"/>
                  </a:lnTo>
                  <a:lnTo>
                    <a:pt x="704" y="368"/>
                  </a:lnTo>
                  <a:lnTo>
                    <a:pt x="699" y="37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1336680" y="2789280"/>
              <a:ext cx="1143000" cy="985680"/>
            </a:xfrm>
            <a:custGeom>
              <a:avLst/>
              <a:gdLst/>
              <a:ahLst/>
              <a:rect l="l" t="t" r="r" b="b"/>
              <a:pathLst>
                <a:path w="720" h="621">
                  <a:moveTo>
                    <a:pt x="699" y="378"/>
                  </a:moveTo>
                  <a:lnTo>
                    <a:pt x="673" y="373"/>
                  </a:lnTo>
                  <a:lnTo>
                    <a:pt x="647" y="368"/>
                  </a:lnTo>
                  <a:lnTo>
                    <a:pt x="621" y="363"/>
                  </a:lnTo>
                  <a:lnTo>
                    <a:pt x="595" y="357"/>
                  </a:lnTo>
                  <a:lnTo>
                    <a:pt x="580" y="321"/>
                  </a:lnTo>
                  <a:lnTo>
                    <a:pt x="564" y="306"/>
                  </a:lnTo>
                  <a:lnTo>
                    <a:pt x="559" y="295"/>
                  </a:lnTo>
                  <a:lnTo>
                    <a:pt x="554" y="290"/>
                  </a:lnTo>
                  <a:lnTo>
                    <a:pt x="544" y="275"/>
                  </a:lnTo>
                  <a:lnTo>
                    <a:pt x="544" y="264"/>
                  </a:lnTo>
                  <a:lnTo>
                    <a:pt x="528" y="249"/>
                  </a:lnTo>
                  <a:lnTo>
                    <a:pt x="533" y="238"/>
                  </a:lnTo>
                  <a:lnTo>
                    <a:pt x="528" y="223"/>
                  </a:lnTo>
                  <a:lnTo>
                    <a:pt x="528" y="218"/>
                  </a:lnTo>
                  <a:lnTo>
                    <a:pt x="502" y="202"/>
                  </a:lnTo>
                  <a:lnTo>
                    <a:pt x="502" y="192"/>
                  </a:lnTo>
                  <a:lnTo>
                    <a:pt x="487" y="176"/>
                  </a:lnTo>
                  <a:lnTo>
                    <a:pt x="471" y="145"/>
                  </a:lnTo>
                  <a:lnTo>
                    <a:pt x="450" y="145"/>
                  </a:lnTo>
                  <a:lnTo>
                    <a:pt x="440" y="130"/>
                  </a:lnTo>
                  <a:lnTo>
                    <a:pt x="414" y="125"/>
                  </a:lnTo>
                  <a:lnTo>
                    <a:pt x="347" y="119"/>
                  </a:lnTo>
                  <a:lnTo>
                    <a:pt x="311" y="104"/>
                  </a:lnTo>
                  <a:lnTo>
                    <a:pt x="311" y="73"/>
                  </a:lnTo>
                  <a:lnTo>
                    <a:pt x="290" y="73"/>
                  </a:lnTo>
                  <a:lnTo>
                    <a:pt x="285" y="57"/>
                  </a:lnTo>
                  <a:lnTo>
                    <a:pt x="249" y="47"/>
                  </a:lnTo>
                  <a:lnTo>
                    <a:pt x="207" y="21"/>
                  </a:lnTo>
                  <a:lnTo>
                    <a:pt x="156" y="0"/>
                  </a:lnTo>
                  <a:lnTo>
                    <a:pt x="145" y="16"/>
                  </a:lnTo>
                  <a:lnTo>
                    <a:pt x="78" y="31"/>
                  </a:lnTo>
                  <a:lnTo>
                    <a:pt x="119" y="68"/>
                  </a:lnTo>
                  <a:lnTo>
                    <a:pt x="104" y="73"/>
                  </a:lnTo>
                  <a:lnTo>
                    <a:pt x="99" y="88"/>
                  </a:lnTo>
                  <a:lnTo>
                    <a:pt x="68" y="94"/>
                  </a:lnTo>
                  <a:lnTo>
                    <a:pt x="62" y="109"/>
                  </a:lnTo>
                  <a:lnTo>
                    <a:pt x="52" y="119"/>
                  </a:lnTo>
                  <a:lnTo>
                    <a:pt x="11" y="119"/>
                  </a:lnTo>
                  <a:lnTo>
                    <a:pt x="11" y="114"/>
                  </a:lnTo>
                  <a:lnTo>
                    <a:pt x="5" y="145"/>
                  </a:lnTo>
                  <a:lnTo>
                    <a:pt x="0" y="161"/>
                  </a:lnTo>
                  <a:lnTo>
                    <a:pt x="5" y="161"/>
                  </a:lnTo>
                  <a:lnTo>
                    <a:pt x="21" y="161"/>
                  </a:lnTo>
                  <a:lnTo>
                    <a:pt x="36" y="202"/>
                  </a:lnTo>
                  <a:lnTo>
                    <a:pt x="52" y="223"/>
                  </a:lnTo>
                  <a:lnTo>
                    <a:pt x="68" y="249"/>
                  </a:lnTo>
                  <a:lnTo>
                    <a:pt x="88" y="264"/>
                  </a:lnTo>
                  <a:lnTo>
                    <a:pt x="93" y="290"/>
                  </a:lnTo>
                  <a:lnTo>
                    <a:pt x="99" y="306"/>
                  </a:lnTo>
                  <a:lnTo>
                    <a:pt x="114" y="306"/>
                  </a:lnTo>
                  <a:lnTo>
                    <a:pt x="130" y="321"/>
                  </a:lnTo>
                  <a:lnTo>
                    <a:pt x="156" y="378"/>
                  </a:lnTo>
                  <a:lnTo>
                    <a:pt x="150" y="394"/>
                  </a:lnTo>
                  <a:lnTo>
                    <a:pt x="161" y="440"/>
                  </a:lnTo>
                  <a:lnTo>
                    <a:pt x="197" y="461"/>
                  </a:lnTo>
                  <a:lnTo>
                    <a:pt x="212" y="482"/>
                  </a:lnTo>
                  <a:lnTo>
                    <a:pt x="223" y="508"/>
                  </a:lnTo>
                  <a:lnTo>
                    <a:pt x="238" y="539"/>
                  </a:lnTo>
                  <a:lnTo>
                    <a:pt x="264" y="554"/>
                  </a:lnTo>
                  <a:lnTo>
                    <a:pt x="264" y="564"/>
                  </a:lnTo>
                  <a:lnTo>
                    <a:pt x="280" y="585"/>
                  </a:lnTo>
                  <a:lnTo>
                    <a:pt x="280" y="596"/>
                  </a:lnTo>
                  <a:lnTo>
                    <a:pt x="285" y="590"/>
                  </a:lnTo>
                  <a:lnTo>
                    <a:pt x="290" y="585"/>
                  </a:lnTo>
                  <a:lnTo>
                    <a:pt x="306" y="570"/>
                  </a:lnTo>
                  <a:lnTo>
                    <a:pt x="337" y="564"/>
                  </a:lnTo>
                  <a:lnTo>
                    <a:pt x="368" y="575"/>
                  </a:lnTo>
                  <a:lnTo>
                    <a:pt x="404" y="585"/>
                  </a:lnTo>
                  <a:lnTo>
                    <a:pt x="404" y="621"/>
                  </a:lnTo>
                  <a:lnTo>
                    <a:pt x="425" y="596"/>
                  </a:lnTo>
                  <a:lnTo>
                    <a:pt x="445" y="575"/>
                  </a:lnTo>
                  <a:lnTo>
                    <a:pt x="466" y="554"/>
                  </a:lnTo>
                  <a:lnTo>
                    <a:pt x="487" y="528"/>
                  </a:lnTo>
                  <a:lnTo>
                    <a:pt x="513" y="523"/>
                  </a:lnTo>
                  <a:lnTo>
                    <a:pt x="538" y="518"/>
                  </a:lnTo>
                  <a:lnTo>
                    <a:pt x="564" y="502"/>
                  </a:lnTo>
                  <a:lnTo>
                    <a:pt x="595" y="497"/>
                  </a:lnTo>
                  <a:lnTo>
                    <a:pt x="621" y="492"/>
                  </a:lnTo>
                  <a:lnTo>
                    <a:pt x="647" y="482"/>
                  </a:lnTo>
                  <a:lnTo>
                    <a:pt x="673" y="471"/>
                  </a:lnTo>
                  <a:lnTo>
                    <a:pt x="699" y="466"/>
                  </a:lnTo>
                  <a:lnTo>
                    <a:pt x="704" y="445"/>
                  </a:lnTo>
                  <a:lnTo>
                    <a:pt x="709" y="430"/>
                  </a:lnTo>
                  <a:lnTo>
                    <a:pt x="714" y="409"/>
                  </a:lnTo>
                  <a:lnTo>
                    <a:pt x="720" y="394"/>
                  </a:lnTo>
                  <a:lnTo>
                    <a:pt x="704" y="368"/>
                  </a:lnTo>
                  <a:lnTo>
                    <a:pt x="699" y="378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9" name=""/>
          <p:cNvSpPr/>
          <p:nvPr/>
        </p:nvSpPr>
        <p:spPr>
          <a:xfrm>
            <a:off x="2495520" y="1852560"/>
            <a:ext cx="928800" cy="600120"/>
          </a:xfrm>
          <a:custGeom>
            <a:avLst/>
            <a:gdLst/>
            <a:ahLst/>
            <a:rect l="l" t="t" r="r" b="b"/>
            <a:pathLst>
              <a:path w="585" h="378">
                <a:moveTo>
                  <a:pt x="305" y="94"/>
                </a:moveTo>
                <a:lnTo>
                  <a:pt x="279" y="94"/>
                </a:lnTo>
                <a:lnTo>
                  <a:pt x="259" y="99"/>
                </a:lnTo>
                <a:lnTo>
                  <a:pt x="233" y="99"/>
                </a:lnTo>
                <a:lnTo>
                  <a:pt x="207" y="104"/>
                </a:lnTo>
                <a:lnTo>
                  <a:pt x="191" y="88"/>
                </a:lnTo>
                <a:lnTo>
                  <a:pt x="171" y="62"/>
                </a:lnTo>
                <a:lnTo>
                  <a:pt x="155" y="47"/>
                </a:lnTo>
                <a:lnTo>
                  <a:pt x="140" y="31"/>
                </a:lnTo>
                <a:lnTo>
                  <a:pt x="109" y="6"/>
                </a:lnTo>
                <a:lnTo>
                  <a:pt x="88" y="0"/>
                </a:lnTo>
                <a:lnTo>
                  <a:pt x="67" y="6"/>
                </a:lnTo>
                <a:lnTo>
                  <a:pt x="47" y="16"/>
                </a:lnTo>
                <a:lnTo>
                  <a:pt x="21" y="21"/>
                </a:lnTo>
                <a:lnTo>
                  <a:pt x="0" y="31"/>
                </a:lnTo>
                <a:lnTo>
                  <a:pt x="0" y="73"/>
                </a:lnTo>
                <a:lnTo>
                  <a:pt x="0" y="119"/>
                </a:lnTo>
                <a:lnTo>
                  <a:pt x="0" y="161"/>
                </a:lnTo>
                <a:lnTo>
                  <a:pt x="0" y="197"/>
                </a:lnTo>
                <a:lnTo>
                  <a:pt x="36" y="202"/>
                </a:lnTo>
                <a:lnTo>
                  <a:pt x="41" y="202"/>
                </a:lnTo>
                <a:lnTo>
                  <a:pt x="36" y="176"/>
                </a:lnTo>
                <a:lnTo>
                  <a:pt x="47" y="161"/>
                </a:lnTo>
                <a:lnTo>
                  <a:pt x="67" y="161"/>
                </a:lnTo>
                <a:lnTo>
                  <a:pt x="67" y="150"/>
                </a:lnTo>
                <a:lnTo>
                  <a:pt x="72" y="150"/>
                </a:lnTo>
                <a:lnTo>
                  <a:pt x="83" y="156"/>
                </a:lnTo>
                <a:lnTo>
                  <a:pt x="78" y="145"/>
                </a:lnTo>
                <a:lnTo>
                  <a:pt x="88" y="140"/>
                </a:lnTo>
                <a:lnTo>
                  <a:pt x="88" y="135"/>
                </a:lnTo>
                <a:lnTo>
                  <a:pt x="114" y="156"/>
                </a:lnTo>
                <a:lnTo>
                  <a:pt x="134" y="161"/>
                </a:lnTo>
                <a:lnTo>
                  <a:pt x="134" y="171"/>
                </a:lnTo>
                <a:lnTo>
                  <a:pt x="145" y="176"/>
                </a:lnTo>
                <a:lnTo>
                  <a:pt x="140" y="182"/>
                </a:lnTo>
                <a:lnTo>
                  <a:pt x="140" y="192"/>
                </a:lnTo>
                <a:lnTo>
                  <a:pt x="140" y="197"/>
                </a:lnTo>
                <a:lnTo>
                  <a:pt x="181" y="207"/>
                </a:lnTo>
                <a:lnTo>
                  <a:pt x="191" y="197"/>
                </a:lnTo>
                <a:lnTo>
                  <a:pt x="207" y="207"/>
                </a:lnTo>
                <a:lnTo>
                  <a:pt x="207" y="228"/>
                </a:lnTo>
                <a:lnTo>
                  <a:pt x="222" y="238"/>
                </a:lnTo>
                <a:lnTo>
                  <a:pt x="222" y="259"/>
                </a:lnTo>
                <a:lnTo>
                  <a:pt x="228" y="270"/>
                </a:lnTo>
                <a:lnTo>
                  <a:pt x="259" y="285"/>
                </a:lnTo>
                <a:lnTo>
                  <a:pt x="274" y="306"/>
                </a:lnTo>
                <a:lnTo>
                  <a:pt x="295" y="311"/>
                </a:lnTo>
                <a:lnTo>
                  <a:pt x="321" y="337"/>
                </a:lnTo>
                <a:lnTo>
                  <a:pt x="336" y="337"/>
                </a:lnTo>
                <a:lnTo>
                  <a:pt x="357" y="347"/>
                </a:lnTo>
                <a:lnTo>
                  <a:pt x="362" y="347"/>
                </a:lnTo>
                <a:lnTo>
                  <a:pt x="357" y="357"/>
                </a:lnTo>
                <a:lnTo>
                  <a:pt x="357" y="378"/>
                </a:lnTo>
                <a:lnTo>
                  <a:pt x="404" y="378"/>
                </a:lnTo>
                <a:lnTo>
                  <a:pt x="404" y="368"/>
                </a:lnTo>
                <a:lnTo>
                  <a:pt x="409" y="363"/>
                </a:lnTo>
                <a:lnTo>
                  <a:pt x="424" y="342"/>
                </a:lnTo>
                <a:lnTo>
                  <a:pt x="414" y="321"/>
                </a:lnTo>
                <a:lnTo>
                  <a:pt x="414" y="306"/>
                </a:lnTo>
                <a:lnTo>
                  <a:pt x="398" y="306"/>
                </a:lnTo>
                <a:lnTo>
                  <a:pt x="388" y="290"/>
                </a:lnTo>
                <a:lnTo>
                  <a:pt x="393" y="290"/>
                </a:lnTo>
                <a:lnTo>
                  <a:pt x="398" y="280"/>
                </a:lnTo>
                <a:lnTo>
                  <a:pt x="429" y="280"/>
                </a:lnTo>
                <a:lnTo>
                  <a:pt x="435" y="259"/>
                </a:lnTo>
                <a:lnTo>
                  <a:pt x="455" y="254"/>
                </a:lnTo>
                <a:lnTo>
                  <a:pt x="450" y="233"/>
                </a:lnTo>
                <a:lnTo>
                  <a:pt x="455" y="228"/>
                </a:lnTo>
                <a:lnTo>
                  <a:pt x="471" y="228"/>
                </a:lnTo>
                <a:lnTo>
                  <a:pt x="492" y="213"/>
                </a:lnTo>
                <a:lnTo>
                  <a:pt x="497" y="213"/>
                </a:lnTo>
                <a:lnTo>
                  <a:pt x="502" y="223"/>
                </a:lnTo>
                <a:lnTo>
                  <a:pt x="492" y="233"/>
                </a:lnTo>
                <a:lnTo>
                  <a:pt x="497" y="249"/>
                </a:lnTo>
                <a:lnTo>
                  <a:pt x="497" y="254"/>
                </a:lnTo>
                <a:lnTo>
                  <a:pt x="507" y="249"/>
                </a:lnTo>
                <a:lnTo>
                  <a:pt x="543" y="254"/>
                </a:lnTo>
                <a:lnTo>
                  <a:pt x="554" y="238"/>
                </a:lnTo>
                <a:lnTo>
                  <a:pt x="569" y="233"/>
                </a:lnTo>
                <a:lnTo>
                  <a:pt x="585" y="223"/>
                </a:lnTo>
                <a:lnTo>
                  <a:pt x="554" y="213"/>
                </a:lnTo>
                <a:lnTo>
                  <a:pt x="543" y="202"/>
                </a:lnTo>
                <a:lnTo>
                  <a:pt x="543" y="197"/>
                </a:lnTo>
                <a:lnTo>
                  <a:pt x="538" y="192"/>
                </a:lnTo>
                <a:lnTo>
                  <a:pt x="523" y="207"/>
                </a:lnTo>
                <a:lnTo>
                  <a:pt x="502" y="202"/>
                </a:lnTo>
                <a:lnTo>
                  <a:pt x="497" y="192"/>
                </a:lnTo>
                <a:lnTo>
                  <a:pt x="486" y="192"/>
                </a:lnTo>
                <a:lnTo>
                  <a:pt x="486" y="187"/>
                </a:lnTo>
                <a:lnTo>
                  <a:pt x="517" y="161"/>
                </a:lnTo>
                <a:lnTo>
                  <a:pt x="517" y="156"/>
                </a:lnTo>
                <a:lnTo>
                  <a:pt x="507" y="156"/>
                </a:lnTo>
                <a:lnTo>
                  <a:pt x="497" y="166"/>
                </a:lnTo>
                <a:lnTo>
                  <a:pt x="486" y="166"/>
                </a:lnTo>
                <a:lnTo>
                  <a:pt x="481" y="182"/>
                </a:lnTo>
                <a:lnTo>
                  <a:pt x="461" y="192"/>
                </a:lnTo>
                <a:lnTo>
                  <a:pt x="435" y="213"/>
                </a:lnTo>
                <a:lnTo>
                  <a:pt x="409" y="202"/>
                </a:lnTo>
                <a:lnTo>
                  <a:pt x="367" y="207"/>
                </a:lnTo>
                <a:lnTo>
                  <a:pt x="362" y="176"/>
                </a:lnTo>
                <a:lnTo>
                  <a:pt x="341" y="171"/>
                </a:lnTo>
                <a:lnTo>
                  <a:pt x="341" y="156"/>
                </a:lnTo>
                <a:lnTo>
                  <a:pt x="347" y="156"/>
                </a:lnTo>
                <a:lnTo>
                  <a:pt x="347" y="130"/>
                </a:lnTo>
                <a:lnTo>
                  <a:pt x="336" y="130"/>
                </a:lnTo>
                <a:lnTo>
                  <a:pt x="326" y="109"/>
                </a:lnTo>
                <a:lnTo>
                  <a:pt x="305" y="94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0" name=""/>
          <p:cNvGrpSpPr/>
          <p:nvPr/>
        </p:nvGrpSpPr>
        <p:grpSpPr>
          <a:xfrm>
            <a:off x="2495520" y="1852560"/>
            <a:ext cx="928800" cy="600120"/>
            <a:chOff x="2495520" y="1852560"/>
            <a:chExt cx="928800" cy="600120"/>
          </a:xfrm>
        </p:grpSpPr>
        <p:sp>
          <p:nvSpPr>
            <p:cNvPr id="431" name=""/>
            <p:cNvSpPr/>
            <p:nvPr/>
          </p:nvSpPr>
          <p:spPr>
            <a:xfrm>
              <a:off x="2495520" y="1852560"/>
              <a:ext cx="928800" cy="600120"/>
            </a:xfrm>
            <a:custGeom>
              <a:avLst/>
              <a:gdLst/>
              <a:ahLst/>
              <a:rect l="l" t="t" r="r" b="b"/>
              <a:pathLst>
                <a:path w="585" h="378">
                  <a:moveTo>
                    <a:pt x="305" y="94"/>
                  </a:moveTo>
                  <a:lnTo>
                    <a:pt x="279" y="94"/>
                  </a:lnTo>
                  <a:lnTo>
                    <a:pt x="259" y="99"/>
                  </a:lnTo>
                  <a:lnTo>
                    <a:pt x="233" y="99"/>
                  </a:lnTo>
                  <a:lnTo>
                    <a:pt x="207" y="104"/>
                  </a:lnTo>
                  <a:lnTo>
                    <a:pt x="191" y="88"/>
                  </a:lnTo>
                  <a:lnTo>
                    <a:pt x="171" y="62"/>
                  </a:lnTo>
                  <a:lnTo>
                    <a:pt x="155" y="47"/>
                  </a:lnTo>
                  <a:lnTo>
                    <a:pt x="140" y="31"/>
                  </a:lnTo>
                  <a:lnTo>
                    <a:pt x="109" y="6"/>
                  </a:lnTo>
                  <a:lnTo>
                    <a:pt x="88" y="0"/>
                  </a:lnTo>
                  <a:lnTo>
                    <a:pt x="67" y="6"/>
                  </a:lnTo>
                  <a:lnTo>
                    <a:pt x="47" y="16"/>
                  </a:lnTo>
                  <a:lnTo>
                    <a:pt x="21" y="21"/>
                  </a:lnTo>
                  <a:lnTo>
                    <a:pt x="0" y="31"/>
                  </a:lnTo>
                  <a:lnTo>
                    <a:pt x="0" y="73"/>
                  </a:lnTo>
                  <a:lnTo>
                    <a:pt x="0" y="119"/>
                  </a:lnTo>
                  <a:lnTo>
                    <a:pt x="0" y="161"/>
                  </a:lnTo>
                  <a:lnTo>
                    <a:pt x="0" y="197"/>
                  </a:lnTo>
                  <a:lnTo>
                    <a:pt x="36" y="202"/>
                  </a:lnTo>
                  <a:lnTo>
                    <a:pt x="41" y="202"/>
                  </a:lnTo>
                  <a:lnTo>
                    <a:pt x="36" y="176"/>
                  </a:lnTo>
                  <a:lnTo>
                    <a:pt x="47" y="161"/>
                  </a:lnTo>
                  <a:lnTo>
                    <a:pt x="67" y="161"/>
                  </a:lnTo>
                  <a:lnTo>
                    <a:pt x="67" y="150"/>
                  </a:lnTo>
                  <a:lnTo>
                    <a:pt x="72" y="150"/>
                  </a:lnTo>
                  <a:lnTo>
                    <a:pt x="83" y="156"/>
                  </a:lnTo>
                  <a:lnTo>
                    <a:pt x="78" y="145"/>
                  </a:lnTo>
                  <a:lnTo>
                    <a:pt x="88" y="140"/>
                  </a:lnTo>
                  <a:lnTo>
                    <a:pt x="88" y="135"/>
                  </a:lnTo>
                  <a:lnTo>
                    <a:pt x="114" y="156"/>
                  </a:lnTo>
                  <a:lnTo>
                    <a:pt x="134" y="161"/>
                  </a:lnTo>
                  <a:lnTo>
                    <a:pt x="134" y="171"/>
                  </a:lnTo>
                  <a:lnTo>
                    <a:pt x="145" y="176"/>
                  </a:lnTo>
                  <a:lnTo>
                    <a:pt x="140" y="182"/>
                  </a:lnTo>
                  <a:lnTo>
                    <a:pt x="140" y="192"/>
                  </a:lnTo>
                  <a:lnTo>
                    <a:pt x="140" y="197"/>
                  </a:lnTo>
                  <a:lnTo>
                    <a:pt x="181" y="207"/>
                  </a:lnTo>
                  <a:lnTo>
                    <a:pt x="191" y="197"/>
                  </a:lnTo>
                  <a:lnTo>
                    <a:pt x="207" y="207"/>
                  </a:lnTo>
                  <a:lnTo>
                    <a:pt x="207" y="228"/>
                  </a:lnTo>
                  <a:lnTo>
                    <a:pt x="222" y="238"/>
                  </a:lnTo>
                  <a:lnTo>
                    <a:pt x="222" y="259"/>
                  </a:lnTo>
                  <a:lnTo>
                    <a:pt x="228" y="270"/>
                  </a:lnTo>
                  <a:lnTo>
                    <a:pt x="259" y="285"/>
                  </a:lnTo>
                  <a:lnTo>
                    <a:pt x="274" y="306"/>
                  </a:lnTo>
                  <a:lnTo>
                    <a:pt x="295" y="311"/>
                  </a:lnTo>
                  <a:lnTo>
                    <a:pt x="321" y="337"/>
                  </a:lnTo>
                  <a:lnTo>
                    <a:pt x="336" y="337"/>
                  </a:lnTo>
                  <a:lnTo>
                    <a:pt x="357" y="347"/>
                  </a:lnTo>
                  <a:lnTo>
                    <a:pt x="362" y="347"/>
                  </a:lnTo>
                  <a:lnTo>
                    <a:pt x="357" y="357"/>
                  </a:lnTo>
                  <a:lnTo>
                    <a:pt x="357" y="378"/>
                  </a:lnTo>
                  <a:lnTo>
                    <a:pt x="404" y="378"/>
                  </a:lnTo>
                  <a:lnTo>
                    <a:pt x="404" y="368"/>
                  </a:lnTo>
                  <a:lnTo>
                    <a:pt x="409" y="363"/>
                  </a:lnTo>
                  <a:lnTo>
                    <a:pt x="424" y="342"/>
                  </a:lnTo>
                  <a:lnTo>
                    <a:pt x="414" y="321"/>
                  </a:lnTo>
                  <a:lnTo>
                    <a:pt x="414" y="306"/>
                  </a:lnTo>
                  <a:lnTo>
                    <a:pt x="398" y="306"/>
                  </a:lnTo>
                  <a:lnTo>
                    <a:pt x="388" y="290"/>
                  </a:lnTo>
                  <a:lnTo>
                    <a:pt x="393" y="290"/>
                  </a:lnTo>
                  <a:lnTo>
                    <a:pt x="398" y="280"/>
                  </a:lnTo>
                  <a:lnTo>
                    <a:pt x="429" y="280"/>
                  </a:lnTo>
                  <a:lnTo>
                    <a:pt x="435" y="259"/>
                  </a:lnTo>
                  <a:lnTo>
                    <a:pt x="455" y="254"/>
                  </a:lnTo>
                  <a:lnTo>
                    <a:pt x="450" y="233"/>
                  </a:lnTo>
                  <a:lnTo>
                    <a:pt x="455" y="228"/>
                  </a:lnTo>
                  <a:lnTo>
                    <a:pt x="471" y="228"/>
                  </a:lnTo>
                  <a:lnTo>
                    <a:pt x="492" y="213"/>
                  </a:lnTo>
                  <a:lnTo>
                    <a:pt x="497" y="213"/>
                  </a:lnTo>
                  <a:lnTo>
                    <a:pt x="502" y="223"/>
                  </a:lnTo>
                  <a:lnTo>
                    <a:pt x="492" y="233"/>
                  </a:lnTo>
                  <a:lnTo>
                    <a:pt x="497" y="249"/>
                  </a:lnTo>
                  <a:lnTo>
                    <a:pt x="497" y="254"/>
                  </a:lnTo>
                  <a:lnTo>
                    <a:pt x="507" y="249"/>
                  </a:lnTo>
                  <a:lnTo>
                    <a:pt x="543" y="254"/>
                  </a:lnTo>
                  <a:lnTo>
                    <a:pt x="554" y="238"/>
                  </a:lnTo>
                  <a:lnTo>
                    <a:pt x="569" y="233"/>
                  </a:lnTo>
                  <a:lnTo>
                    <a:pt x="585" y="223"/>
                  </a:lnTo>
                  <a:lnTo>
                    <a:pt x="554" y="213"/>
                  </a:lnTo>
                  <a:lnTo>
                    <a:pt x="543" y="202"/>
                  </a:lnTo>
                  <a:lnTo>
                    <a:pt x="543" y="197"/>
                  </a:lnTo>
                  <a:lnTo>
                    <a:pt x="538" y="192"/>
                  </a:lnTo>
                  <a:lnTo>
                    <a:pt x="523" y="207"/>
                  </a:lnTo>
                  <a:lnTo>
                    <a:pt x="502" y="202"/>
                  </a:lnTo>
                  <a:lnTo>
                    <a:pt x="497" y="192"/>
                  </a:lnTo>
                  <a:lnTo>
                    <a:pt x="486" y="192"/>
                  </a:lnTo>
                  <a:lnTo>
                    <a:pt x="486" y="187"/>
                  </a:lnTo>
                  <a:lnTo>
                    <a:pt x="517" y="161"/>
                  </a:lnTo>
                  <a:lnTo>
                    <a:pt x="517" y="156"/>
                  </a:lnTo>
                  <a:lnTo>
                    <a:pt x="507" y="156"/>
                  </a:lnTo>
                  <a:lnTo>
                    <a:pt x="497" y="166"/>
                  </a:lnTo>
                  <a:lnTo>
                    <a:pt x="486" y="166"/>
                  </a:lnTo>
                  <a:lnTo>
                    <a:pt x="481" y="182"/>
                  </a:lnTo>
                  <a:lnTo>
                    <a:pt x="461" y="192"/>
                  </a:lnTo>
                  <a:lnTo>
                    <a:pt x="435" y="213"/>
                  </a:lnTo>
                  <a:lnTo>
                    <a:pt x="409" y="202"/>
                  </a:lnTo>
                  <a:lnTo>
                    <a:pt x="367" y="207"/>
                  </a:lnTo>
                  <a:lnTo>
                    <a:pt x="362" y="176"/>
                  </a:lnTo>
                  <a:lnTo>
                    <a:pt x="341" y="171"/>
                  </a:lnTo>
                  <a:lnTo>
                    <a:pt x="341" y="156"/>
                  </a:lnTo>
                  <a:lnTo>
                    <a:pt x="347" y="156"/>
                  </a:lnTo>
                  <a:lnTo>
                    <a:pt x="347" y="130"/>
                  </a:lnTo>
                  <a:lnTo>
                    <a:pt x="336" y="130"/>
                  </a:lnTo>
                  <a:lnTo>
                    <a:pt x="326" y="109"/>
                  </a:lnTo>
                  <a:lnTo>
                    <a:pt x="305" y="9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2495520" y="1852560"/>
              <a:ext cx="928800" cy="600120"/>
            </a:xfrm>
            <a:custGeom>
              <a:avLst/>
              <a:gdLst/>
              <a:ahLst/>
              <a:rect l="l" t="t" r="r" b="b"/>
              <a:pathLst>
                <a:path w="585" h="378">
                  <a:moveTo>
                    <a:pt x="305" y="94"/>
                  </a:moveTo>
                  <a:lnTo>
                    <a:pt x="279" y="94"/>
                  </a:lnTo>
                  <a:lnTo>
                    <a:pt x="259" y="99"/>
                  </a:lnTo>
                  <a:lnTo>
                    <a:pt x="233" y="99"/>
                  </a:lnTo>
                  <a:lnTo>
                    <a:pt x="207" y="104"/>
                  </a:lnTo>
                  <a:lnTo>
                    <a:pt x="191" y="88"/>
                  </a:lnTo>
                  <a:lnTo>
                    <a:pt x="171" y="62"/>
                  </a:lnTo>
                  <a:lnTo>
                    <a:pt x="155" y="47"/>
                  </a:lnTo>
                  <a:lnTo>
                    <a:pt x="140" y="31"/>
                  </a:lnTo>
                  <a:lnTo>
                    <a:pt x="109" y="6"/>
                  </a:lnTo>
                  <a:lnTo>
                    <a:pt x="88" y="0"/>
                  </a:lnTo>
                  <a:lnTo>
                    <a:pt x="67" y="6"/>
                  </a:lnTo>
                  <a:lnTo>
                    <a:pt x="47" y="16"/>
                  </a:lnTo>
                  <a:lnTo>
                    <a:pt x="21" y="21"/>
                  </a:lnTo>
                  <a:lnTo>
                    <a:pt x="0" y="31"/>
                  </a:lnTo>
                  <a:lnTo>
                    <a:pt x="0" y="73"/>
                  </a:lnTo>
                  <a:lnTo>
                    <a:pt x="0" y="119"/>
                  </a:lnTo>
                  <a:lnTo>
                    <a:pt x="0" y="161"/>
                  </a:lnTo>
                  <a:lnTo>
                    <a:pt x="0" y="197"/>
                  </a:lnTo>
                  <a:lnTo>
                    <a:pt x="36" y="202"/>
                  </a:lnTo>
                  <a:lnTo>
                    <a:pt x="41" y="202"/>
                  </a:lnTo>
                  <a:lnTo>
                    <a:pt x="36" y="176"/>
                  </a:lnTo>
                  <a:lnTo>
                    <a:pt x="47" y="161"/>
                  </a:lnTo>
                  <a:lnTo>
                    <a:pt x="67" y="161"/>
                  </a:lnTo>
                  <a:lnTo>
                    <a:pt x="67" y="150"/>
                  </a:lnTo>
                  <a:lnTo>
                    <a:pt x="72" y="150"/>
                  </a:lnTo>
                  <a:lnTo>
                    <a:pt x="83" y="156"/>
                  </a:lnTo>
                  <a:lnTo>
                    <a:pt x="78" y="145"/>
                  </a:lnTo>
                  <a:lnTo>
                    <a:pt x="88" y="140"/>
                  </a:lnTo>
                  <a:lnTo>
                    <a:pt x="88" y="135"/>
                  </a:lnTo>
                  <a:lnTo>
                    <a:pt x="114" y="156"/>
                  </a:lnTo>
                  <a:lnTo>
                    <a:pt x="134" y="161"/>
                  </a:lnTo>
                  <a:lnTo>
                    <a:pt x="134" y="171"/>
                  </a:lnTo>
                  <a:lnTo>
                    <a:pt x="145" y="176"/>
                  </a:lnTo>
                  <a:lnTo>
                    <a:pt x="140" y="182"/>
                  </a:lnTo>
                  <a:lnTo>
                    <a:pt x="140" y="192"/>
                  </a:lnTo>
                  <a:lnTo>
                    <a:pt x="140" y="197"/>
                  </a:lnTo>
                  <a:lnTo>
                    <a:pt x="181" y="207"/>
                  </a:lnTo>
                  <a:lnTo>
                    <a:pt x="191" y="197"/>
                  </a:lnTo>
                  <a:lnTo>
                    <a:pt x="207" y="207"/>
                  </a:lnTo>
                  <a:lnTo>
                    <a:pt x="207" y="228"/>
                  </a:lnTo>
                  <a:lnTo>
                    <a:pt x="222" y="238"/>
                  </a:lnTo>
                  <a:lnTo>
                    <a:pt x="222" y="259"/>
                  </a:lnTo>
                  <a:lnTo>
                    <a:pt x="228" y="270"/>
                  </a:lnTo>
                  <a:lnTo>
                    <a:pt x="259" y="285"/>
                  </a:lnTo>
                  <a:lnTo>
                    <a:pt x="274" y="306"/>
                  </a:lnTo>
                  <a:lnTo>
                    <a:pt x="295" y="311"/>
                  </a:lnTo>
                  <a:lnTo>
                    <a:pt x="321" y="337"/>
                  </a:lnTo>
                  <a:lnTo>
                    <a:pt x="336" y="337"/>
                  </a:lnTo>
                  <a:lnTo>
                    <a:pt x="357" y="347"/>
                  </a:lnTo>
                  <a:lnTo>
                    <a:pt x="362" y="347"/>
                  </a:lnTo>
                  <a:lnTo>
                    <a:pt x="357" y="357"/>
                  </a:lnTo>
                  <a:lnTo>
                    <a:pt x="357" y="378"/>
                  </a:lnTo>
                  <a:lnTo>
                    <a:pt x="404" y="378"/>
                  </a:lnTo>
                  <a:lnTo>
                    <a:pt x="404" y="368"/>
                  </a:lnTo>
                  <a:lnTo>
                    <a:pt x="409" y="363"/>
                  </a:lnTo>
                  <a:lnTo>
                    <a:pt x="424" y="342"/>
                  </a:lnTo>
                  <a:lnTo>
                    <a:pt x="414" y="321"/>
                  </a:lnTo>
                  <a:lnTo>
                    <a:pt x="414" y="306"/>
                  </a:lnTo>
                  <a:lnTo>
                    <a:pt x="398" y="306"/>
                  </a:lnTo>
                  <a:lnTo>
                    <a:pt x="388" y="290"/>
                  </a:lnTo>
                  <a:lnTo>
                    <a:pt x="393" y="290"/>
                  </a:lnTo>
                  <a:lnTo>
                    <a:pt x="398" y="280"/>
                  </a:lnTo>
                  <a:lnTo>
                    <a:pt x="429" y="280"/>
                  </a:lnTo>
                  <a:lnTo>
                    <a:pt x="435" y="259"/>
                  </a:lnTo>
                  <a:lnTo>
                    <a:pt x="455" y="254"/>
                  </a:lnTo>
                  <a:lnTo>
                    <a:pt x="450" y="233"/>
                  </a:lnTo>
                  <a:lnTo>
                    <a:pt x="455" y="228"/>
                  </a:lnTo>
                  <a:lnTo>
                    <a:pt x="471" y="228"/>
                  </a:lnTo>
                  <a:lnTo>
                    <a:pt x="492" y="213"/>
                  </a:lnTo>
                  <a:lnTo>
                    <a:pt x="497" y="213"/>
                  </a:lnTo>
                  <a:lnTo>
                    <a:pt x="502" y="223"/>
                  </a:lnTo>
                  <a:lnTo>
                    <a:pt x="492" y="233"/>
                  </a:lnTo>
                  <a:lnTo>
                    <a:pt x="497" y="249"/>
                  </a:lnTo>
                  <a:lnTo>
                    <a:pt x="497" y="254"/>
                  </a:lnTo>
                  <a:lnTo>
                    <a:pt x="507" y="249"/>
                  </a:lnTo>
                  <a:lnTo>
                    <a:pt x="543" y="254"/>
                  </a:lnTo>
                  <a:lnTo>
                    <a:pt x="554" y="238"/>
                  </a:lnTo>
                  <a:lnTo>
                    <a:pt x="569" y="233"/>
                  </a:lnTo>
                  <a:lnTo>
                    <a:pt x="585" y="223"/>
                  </a:lnTo>
                  <a:lnTo>
                    <a:pt x="554" y="213"/>
                  </a:lnTo>
                  <a:lnTo>
                    <a:pt x="543" y="202"/>
                  </a:lnTo>
                  <a:lnTo>
                    <a:pt x="543" y="197"/>
                  </a:lnTo>
                  <a:lnTo>
                    <a:pt x="538" y="192"/>
                  </a:lnTo>
                  <a:lnTo>
                    <a:pt x="523" y="207"/>
                  </a:lnTo>
                  <a:lnTo>
                    <a:pt x="502" y="202"/>
                  </a:lnTo>
                  <a:lnTo>
                    <a:pt x="497" y="192"/>
                  </a:lnTo>
                  <a:lnTo>
                    <a:pt x="486" y="192"/>
                  </a:lnTo>
                  <a:lnTo>
                    <a:pt x="486" y="187"/>
                  </a:lnTo>
                  <a:lnTo>
                    <a:pt x="517" y="161"/>
                  </a:lnTo>
                  <a:lnTo>
                    <a:pt x="517" y="156"/>
                  </a:lnTo>
                  <a:lnTo>
                    <a:pt x="507" y="156"/>
                  </a:lnTo>
                  <a:lnTo>
                    <a:pt x="497" y="166"/>
                  </a:lnTo>
                  <a:lnTo>
                    <a:pt x="486" y="166"/>
                  </a:lnTo>
                  <a:lnTo>
                    <a:pt x="481" y="182"/>
                  </a:lnTo>
                  <a:lnTo>
                    <a:pt x="461" y="192"/>
                  </a:lnTo>
                  <a:lnTo>
                    <a:pt x="435" y="213"/>
                  </a:lnTo>
                  <a:lnTo>
                    <a:pt x="409" y="202"/>
                  </a:lnTo>
                  <a:lnTo>
                    <a:pt x="367" y="207"/>
                  </a:lnTo>
                  <a:lnTo>
                    <a:pt x="362" y="176"/>
                  </a:lnTo>
                  <a:lnTo>
                    <a:pt x="341" y="171"/>
                  </a:lnTo>
                  <a:lnTo>
                    <a:pt x="341" y="156"/>
                  </a:lnTo>
                  <a:lnTo>
                    <a:pt x="347" y="156"/>
                  </a:lnTo>
                  <a:lnTo>
                    <a:pt x="347" y="130"/>
                  </a:lnTo>
                  <a:lnTo>
                    <a:pt x="336" y="130"/>
                  </a:lnTo>
                  <a:lnTo>
                    <a:pt x="326" y="109"/>
                  </a:lnTo>
                  <a:lnTo>
                    <a:pt x="305" y="94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3" name=""/>
          <p:cNvSpPr/>
          <p:nvPr/>
        </p:nvSpPr>
        <p:spPr>
          <a:xfrm>
            <a:off x="6504120" y="5238720"/>
            <a:ext cx="25200" cy="31680"/>
          </a:xfrm>
          <a:custGeom>
            <a:avLst/>
            <a:gdLst/>
            <a:ahLst/>
            <a:rect l="l" t="t" r="r" b="b"/>
            <a:pathLst>
              <a:path w="16" h="20">
                <a:moveTo>
                  <a:pt x="0" y="20"/>
                </a:moveTo>
                <a:lnTo>
                  <a:pt x="0" y="15"/>
                </a:lnTo>
                <a:lnTo>
                  <a:pt x="6" y="0"/>
                </a:lnTo>
                <a:lnTo>
                  <a:pt x="16" y="20"/>
                </a:lnTo>
                <a:lnTo>
                  <a:pt x="0" y="2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4" name=""/>
          <p:cNvGrpSpPr/>
          <p:nvPr/>
        </p:nvGrpSpPr>
        <p:grpSpPr>
          <a:xfrm>
            <a:off x="6504120" y="5238720"/>
            <a:ext cx="25200" cy="31680"/>
            <a:chOff x="6504120" y="5238720"/>
            <a:chExt cx="25200" cy="31680"/>
          </a:xfrm>
        </p:grpSpPr>
        <p:sp>
          <p:nvSpPr>
            <p:cNvPr id="435" name=""/>
            <p:cNvSpPr/>
            <p:nvPr/>
          </p:nvSpPr>
          <p:spPr>
            <a:xfrm>
              <a:off x="6504120" y="5238720"/>
              <a:ext cx="25200" cy="31680"/>
            </a:xfrm>
            <a:custGeom>
              <a:avLst/>
              <a:gdLst/>
              <a:ahLst/>
              <a:rect l="l" t="t" r="r" b="b"/>
              <a:pathLst>
                <a:path w="16" h="20">
                  <a:moveTo>
                    <a:pt x="0" y="20"/>
                  </a:moveTo>
                  <a:lnTo>
                    <a:pt x="0" y="15"/>
                  </a:lnTo>
                  <a:lnTo>
                    <a:pt x="6" y="0"/>
                  </a:lnTo>
                  <a:lnTo>
                    <a:pt x="16" y="2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6504120" y="5238720"/>
              <a:ext cx="25200" cy="31680"/>
            </a:xfrm>
            <a:custGeom>
              <a:avLst/>
              <a:gdLst/>
              <a:ahLst/>
              <a:rect l="l" t="t" r="r" b="b"/>
              <a:pathLst>
                <a:path w="16" h="20">
                  <a:moveTo>
                    <a:pt x="0" y="20"/>
                  </a:moveTo>
                  <a:lnTo>
                    <a:pt x="0" y="15"/>
                  </a:lnTo>
                  <a:lnTo>
                    <a:pt x="6" y="0"/>
                  </a:lnTo>
                  <a:lnTo>
                    <a:pt x="16" y="20"/>
                  </a:lnTo>
                  <a:lnTo>
                    <a:pt x="0" y="2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7" name=""/>
          <p:cNvSpPr/>
          <p:nvPr/>
        </p:nvSpPr>
        <p:spPr>
          <a:xfrm>
            <a:off x="6513480" y="5229360"/>
            <a:ext cx="65160" cy="41040"/>
          </a:xfrm>
          <a:custGeom>
            <a:avLst/>
            <a:gdLst/>
            <a:ahLst/>
            <a:rect l="l" t="t" r="r" b="b"/>
            <a:pathLst>
              <a:path w="41" h="26">
                <a:moveTo>
                  <a:pt x="0" y="0"/>
                </a:moveTo>
                <a:lnTo>
                  <a:pt x="15" y="11"/>
                </a:lnTo>
                <a:lnTo>
                  <a:pt x="25" y="11"/>
                </a:lnTo>
                <a:lnTo>
                  <a:pt x="31" y="0"/>
                </a:lnTo>
                <a:lnTo>
                  <a:pt x="41" y="11"/>
                </a:lnTo>
                <a:lnTo>
                  <a:pt x="41" y="16"/>
                </a:lnTo>
                <a:lnTo>
                  <a:pt x="36" y="21"/>
                </a:lnTo>
                <a:lnTo>
                  <a:pt x="20" y="26"/>
                </a:lnTo>
                <a:lnTo>
                  <a:pt x="10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38" name=""/>
          <p:cNvGrpSpPr/>
          <p:nvPr/>
        </p:nvGrpSpPr>
        <p:grpSpPr>
          <a:xfrm>
            <a:off x="6513480" y="5229360"/>
            <a:ext cx="65160" cy="41040"/>
            <a:chOff x="6513480" y="5229360"/>
            <a:chExt cx="65160" cy="41040"/>
          </a:xfrm>
        </p:grpSpPr>
        <p:sp>
          <p:nvSpPr>
            <p:cNvPr id="439" name=""/>
            <p:cNvSpPr/>
            <p:nvPr/>
          </p:nvSpPr>
          <p:spPr>
            <a:xfrm>
              <a:off x="6513480" y="5229360"/>
              <a:ext cx="65160" cy="41040"/>
            </a:xfrm>
            <a:custGeom>
              <a:avLst/>
              <a:gdLst/>
              <a:ahLst/>
              <a:rect l="l" t="t" r="r" b="b"/>
              <a:pathLst>
                <a:path w="41" h="26">
                  <a:moveTo>
                    <a:pt x="0" y="0"/>
                  </a:moveTo>
                  <a:lnTo>
                    <a:pt x="15" y="11"/>
                  </a:lnTo>
                  <a:lnTo>
                    <a:pt x="25" y="11"/>
                  </a:lnTo>
                  <a:lnTo>
                    <a:pt x="31" y="0"/>
                  </a:lnTo>
                  <a:lnTo>
                    <a:pt x="41" y="11"/>
                  </a:lnTo>
                  <a:lnTo>
                    <a:pt x="41" y="16"/>
                  </a:lnTo>
                  <a:lnTo>
                    <a:pt x="36" y="21"/>
                  </a:lnTo>
                  <a:lnTo>
                    <a:pt x="20" y="26"/>
                  </a:lnTo>
                  <a:lnTo>
                    <a:pt x="10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6513480" y="5229360"/>
              <a:ext cx="65160" cy="41040"/>
            </a:xfrm>
            <a:custGeom>
              <a:avLst/>
              <a:gdLst/>
              <a:ahLst/>
              <a:rect l="l" t="t" r="r" b="b"/>
              <a:pathLst>
                <a:path w="41" h="26">
                  <a:moveTo>
                    <a:pt x="0" y="0"/>
                  </a:moveTo>
                  <a:lnTo>
                    <a:pt x="15" y="11"/>
                  </a:lnTo>
                  <a:lnTo>
                    <a:pt x="25" y="11"/>
                  </a:lnTo>
                  <a:lnTo>
                    <a:pt x="31" y="0"/>
                  </a:lnTo>
                  <a:lnTo>
                    <a:pt x="41" y="11"/>
                  </a:lnTo>
                  <a:lnTo>
                    <a:pt x="41" y="16"/>
                  </a:lnTo>
                  <a:lnTo>
                    <a:pt x="36" y="21"/>
                  </a:lnTo>
                  <a:lnTo>
                    <a:pt x="20" y="26"/>
                  </a:lnTo>
                  <a:lnTo>
                    <a:pt x="10" y="21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1" name=""/>
          <p:cNvSpPr/>
          <p:nvPr/>
        </p:nvSpPr>
        <p:spPr>
          <a:xfrm>
            <a:off x="6850080" y="5221440"/>
            <a:ext cx="7920" cy="33120"/>
          </a:xfrm>
          <a:custGeom>
            <a:avLst/>
            <a:gdLst/>
            <a:ahLst/>
            <a:rect l="l" t="t" r="r" b="b"/>
            <a:pathLst>
              <a:path w="5" h="21">
                <a:moveTo>
                  <a:pt x="0" y="21"/>
                </a:moveTo>
                <a:lnTo>
                  <a:pt x="0" y="11"/>
                </a:lnTo>
                <a:lnTo>
                  <a:pt x="5" y="0"/>
                </a:lnTo>
                <a:lnTo>
                  <a:pt x="0" y="2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2" name=""/>
          <p:cNvGrpSpPr/>
          <p:nvPr/>
        </p:nvGrpSpPr>
        <p:grpSpPr>
          <a:xfrm>
            <a:off x="6850080" y="5221440"/>
            <a:ext cx="7920" cy="33120"/>
            <a:chOff x="6850080" y="5221440"/>
            <a:chExt cx="7920" cy="33120"/>
          </a:xfrm>
        </p:grpSpPr>
        <p:sp>
          <p:nvSpPr>
            <p:cNvPr id="443" name=""/>
            <p:cNvSpPr/>
            <p:nvPr/>
          </p:nvSpPr>
          <p:spPr>
            <a:xfrm>
              <a:off x="6850080" y="5221440"/>
              <a:ext cx="7920" cy="331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21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6850080" y="5221440"/>
              <a:ext cx="7920" cy="331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21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0" y="2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5" name=""/>
          <p:cNvSpPr/>
          <p:nvPr/>
        </p:nvSpPr>
        <p:spPr>
          <a:xfrm>
            <a:off x="6850080" y="5369040"/>
            <a:ext cx="23760" cy="33120"/>
          </a:xfrm>
          <a:custGeom>
            <a:avLst/>
            <a:gdLst/>
            <a:ahLst/>
            <a:rect l="l" t="t" r="r" b="b"/>
            <a:pathLst>
              <a:path w="15" h="21">
                <a:moveTo>
                  <a:pt x="0" y="6"/>
                </a:moveTo>
                <a:lnTo>
                  <a:pt x="0" y="6"/>
                </a:lnTo>
                <a:lnTo>
                  <a:pt x="5" y="0"/>
                </a:lnTo>
                <a:lnTo>
                  <a:pt x="5" y="6"/>
                </a:lnTo>
                <a:lnTo>
                  <a:pt x="10" y="6"/>
                </a:lnTo>
                <a:lnTo>
                  <a:pt x="15" y="21"/>
                </a:lnTo>
                <a:lnTo>
                  <a:pt x="0" y="21"/>
                </a:lnTo>
                <a:lnTo>
                  <a:pt x="0" y="16"/>
                </a:lnTo>
                <a:lnTo>
                  <a:pt x="0" y="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6" name=""/>
          <p:cNvGrpSpPr/>
          <p:nvPr/>
        </p:nvGrpSpPr>
        <p:grpSpPr>
          <a:xfrm>
            <a:off x="6850080" y="5369040"/>
            <a:ext cx="23760" cy="33120"/>
            <a:chOff x="6850080" y="5369040"/>
            <a:chExt cx="23760" cy="33120"/>
          </a:xfrm>
        </p:grpSpPr>
        <p:sp>
          <p:nvSpPr>
            <p:cNvPr id="447" name=""/>
            <p:cNvSpPr/>
            <p:nvPr/>
          </p:nvSpPr>
          <p:spPr>
            <a:xfrm>
              <a:off x="6850080" y="5369040"/>
              <a:ext cx="23760" cy="3312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0" y="6"/>
                  </a:moveTo>
                  <a:lnTo>
                    <a:pt x="0" y="6"/>
                  </a:ln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  <a:lnTo>
                    <a:pt x="15" y="21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6850080" y="5369040"/>
              <a:ext cx="23760" cy="3312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0" y="6"/>
                  </a:moveTo>
                  <a:lnTo>
                    <a:pt x="0" y="6"/>
                  </a:ln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  <a:lnTo>
                    <a:pt x="15" y="21"/>
                  </a:lnTo>
                  <a:lnTo>
                    <a:pt x="0" y="21"/>
                  </a:lnTo>
                  <a:lnTo>
                    <a:pt x="0" y="16"/>
                  </a:lnTo>
                  <a:lnTo>
                    <a:pt x="0" y="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9" name=""/>
          <p:cNvSpPr/>
          <p:nvPr/>
        </p:nvSpPr>
        <p:spPr>
          <a:xfrm>
            <a:off x="7005600" y="5518080"/>
            <a:ext cx="25560" cy="15840"/>
          </a:xfrm>
          <a:custGeom>
            <a:avLst/>
            <a:gdLst/>
            <a:ahLst/>
            <a:rect l="l" t="t" r="r" b="b"/>
            <a:pathLst>
              <a:path w="16" h="10">
                <a:moveTo>
                  <a:pt x="10" y="0"/>
                </a:moveTo>
                <a:lnTo>
                  <a:pt x="16" y="5"/>
                </a:lnTo>
                <a:lnTo>
                  <a:pt x="0" y="10"/>
                </a:lnTo>
                <a:lnTo>
                  <a:pt x="0" y="5"/>
                </a:lnTo>
                <a:lnTo>
                  <a:pt x="1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0" name=""/>
          <p:cNvGrpSpPr/>
          <p:nvPr/>
        </p:nvGrpSpPr>
        <p:grpSpPr>
          <a:xfrm>
            <a:off x="7005600" y="5518080"/>
            <a:ext cx="25560" cy="15840"/>
            <a:chOff x="7005600" y="5518080"/>
            <a:chExt cx="25560" cy="15840"/>
          </a:xfrm>
        </p:grpSpPr>
        <p:sp>
          <p:nvSpPr>
            <p:cNvPr id="451" name=""/>
            <p:cNvSpPr/>
            <p:nvPr/>
          </p:nvSpPr>
          <p:spPr>
            <a:xfrm>
              <a:off x="7005600" y="5518080"/>
              <a:ext cx="25560" cy="1584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10" y="0"/>
                  </a:moveTo>
                  <a:lnTo>
                    <a:pt x="16" y="5"/>
                  </a:lnTo>
                  <a:lnTo>
                    <a:pt x="0" y="10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005600" y="5518080"/>
              <a:ext cx="25560" cy="1584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10" y="0"/>
                  </a:moveTo>
                  <a:lnTo>
                    <a:pt x="16" y="5"/>
                  </a:lnTo>
                  <a:lnTo>
                    <a:pt x="0" y="10"/>
                  </a:lnTo>
                  <a:lnTo>
                    <a:pt x="0" y="5"/>
                  </a:lnTo>
                  <a:lnTo>
                    <a:pt x="1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7753320" y="6002280"/>
            <a:ext cx="15840" cy="57240"/>
          </a:xfrm>
          <a:custGeom>
            <a:avLst/>
            <a:gdLst/>
            <a:ahLst/>
            <a:rect l="l" t="t" r="r" b="b"/>
            <a:pathLst>
              <a:path w="10" h="36">
                <a:moveTo>
                  <a:pt x="0" y="0"/>
                </a:moveTo>
                <a:lnTo>
                  <a:pt x="10" y="5"/>
                </a:lnTo>
                <a:lnTo>
                  <a:pt x="10" y="15"/>
                </a:lnTo>
                <a:lnTo>
                  <a:pt x="0" y="36"/>
                </a:lnTo>
                <a:lnTo>
                  <a:pt x="0" y="1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4" name=""/>
          <p:cNvGrpSpPr/>
          <p:nvPr/>
        </p:nvGrpSpPr>
        <p:grpSpPr>
          <a:xfrm>
            <a:off x="7753320" y="6002280"/>
            <a:ext cx="15840" cy="57240"/>
            <a:chOff x="7753320" y="6002280"/>
            <a:chExt cx="15840" cy="57240"/>
          </a:xfrm>
        </p:grpSpPr>
        <p:sp>
          <p:nvSpPr>
            <p:cNvPr id="455" name=""/>
            <p:cNvSpPr/>
            <p:nvPr/>
          </p:nvSpPr>
          <p:spPr>
            <a:xfrm>
              <a:off x="7753320" y="6002280"/>
              <a:ext cx="15840" cy="57240"/>
            </a:xfrm>
            <a:custGeom>
              <a:avLst/>
              <a:gdLst/>
              <a:ahLst/>
              <a:rect l="l" t="t" r="r" b="b"/>
              <a:pathLst>
                <a:path w="10" h="36">
                  <a:moveTo>
                    <a:pt x="0" y="0"/>
                  </a:moveTo>
                  <a:lnTo>
                    <a:pt x="10" y="5"/>
                  </a:lnTo>
                  <a:lnTo>
                    <a:pt x="10" y="15"/>
                  </a:lnTo>
                  <a:lnTo>
                    <a:pt x="0" y="36"/>
                  </a:lnTo>
                  <a:lnTo>
                    <a:pt x="0" y="1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7753320" y="6002280"/>
              <a:ext cx="15840" cy="57240"/>
            </a:xfrm>
            <a:custGeom>
              <a:avLst/>
              <a:gdLst/>
              <a:ahLst/>
              <a:rect l="l" t="t" r="r" b="b"/>
              <a:pathLst>
                <a:path w="10" h="36">
                  <a:moveTo>
                    <a:pt x="0" y="0"/>
                  </a:moveTo>
                  <a:lnTo>
                    <a:pt x="10" y="5"/>
                  </a:lnTo>
                  <a:lnTo>
                    <a:pt x="10" y="15"/>
                  </a:lnTo>
                  <a:lnTo>
                    <a:pt x="0" y="36"/>
                  </a:lnTo>
                  <a:lnTo>
                    <a:pt x="0" y="1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7" name=""/>
          <p:cNvSpPr/>
          <p:nvPr/>
        </p:nvSpPr>
        <p:spPr>
          <a:xfrm>
            <a:off x="7777080" y="6157800"/>
            <a:ext cx="1800" cy="1764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0"/>
                </a:moveTo>
                <a:lnTo>
                  <a:pt x="0" y="0"/>
                </a:lnTo>
                <a:lnTo>
                  <a:pt x="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6858000" y="6675480"/>
            <a:ext cx="90360" cy="33120"/>
          </a:xfrm>
          <a:custGeom>
            <a:avLst/>
            <a:gdLst/>
            <a:ahLst/>
            <a:rect l="l" t="t" r="r" b="b"/>
            <a:pathLst>
              <a:path w="57" h="21">
                <a:moveTo>
                  <a:pt x="0" y="11"/>
                </a:moveTo>
                <a:lnTo>
                  <a:pt x="31" y="0"/>
                </a:lnTo>
                <a:lnTo>
                  <a:pt x="57" y="16"/>
                </a:lnTo>
                <a:lnTo>
                  <a:pt x="41" y="16"/>
                </a:lnTo>
                <a:lnTo>
                  <a:pt x="36" y="21"/>
                </a:lnTo>
                <a:lnTo>
                  <a:pt x="15" y="21"/>
                </a:lnTo>
                <a:lnTo>
                  <a:pt x="0" y="21"/>
                </a:lnTo>
                <a:lnTo>
                  <a:pt x="0" y="1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9" name=""/>
          <p:cNvGrpSpPr/>
          <p:nvPr/>
        </p:nvGrpSpPr>
        <p:grpSpPr>
          <a:xfrm>
            <a:off x="6858000" y="6675480"/>
            <a:ext cx="90360" cy="33120"/>
            <a:chOff x="6858000" y="6675480"/>
            <a:chExt cx="90360" cy="33120"/>
          </a:xfrm>
        </p:grpSpPr>
        <p:sp>
          <p:nvSpPr>
            <p:cNvPr id="460" name=""/>
            <p:cNvSpPr/>
            <p:nvPr/>
          </p:nvSpPr>
          <p:spPr>
            <a:xfrm>
              <a:off x="6858000" y="6675480"/>
              <a:ext cx="90360" cy="3312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0" y="11"/>
                  </a:moveTo>
                  <a:lnTo>
                    <a:pt x="31" y="0"/>
                  </a:lnTo>
                  <a:lnTo>
                    <a:pt x="57" y="16"/>
                  </a:lnTo>
                  <a:lnTo>
                    <a:pt x="41" y="16"/>
                  </a:lnTo>
                  <a:lnTo>
                    <a:pt x="36" y="21"/>
                  </a:lnTo>
                  <a:lnTo>
                    <a:pt x="15" y="21"/>
                  </a:lnTo>
                  <a:lnTo>
                    <a:pt x="0" y="2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1" name=""/>
            <p:cNvSpPr/>
            <p:nvPr/>
          </p:nvSpPr>
          <p:spPr>
            <a:xfrm>
              <a:off x="6858000" y="6675480"/>
              <a:ext cx="90360" cy="3312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0" y="11"/>
                  </a:moveTo>
                  <a:lnTo>
                    <a:pt x="31" y="0"/>
                  </a:lnTo>
                  <a:lnTo>
                    <a:pt x="57" y="16"/>
                  </a:lnTo>
                  <a:lnTo>
                    <a:pt x="41" y="16"/>
                  </a:lnTo>
                  <a:lnTo>
                    <a:pt x="36" y="21"/>
                  </a:lnTo>
                  <a:lnTo>
                    <a:pt x="15" y="21"/>
                  </a:lnTo>
                  <a:lnTo>
                    <a:pt x="0" y="21"/>
                  </a:lnTo>
                  <a:lnTo>
                    <a:pt x="0" y="1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2" name=""/>
          <p:cNvSpPr/>
          <p:nvPr/>
        </p:nvSpPr>
        <p:spPr>
          <a:xfrm>
            <a:off x="7473960" y="6962760"/>
            <a:ext cx="25560" cy="33480"/>
          </a:xfrm>
          <a:custGeom>
            <a:avLst/>
            <a:gdLst/>
            <a:ahLst/>
            <a:rect l="l" t="t" r="r" b="b"/>
            <a:pathLst>
              <a:path w="16" h="21">
                <a:moveTo>
                  <a:pt x="0" y="0"/>
                </a:moveTo>
                <a:lnTo>
                  <a:pt x="5" y="0"/>
                </a:lnTo>
                <a:lnTo>
                  <a:pt x="16" y="11"/>
                </a:lnTo>
                <a:lnTo>
                  <a:pt x="16" y="21"/>
                </a:lnTo>
                <a:lnTo>
                  <a:pt x="10" y="21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3" name=""/>
          <p:cNvGrpSpPr/>
          <p:nvPr/>
        </p:nvGrpSpPr>
        <p:grpSpPr>
          <a:xfrm>
            <a:off x="7473960" y="6962760"/>
            <a:ext cx="25560" cy="33480"/>
            <a:chOff x="7473960" y="6962760"/>
            <a:chExt cx="25560" cy="33480"/>
          </a:xfrm>
        </p:grpSpPr>
        <p:sp>
          <p:nvSpPr>
            <p:cNvPr id="464" name=""/>
            <p:cNvSpPr/>
            <p:nvPr/>
          </p:nvSpPr>
          <p:spPr>
            <a:xfrm>
              <a:off x="7473960" y="6962760"/>
              <a:ext cx="25560" cy="3348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0" y="0"/>
                  </a:moveTo>
                  <a:lnTo>
                    <a:pt x="5" y="0"/>
                  </a:lnTo>
                  <a:lnTo>
                    <a:pt x="16" y="11"/>
                  </a:lnTo>
                  <a:lnTo>
                    <a:pt x="16" y="21"/>
                  </a:lnTo>
                  <a:lnTo>
                    <a:pt x="10" y="21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7473960" y="6962760"/>
              <a:ext cx="25560" cy="3348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0" y="0"/>
                  </a:moveTo>
                  <a:lnTo>
                    <a:pt x="5" y="0"/>
                  </a:lnTo>
                  <a:lnTo>
                    <a:pt x="16" y="11"/>
                  </a:lnTo>
                  <a:lnTo>
                    <a:pt x="16" y="21"/>
                  </a:lnTo>
                  <a:lnTo>
                    <a:pt x="10" y="21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6" name=""/>
          <p:cNvSpPr/>
          <p:nvPr/>
        </p:nvSpPr>
        <p:spPr>
          <a:xfrm>
            <a:off x="7489800" y="7004160"/>
            <a:ext cx="17640" cy="7920"/>
          </a:xfrm>
          <a:custGeom>
            <a:avLst/>
            <a:gdLst/>
            <a:ahLst/>
            <a:rect l="l" t="t" r="r" b="b"/>
            <a:pathLst>
              <a:path w="11" h="5">
                <a:moveTo>
                  <a:pt x="0" y="0"/>
                </a:moveTo>
                <a:lnTo>
                  <a:pt x="6" y="0"/>
                </a:lnTo>
                <a:lnTo>
                  <a:pt x="11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67" name=""/>
          <p:cNvGrpSpPr/>
          <p:nvPr/>
        </p:nvGrpSpPr>
        <p:grpSpPr>
          <a:xfrm>
            <a:off x="7489800" y="7004160"/>
            <a:ext cx="17640" cy="7920"/>
            <a:chOff x="7489800" y="7004160"/>
            <a:chExt cx="17640" cy="7920"/>
          </a:xfrm>
        </p:grpSpPr>
        <p:sp>
          <p:nvSpPr>
            <p:cNvPr id="468" name=""/>
            <p:cNvSpPr/>
            <p:nvPr/>
          </p:nvSpPr>
          <p:spPr>
            <a:xfrm>
              <a:off x="7489800" y="7004160"/>
              <a:ext cx="17640" cy="792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0" y="0"/>
                  </a:moveTo>
                  <a:lnTo>
                    <a:pt x="6" y="0"/>
                  </a:lnTo>
                  <a:lnTo>
                    <a:pt x="11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7489800" y="7004160"/>
              <a:ext cx="17640" cy="792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0" y="0"/>
                  </a:moveTo>
                  <a:lnTo>
                    <a:pt x="6" y="0"/>
                  </a:lnTo>
                  <a:lnTo>
                    <a:pt x="11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0" name=""/>
          <p:cNvSpPr/>
          <p:nvPr/>
        </p:nvSpPr>
        <p:spPr>
          <a:xfrm>
            <a:off x="5592600" y="5205240"/>
            <a:ext cx="2184480" cy="1716120"/>
          </a:xfrm>
          <a:custGeom>
            <a:avLst/>
            <a:gdLst/>
            <a:ahLst/>
            <a:rect l="l" t="t" r="r" b="b"/>
            <a:pathLst>
              <a:path w="1376" h="1081">
                <a:moveTo>
                  <a:pt x="62" y="843"/>
                </a:moveTo>
                <a:lnTo>
                  <a:pt x="67" y="874"/>
                </a:lnTo>
                <a:lnTo>
                  <a:pt x="78" y="874"/>
                </a:lnTo>
                <a:lnTo>
                  <a:pt x="98" y="895"/>
                </a:lnTo>
                <a:lnTo>
                  <a:pt x="114" y="906"/>
                </a:lnTo>
                <a:lnTo>
                  <a:pt x="150" y="906"/>
                </a:lnTo>
                <a:lnTo>
                  <a:pt x="155" y="906"/>
                </a:lnTo>
                <a:lnTo>
                  <a:pt x="160" y="906"/>
                </a:lnTo>
                <a:lnTo>
                  <a:pt x="166" y="900"/>
                </a:lnTo>
                <a:lnTo>
                  <a:pt x="176" y="900"/>
                </a:lnTo>
                <a:lnTo>
                  <a:pt x="197" y="885"/>
                </a:lnTo>
                <a:lnTo>
                  <a:pt x="212" y="880"/>
                </a:lnTo>
                <a:lnTo>
                  <a:pt x="217" y="869"/>
                </a:lnTo>
                <a:lnTo>
                  <a:pt x="233" y="854"/>
                </a:lnTo>
                <a:lnTo>
                  <a:pt x="305" y="849"/>
                </a:lnTo>
                <a:lnTo>
                  <a:pt x="310" y="859"/>
                </a:lnTo>
                <a:lnTo>
                  <a:pt x="357" y="849"/>
                </a:lnTo>
                <a:lnTo>
                  <a:pt x="373" y="818"/>
                </a:lnTo>
                <a:lnTo>
                  <a:pt x="440" y="792"/>
                </a:lnTo>
                <a:lnTo>
                  <a:pt x="471" y="792"/>
                </a:lnTo>
                <a:lnTo>
                  <a:pt x="512" y="786"/>
                </a:lnTo>
                <a:lnTo>
                  <a:pt x="548" y="766"/>
                </a:lnTo>
                <a:lnTo>
                  <a:pt x="605" y="761"/>
                </a:lnTo>
                <a:lnTo>
                  <a:pt x="631" y="766"/>
                </a:lnTo>
                <a:lnTo>
                  <a:pt x="657" y="781"/>
                </a:lnTo>
                <a:lnTo>
                  <a:pt x="668" y="776"/>
                </a:lnTo>
                <a:lnTo>
                  <a:pt x="688" y="792"/>
                </a:lnTo>
                <a:lnTo>
                  <a:pt x="688" y="786"/>
                </a:lnTo>
                <a:lnTo>
                  <a:pt x="704" y="797"/>
                </a:lnTo>
                <a:lnTo>
                  <a:pt x="719" y="802"/>
                </a:lnTo>
                <a:lnTo>
                  <a:pt x="714" y="818"/>
                </a:lnTo>
                <a:lnTo>
                  <a:pt x="724" y="828"/>
                </a:lnTo>
                <a:lnTo>
                  <a:pt x="735" y="828"/>
                </a:lnTo>
                <a:lnTo>
                  <a:pt x="755" y="874"/>
                </a:lnTo>
                <a:lnTo>
                  <a:pt x="755" y="890"/>
                </a:lnTo>
                <a:lnTo>
                  <a:pt x="745" y="885"/>
                </a:lnTo>
                <a:lnTo>
                  <a:pt x="750" y="890"/>
                </a:lnTo>
                <a:lnTo>
                  <a:pt x="776" y="906"/>
                </a:lnTo>
                <a:lnTo>
                  <a:pt x="776" y="895"/>
                </a:lnTo>
                <a:lnTo>
                  <a:pt x="771" y="895"/>
                </a:lnTo>
                <a:lnTo>
                  <a:pt x="776" y="890"/>
                </a:lnTo>
                <a:lnTo>
                  <a:pt x="787" y="874"/>
                </a:lnTo>
                <a:lnTo>
                  <a:pt x="792" y="869"/>
                </a:lnTo>
                <a:lnTo>
                  <a:pt x="812" y="849"/>
                </a:lnTo>
                <a:lnTo>
                  <a:pt x="823" y="849"/>
                </a:lnTo>
                <a:lnTo>
                  <a:pt x="833" y="828"/>
                </a:lnTo>
                <a:lnTo>
                  <a:pt x="838" y="818"/>
                </a:lnTo>
                <a:lnTo>
                  <a:pt x="838" y="802"/>
                </a:lnTo>
                <a:lnTo>
                  <a:pt x="849" y="828"/>
                </a:lnTo>
                <a:lnTo>
                  <a:pt x="843" y="828"/>
                </a:lnTo>
                <a:lnTo>
                  <a:pt x="843" y="838"/>
                </a:lnTo>
                <a:lnTo>
                  <a:pt x="828" y="869"/>
                </a:lnTo>
                <a:lnTo>
                  <a:pt x="828" y="900"/>
                </a:lnTo>
                <a:lnTo>
                  <a:pt x="812" y="900"/>
                </a:lnTo>
                <a:lnTo>
                  <a:pt x="812" y="911"/>
                </a:lnTo>
                <a:lnTo>
                  <a:pt x="812" y="916"/>
                </a:lnTo>
                <a:lnTo>
                  <a:pt x="838" y="911"/>
                </a:lnTo>
                <a:lnTo>
                  <a:pt x="843" y="885"/>
                </a:lnTo>
                <a:lnTo>
                  <a:pt x="854" y="874"/>
                </a:lnTo>
                <a:lnTo>
                  <a:pt x="864" y="895"/>
                </a:lnTo>
                <a:lnTo>
                  <a:pt x="864" y="916"/>
                </a:lnTo>
                <a:lnTo>
                  <a:pt x="854" y="931"/>
                </a:lnTo>
                <a:lnTo>
                  <a:pt x="864" y="931"/>
                </a:lnTo>
                <a:lnTo>
                  <a:pt x="890" y="921"/>
                </a:lnTo>
                <a:lnTo>
                  <a:pt x="890" y="931"/>
                </a:lnTo>
                <a:lnTo>
                  <a:pt x="900" y="952"/>
                </a:lnTo>
                <a:lnTo>
                  <a:pt x="911" y="968"/>
                </a:lnTo>
                <a:lnTo>
                  <a:pt x="906" y="988"/>
                </a:lnTo>
                <a:lnTo>
                  <a:pt x="911" y="1004"/>
                </a:lnTo>
                <a:lnTo>
                  <a:pt x="926" y="1030"/>
                </a:lnTo>
                <a:lnTo>
                  <a:pt x="947" y="1035"/>
                </a:lnTo>
                <a:lnTo>
                  <a:pt x="962" y="1050"/>
                </a:lnTo>
                <a:lnTo>
                  <a:pt x="978" y="1045"/>
                </a:lnTo>
                <a:lnTo>
                  <a:pt x="994" y="1050"/>
                </a:lnTo>
                <a:lnTo>
                  <a:pt x="1030" y="1066"/>
                </a:lnTo>
                <a:lnTo>
                  <a:pt x="1050" y="1061"/>
                </a:lnTo>
                <a:lnTo>
                  <a:pt x="1061" y="1045"/>
                </a:lnTo>
                <a:lnTo>
                  <a:pt x="1076" y="1040"/>
                </a:lnTo>
                <a:lnTo>
                  <a:pt x="1066" y="1035"/>
                </a:lnTo>
                <a:lnTo>
                  <a:pt x="1082" y="1019"/>
                </a:lnTo>
                <a:lnTo>
                  <a:pt x="1087" y="1030"/>
                </a:lnTo>
                <a:lnTo>
                  <a:pt x="1087" y="1040"/>
                </a:lnTo>
                <a:lnTo>
                  <a:pt x="1087" y="1045"/>
                </a:lnTo>
                <a:lnTo>
                  <a:pt x="1076" y="1045"/>
                </a:lnTo>
                <a:lnTo>
                  <a:pt x="1082" y="1045"/>
                </a:lnTo>
                <a:lnTo>
                  <a:pt x="1087" y="1050"/>
                </a:lnTo>
                <a:lnTo>
                  <a:pt x="1102" y="1040"/>
                </a:lnTo>
                <a:lnTo>
                  <a:pt x="1102" y="1045"/>
                </a:lnTo>
                <a:lnTo>
                  <a:pt x="1102" y="1056"/>
                </a:lnTo>
                <a:lnTo>
                  <a:pt x="1123" y="1071"/>
                </a:lnTo>
                <a:lnTo>
                  <a:pt x="1133" y="1081"/>
                </a:lnTo>
                <a:lnTo>
                  <a:pt x="1138" y="1066"/>
                </a:lnTo>
                <a:lnTo>
                  <a:pt x="1128" y="1071"/>
                </a:lnTo>
                <a:lnTo>
                  <a:pt x="1128" y="1061"/>
                </a:lnTo>
                <a:lnTo>
                  <a:pt x="1144" y="1061"/>
                </a:lnTo>
                <a:lnTo>
                  <a:pt x="1180" y="1035"/>
                </a:lnTo>
                <a:lnTo>
                  <a:pt x="1195" y="1030"/>
                </a:lnTo>
                <a:lnTo>
                  <a:pt x="1237" y="1019"/>
                </a:lnTo>
                <a:lnTo>
                  <a:pt x="1247" y="1014"/>
                </a:lnTo>
                <a:lnTo>
                  <a:pt x="1247" y="1009"/>
                </a:lnTo>
                <a:lnTo>
                  <a:pt x="1257" y="1009"/>
                </a:lnTo>
                <a:lnTo>
                  <a:pt x="1257" y="983"/>
                </a:lnTo>
                <a:lnTo>
                  <a:pt x="1263" y="962"/>
                </a:lnTo>
                <a:lnTo>
                  <a:pt x="1263" y="937"/>
                </a:lnTo>
                <a:lnTo>
                  <a:pt x="1278" y="911"/>
                </a:lnTo>
                <a:lnTo>
                  <a:pt x="1283" y="916"/>
                </a:lnTo>
                <a:lnTo>
                  <a:pt x="1289" y="880"/>
                </a:lnTo>
                <a:lnTo>
                  <a:pt x="1299" y="854"/>
                </a:lnTo>
                <a:lnTo>
                  <a:pt x="1299" y="843"/>
                </a:lnTo>
                <a:lnTo>
                  <a:pt x="1309" y="838"/>
                </a:lnTo>
                <a:lnTo>
                  <a:pt x="1314" y="818"/>
                </a:lnTo>
                <a:lnTo>
                  <a:pt x="1335" y="812"/>
                </a:lnTo>
                <a:lnTo>
                  <a:pt x="1330" y="807"/>
                </a:lnTo>
                <a:lnTo>
                  <a:pt x="1345" y="797"/>
                </a:lnTo>
                <a:lnTo>
                  <a:pt x="1340" y="792"/>
                </a:lnTo>
                <a:lnTo>
                  <a:pt x="1351" y="776"/>
                </a:lnTo>
                <a:lnTo>
                  <a:pt x="1361" y="755"/>
                </a:lnTo>
                <a:lnTo>
                  <a:pt x="1361" y="724"/>
                </a:lnTo>
                <a:lnTo>
                  <a:pt x="1366" y="714"/>
                </a:lnTo>
                <a:lnTo>
                  <a:pt x="1376" y="652"/>
                </a:lnTo>
                <a:lnTo>
                  <a:pt x="1376" y="636"/>
                </a:lnTo>
                <a:lnTo>
                  <a:pt x="1361" y="595"/>
                </a:lnTo>
                <a:lnTo>
                  <a:pt x="1366" y="590"/>
                </a:lnTo>
                <a:lnTo>
                  <a:pt x="1361" y="564"/>
                </a:lnTo>
                <a:lnTo>
                  <a:pt x="1361" y="543"/>
                </a:lnTo>
                <a:lnTo>
                  <a:pt x="1361" y="548"/>
                </a:lnTo>
                <a:lnTo>
                  <a:pt x="1361" y="543"/>
                </a:lnTo>
                <a:lnTo>
                  <a:pt x="1351" y="523"/>
                </a:lnTo>
                <a:lnTo>
                  <a:pt x="1345" y="517"/>
                </a:lnTo>
                <a:lnTo>
                  <a:pt x="1340" y="497"/>
                </a:lnTo>
                <a:lnTo>
                  <a:pt x="1330" y="492"/>
                </a:lnTo>
                <a:lnTo>
                  <a:pt x="1314" y="476"/>
                </a:lnTo>
                <a:lnTo>
                  <a:pt x="1304" y="471"/>
                </a:lnTo>
                <a:lnTo>
                  <a:pt x="1283" y="455"/>
                </a:lnTo>
                <a:lnTo>
                  <a:pt x="1278" y="414"/>
                </a:lnTo>
                <a:lnTo>
                  <a:pt x="1273" y="414"/>
                </a:lnTo>
                <a:lnTo>
                  <a:pt x="1273" y="419"/>
                </a:lnTo>
                <a:lnTo>
                  <a:pt x="1257" y="409"/>
                </a:lnTo>
                <a:lnTo>
                  <a:pt x="1257" y="404"/>
                </a:lnTo>
                <a:lnTo>
                  <a:pt x="1252" y="409"/>
                </a:lnTo>
                <a:lnTo>
                  <a:pt x="1252" y="419"/>
                </a:lnTo>
                <a:lnTo>
                  <a:pt x="1247" y="419"/>
                </a:lnTo>
                <a:lnTo>
                  <a:pt x="1237" y="404"/>
                </a:lnTo>
                <a:lnTo>
                  <a:pt x="1237" y="383"/>
                </a:lnTo>
                <a:lnTo>
                  <a:pt x="1232" y="383"/>
                </a:lnTo>
                <a:lnTo>
                  <a:pt x="1221" y="357"/>
                </a:lnTo>
                <a:lnTo>
                  <a:pt x="1216" y="357"/>
                </a:lnTo>
                <a:lnTo>
                  <a:pt x="1216" y="341"/>
                </a:lnTo>
                <a:lnTo>
                  <a:pt x="1221" y="341"/>
                </a:lnTo>
                <a:lnTo>
                  <a:pt x="1216" y="336"/>
                </a:lnTo>
                <a:lnTo>
                  <a:pt x="1206" y="326"/>
                </a:lnTo>
                <a:lnTo>
                  <a:pt x="1201" y="331"/>
                </a:lnTo>
                <a:lnTo>
                  <a:pt x="1195" y="321"/>
                </a:lnTo>
                <a:lnTo>
                  <a:pt x="1185" y="316"/>
                </a:lnTo>
                <a:lnTo>
                  <a:pt x="1180" y="321"/>
                </a:lnTo>
                <a:lnTo>
                  <a:pt x="1169" y="300"/>
                </a:lnTo>
                <a:lnTo>
                  <a:pt x="1164" y="305"/>
                </a:lnTo>
                <a:lnTo>
                  <a:pt x="1149" y="300"/>
                </a:lnTo>
                <a:lnTo>
                  <a:pt x="1133" y="290"/>
                </a:lnTo>
                <a:lnTo>
                  <a:pt x="1128" y="274"/>
                </a:lnTo>
                <a:lnTo>
                  <a:pt x="1128" y="279"/>
                </a:lnTo>
                <a:lnTo>
                  <a:pt x="1128" y="274"/>
                </a:lnTo>
                <a:lnTo>
                  <a:pt x="1123" y="269"/>
                </a:lnTo>
                <a:lnTo>
                  <a:pt x="1123" y="243"/>
                </a:lnTo>
                <a:lnTo>
                  <a:pt x="1113" y="217"/>
                </a:lnTo>
                <a:lnTo>
                  <a:pt x="1107" y="217"/>
                </a:lnTo>
                <a:lnTo>
                  <a:pt x="1102" y="207"/>
                </a:lnTo>
                <a:lnTo>
                  <a:pt x="1092" y="171"/>
                </a:lnTo>
                <a:lnTo>
                  <a:pt x="1097" y="150"/>
                </a:lnTo>
                <a:lnTo>
                  <a:pt x="1076" y="134"/>
                </a:lnTo>
                <a:lnTo>
                  <a:pt x="1071" y="124"/>
                </a:lnTo>
                <a:lnTo>
                  <a:pt x="1066" y="124"/>
                </a:lnTo>
                <a:lnTo>
                  <a:pt x="1050" y="129"/>
                </a:lnTo>
                <a:lnTo>
                  <a:pt x="1040" y="124"/>
                </a:lnTo>
                <a:lnTo>
                  <a:pt x="1030" y="67"/>
                </a:lnTo>
                <a:lnTo>
                  <a:pt x="1019" y="57"/>
                </a:lnTo>
                <a:lnTo>
                  <a:pt x="1019" y="41"/>
                </a:lnTo>
                <a:lnTo>
                  <a:pt x="1014" y="41"/>
                </a:lnTo>
                <a:lnTo>
                  <a:pt x="1009" y="36"/>
                </a:lnTo>
                <a:lnTo>
                  <a:pt x="1009" y="15"/>
                </a:lnTo>
                <a:lnTo>
                  <a:pt x="1009" y="0"/>
                </a:lnTo>
                <a:lnTo>
                  <a:pt x="988" y="10"/>
                </a:lnTo>
                <a:lnTo>
                  <a:pt x="988" y="21"/>
                </a:lnTo>
                <a:lnTo>
                  <a:pt x="983" y="31"/>
                </a:lnTo>
                <a:lnTo>
                  <a:pt x="983" y="46"/>
                </a:lnTo>
                <a:lnTo>
                  <a:pt x="968" y="46"/>
                </a:lnTo>
                <a:lnTo>
                  <a:pt x="968" y="62"/>
                </a:lnTo>
                <a:lnTo>
                  <a:pt x="968" y="67"/>
                </a:lnTo>
                <a:lnTo>
                  <a:pt x="978" y="67"/>
                </a:lnTo>
                <a:lnTo>
                  <a:pt x="968" y="88"/>
                </a:lnTo>
                <a:lnTo>
                  <a:pt x="962" y="103"/>
                </a:lnTo>
                <a:lnTo>
                  <a:pt x="962" y="129"/>
                </a:lnTo>
                <a:lnTo>
                  <a:pt x="968" y="150"/>
                </a:lnTo>
                <a:lnTo>
                  <a:pt x="952" y="207"/>
                </a:lnTo>
                <a:lnTo>
                  <a:pt x="942" y="238"/>
                </a:lnTo>
                <a:lnTo>
                  <a:pt x="916" y="248"/>
                </a:lnTo>
                <a:lnTo>
                  <a:pt x="890" y="233"/>
                </a:lnTo>
                <a:lnTo>
                  <a:pt x="880" y="217"/>
                </a:lnTo>
                <a:lnTo>
                  <a:pt x="854" y="212"/>
                </a:lnTo>
                <a:lnTo>
                  <a:pt x="823" y="181"/>
                </a:lnTo>
                <a:lnTo>
                  <a:pt x="797" y="176"/>
                </a:lnTo>
                <a:lnTo>
                  <a:pt x="792" y="181"/>
                </a:lnTo>
                <a:lnTo>
                  <a:pt x="787" y="160"/>
                </a:lnTo>
                <a:lnTo>
                  <a:pt x="771" y="155"/>
                </a:lnTo>
                <a:lnTo>
                  <a:pt x="766" y="155"/>
                </a:lnTo>
                <a:lnTo>
                  <a:pt x="761" y="150"/>
                </a:lnTo>
                <a:lnTo>
                  <a:pt x="776" y="103"/>
                </a:lnTo>
                <a:lnTo>
                  <a:pt x="771" y="103"/>
                </a:lnTo>
                <a:lnTo>
                  <a:pt x="776" y="88"/>
                </a:lnTo>
                <a:lnTo>
                  <a:pt x="781" y="98"/>
                </a:lnTo>
                <a:lnTo>
                  <a:pt x="781" y="88"/>
                </a:lnTo>
                <a:lnTo>
                  <a:pt x="781" y="83"/>
                </a:lnTo>
                <a:lnTo>
                  <a:pt x="781" y="88"/>
                </a:lnTo>
                <a:lnTo>
                  <a:pt x="792" y="88"/>
                </a:lnTo>
                <a:lnTo>
                  <a:pt x="797" y="83"/>
                </a:lnTo>
                <a:lnTo>
                  <a:pt x="792" y="77"/>
                </a:lnTo>
                <a:lnTo>
                  <a:pt x="797" y="72"/>
                </a:lnTo>
                <a:lnTo>
                  <a:pt x="812" y="57"/>
                </a:lnTo>
                <a:lnTo>
                  <a:pt x="802" y="57"/>
                </a:lnTo>
                <a:lnTo>
                  <a:pt x="792" y="57"/>
                </a:lnTo>
                <a:lnTo>
                  <a:pt x="787" y="46"/>
                </a:lnTo>
                <a:lnTo>
                  <a:pt x="781" y="52"/>
                </a:lnTo>
                <a:lnTo>
                  <a:pt x="781" y="62"/>
                </a:lnTo>
                <a:lnTo>
                  <a:pt x="776" y="67"/>
                </a:lnTo>
                <a:lnTo>
                  <a:pt x="776" y="52"/>
                </a:lnTo>
                <a:lnTo>
                  <a:pt x="771" y="57"/>
                </a:lnTo>
                <a:lnTo>
                  <a:pt x="766" y="52"/>
                </a:lnTo>
                <a:lnTo>
                  <a:pt x="771" y="46"/>
                </a:lnTo>
                <a:lnTo>
                  <a:pt x="755" y="46"/>
                </a:lnTo>
                <a:lnTo>
                  <a:pt x="745" y="57"/>
                </a:lnTo>
                <a:lnTo>
                  <a:pt x="730" y="46"/>
                </a:lnTo>
                <a:lnTo>
                  <a:pt x="714" y="46"/>
                </a:lnTo>
                <a:lnTo>
                  <a:pt x="699" y="41"/>
                </a:lnTo>
                <a:lnTo>
                  <a:pt x="693" y="41"/>
                </a:lnTo>
                <a:lnTo>
                  <a:pt x="678" y="36"/>
                </a:lnTo>
                <a:lnTo>
                  <a:pt x="668" y="26"/>
                </a:lnTo>
                <a:lnTo>
                  <a:pt x="662" y="31"/>
                </a:lnTo>
                <a:lnTo>
                  <a:pt x="652" y="21"/>
                </a:lnTo>
                <a:lnTo>
                  <a:pt x="642" y="31"/>
                </a:lnTo>
                <a:lnTo>
                  <a:pt x="636" y="21"/>
                </a:lnTo>
                <a:lnTo>
                  <a:pt x="631" y="26"/>
                </a:lnTo>
                <a:lnTo>
                  <a:pt x="636" y="26"/>
                </a:lnTo>
                <a:lnTo>
                  <a:pt x="642" y="31"/>
                </a:lnTo>
                <a:lnTo>
                  <a:pt x="657" y="31"/>
                </a:lnTo>
                <a:lnTo>
                  <a:pt x="662" y="36"/>
                </a:lnTo>
                <a:lnTo>
                  <a:pt x="662" y="52"/>
                </a:lnTo>
                <a:lnTo>
                  <a:pt x="642" y="57"/>
                </a:lnTo>
                <a:lnTo>
                  <a:pt x="616" y="57"/>
                </a:lnTo>
                <a:lnTo>
                  <a:pt x="605" y="57"/>
                </a:lnTo>
                <a:lnTo>
                  <a:pt x="600" y="62"/>
                </a:lnTo>
                <a:lnTo>
                  <a:pt x="600" y="72"/>
                </a:lnTo>
                <a:lnTo>
                  <a:pt x="590" y="62"/>
                </a:lnTo>
                <a:lnTo>
                  <a:pt x="590" y="67"/>
                </a:lnTo>
                <a:lnTo>
                  <a:pt x="580" y="72"/>
                </a:lnTo>
                <a:lnTo>
                  <a:pt x="574" y="88"/>
                </a:lnTo>
                <a:lnTo>
                  <a:pt x="580" y="88"/>
                </a:lnTo>
                <a:lnTo>
                  <a:pt x="580" y="93"/>
                </a:lnTo>
                <a:lnTo>
                  <a:pt x="580" y="98"/>
                </a:lnTo>
                <a:lnTo>
                  <a:pt x="569" y="98"/>
                </a:lnTo>
                <a:lnTo>
                  <a:pt x="559" y="119"/>
                </a:lnTo>
                <a:lnTo>
                  <a:pt x="554" y="119"/>
                </a:lnTo>
                <a:lnTo>
                  <a:pt x="548" y="124"/>
                </a:lnTo>
                <a:lnTo>
                  <a:pt x="564" y="145"/>
                </a:lnTo>
                <a:lnTo>
                  <a:pt x="559" y="145"/>
                </a:lnTo>
                <a:lnTo>
                  <a:pt x="559" y="155"/>
                </a:lnTo>
                <a:lnTo>
                  <a:pt x="543" y="145"/>
                </a:lnTo>
                <a:lnTo>
                  <a:pt x="523" y="140"/>
                </a:lnTo>
                <a:lnTo>
                  <a:pt x="523" y="145"/>
                </a:lnTo>
                <a:lnTo>
                  <a:pt x="512" y="150"/>
                </a:lnTo>
                <a:lnTo>
                  <a:pt x="502" y="171"/>
                </a:lnTo>
                <a:lnTo>
                  <a:pt x="507" y="160"/>
                </a:lnTo>
                <a:lnTo>
                  <a:pt x="507" y="140"/>
                </a:lnTo>
                <a:lnTo>
                  <a:pt x="492" y="119"/>
                </a:lnTo>
                <a:lnTo>
                  <a:pt x="466" y="109"/>
                </a:lnTo>
                <a:lnTo>
                  <a:pt x="455" y="109"/>
                </a:lnTo>
                <a:lnTo>
                  <a:pt x="455" y="114"/>
                </a:lnTo>
                <a:lnTo>
                  <a:pt x="445" y="119"/>
                </a:lnTo>
                <a:lnTo>
                  <a:pt x="445" y="114"/>
                </a:lnTo>
                <a:lnTo>
                  <a:pt x="440" y="124"/>
                </a:lnTo>
                <a:lnTo>
                  <a:pt x="435" y="114"/>
                </a:lnTo>
                <a:lnTo>
                  <a:pt x="435" y="119"/>
                </a:lnTo>
                <a:lnTo>
                  <a:pt x="435" y="124"/>
                </a:lnTo>
                <a:lnTo>
                  <a:pt x="435" y="129"/>
                </a:lnTo>
                <a:lnTo>
                  <a:pt x="424" y="140"/>
                </a:lnTo>
                <a:lnTo>
                  <a:pt x="424" y="134"/>
                </a:lnTo>
                <a:lnTo>
                  <a:pt x="409" y="134"/>
                </a:lnTo>
                <a:lnTo>
                  <a:pt x="409" y="155"/>
                </a:lnTo>
                <a:lnTo>
                  <a:pt x="398" y="150"/>
                </a:lnTo>
                <a:lnTo>
                  <a:pt x="398" y="155"/>
                </a:lnTo>
                <a:lnTo>
                  <a:pt x="398" y="165"/>
                </a:lnTo>
                <a:lnTo>
                  <a:pt x="393" y="160"/>
                </a:lnTo>
                <a:lnTo>
                  <a:pt x="383" y="165"/>
                </a:lnTo>
                <a:lnTo>
                  <a:pt x="388" y="176"/>
                </a:lnTo>
                <a:lnTo>
                  <a:pt x="378" y="186"/>
                </a:lnTo>
                <a:lnTo>
                  <a:pt x="378" y="197"/>
                </a:lnTo>
                <a:lnTo>
                  <a:pt x="383" y="202"/>
                </a:lnTo>
                <a:lnTo>
                  <a:pt x="383" y="207"/>
                </a:lnTo>
                <a:lnTo>
                  <a:pt x="373" y="202"/>
                </a:lnTo>
                <a:lnTo>
                  <a:pt x="367" y="197"/>
                </a:lnTo>
                <a:lnTo>
                  <a:pt x="352" y="186"/>
                </a:lnTo>
                <a:lnTo>
                  <a:pt x="352" y="197"/>
                </a:lnTo>
                <a:lnTo>
                  <a:pt x="352" y="207"/>
                </a:lnTo>
                <a:lnTo>
                  <a:pt x="357" y="217"/>
                </a:lnTo>
                <a:lnTo>
                  <a:pt x="357" y="222"/>
                </a:lnTo>
                <a:lnTo>
                  <a:pt x="352" y="222"/>
                </a:lnTo>
                <a:lnTo>
                  <a:pt x="352" y="243"/>
                </a:lnTo>
                <a:lnTo>
                  <a:pt x="331" y="202"/>
                </a:lnTo>
                <a:lnTo>
                  <a:pt x="326" y="212"/>
                </a:lnTo>
                <a:lnTo>
                  <a:pt x="310" y="222"/>
                </a:lnTo>
                <a:lnTo>
                  <a:pt x="305" y="238"/>
                </a:lnTo>
                <a:lnTo>
                  <a:pt x="310" y="259"/>
                </a:lnTo>
                <a:lnTo>
                  <a:pt x="300" y="274"/>
                </a:lnTo>
                <a:lnTo>
                  <a:pt x="290" y="274"/>
                </a:lnTo>
                <a:lnTo>
                  <a:pt x="279" y="295"/>
                </a:lnTo>
                <a:lnTo>
                  <a:pt x="264" y="310"/>
                </a:lnTo>
                <a:lnTo>
                  <a:pt x="212" y="326"/>
                </a:lnTo>
                <a:lnTo>
                  <a:pt x="202" y="321"/>
                </a:lnTo>
                <a:lnTo>
                  <a:pt x="186" y="336"/>
                </a:lnTo>
                <a:lnTo>
                  <a:pt x="171" y="336"/>
                </a:lnTo>
                <a:lnTo>
                  <a:pt x="150" y="347"/>
                </a:lnTo>
                <a:lnTo>
                  <a:pt x="114" y="347"/>
                </a:lnTo>
                <a:lnTo>
                  <a:pt x="88" y="367"/>
                </a:lnTo>
                <a:lnTo>
                  <a:pt x="72" y="383"/>
                </a:lnTo>
                <a:lnTo>
                  <a:pt x="62" y="388"/>
                </a:lnTo>
                <a:lnTo>
                  <a:pt x="47" y="398"/>
                </a:lnTo>
                <a:lnTo>
                  <a:pt x="31" y="419"/>
                </a:lnTo>
                <a:lnTo>
                  <a:pt x="26" y="419"/>
                </a:lnTo>
                <a:lnTo>
                  <a:pt x="26" y="409"/>
                </a:lnTo>
                <a:lnTo>
                  <a:pt x="31" y="393"/>
                </a:lnTo>
                <a:lnTo>
                  <a:pt x="26" y="398"/>
                </a:lnTo>
                <a:lnTo>
                  <a:pt x="15" y="414"/>
                </a:lnTo>
                <a:lnTo>
                  <a:pt x="15" y="424"/>
                </a:lnTo>
                <a:lnTo>
                  <a:pt x="15" y="435"/>
                </a:lnTo>
                <a:lnTo>
                  <a:pt x="15" y="450"/>
                </a:lnTo>
                <a:lnTo>
                  <a:pt x="5" y="471"/>
                </a:lnTo>
                <a:lnTo>
                  <a:pt x="5" y="486"/>
                </a:lnTo>
                <a:lnTo>
                  <a:pt x="21" y="528"/>
                </a:lnTo>
                <a:lnTo>
                  <a:pt x="21" y="533"/>
                </a:lnTo>
                <a:lnTo>
                  <a:pt x="31" y="543"/>
                </a:lnTo>
                <a:lnTo>
                  <a:pt x="31" y="554"/>
                </a:lnTo>
                <a:lnTo>
                  <a:pt x="26" y="564"/>
                </a:lnTo>
                <a:lnTo>
                  <a:pt x="21" y="554"/>
                </a:lnTo>
                <a:lnTo>
                  <a:pt x="15" y="554"/>
                </a:lnTo>
                <a:lnTo>
                  <a:pt x="10" y="533"/>
                </a:lnTo>
                <a:lnTo>
                  <a:pt x="5" y="538"/>
                </a:lnTo>
                <a:lnTo>
                  <a:pt x="21" y="569"/>
                </a:lnTo>
                <a:lnTo>
                  <a:pt x="15" y="574"/>
                </a:lnTo>
                <a:lnTo>
                  <a:pt x="10" y="569"/>
                </a:lnTo>
                <a:lnTo>
                  <a:pt x="5" y="559"/>
                </a:lnTo>
                <a:lnTo>
                  <a:pt x="0" y="554"/>
                </a:lnTo>
                <a:lnTo>
                  <a:pt x="0" y="559"/>
                </a:lnTo>
                <a:lnTo>
                  <a:pt x="10" y="579"/>
                </a:lnTo>
                <a:lnTo>
                  <a:pt x="26" y="590"/>
                </a:lnTo>
                <a:lnTo>
                  <a:pt x="31" y="611"/>
                </a:lnTo>
                <a:lnTo>
                  <a:pt x="31" y="621"/>
                </a:lnTo>
                <a:lnTo>
                  <a:pt x="57" y="667"/>
                </a:lnTo>
                <a:lnTo>
                  <a:pt x="62" y="719"/>
                </a:lnTo>
                <a:lnTo>
                  <a:pt x="83" y="766"/>
                </a:lnTo>
                <a:lnTo>
                  <a:pt x="88" y="797"/>
                </a:lnTo>
                <a:lnTo>
                  <a:pt x="83" y="812"/>
                </a:lnTo>
                <a:lnTo>
                  <a:pt x="88" y="823"/>
                </a:lnTo>
                <a:lnTo>
                  <a:pt x="78" y="843"/>
                </a:lnTo>
                <a:lnTo>
                  <a:pt x="62" y="843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1" name=""/>
          <p:cNvGrpSpPr/>
          <p:nvPr/>
        </p:nvGrpSpPr>
        <p:grpSpPr>
          <a:xfrm>
            <a:off x="5592600" y="5205240"/>
            <a:ext cx="2184480" cy="1716120"/>
            <a:chOff x="5592600" y="5205240"/>
            <a:chExt cx="2184480" cy="1716120"/>
          </a:xfrm>
        </p:grpSpPr>
        <p:sp>
          <p:nvSpPr>
            <p:cNvPr id="472" name=""/>
            <p:cNvSpPr/>
            <p:nvPr/>
          </p:nvSpPr>
          <p:spPr>
            <a:xfrm>
              <a:off x="5592600" y="5205240"/>
              <a:ext cx="2184480" cy="1716120"/>
            </a:xfrm>
            <a:custGeom>
              <a:avLst/>
              <a:gdLst/>
              <a:ahLst/>
              <a:rect l="l" t="t" r="r" b="b"/>
              <a:pathLst>
                <a:path w="1376" h="1081">
                  <a:moveTo>
                    <a:pt x="62" y="843"/>
                  </a:moveTo>
                  <a:lnTo>
                    <a:pt x="67" y="874"/>
                  </a:lnTo>
                  <a:lnTo>
                    <a:pt x="78" y="874"/>
                  </a:lnTo>
                  <a:lnTo>
                    <a:pt x="98" y="895"/>
                  </a:lnTo>
                  <a:lnTo>
                    <a:pt x="114" y="906"/>
                  </a:lnTo>
                  <a:lnTo>
                    <a:pt x="150" y="906"/>
                  </a:lnTo>
                  <a:lnTo>
                    <a:pt x="155" y="906"/>
                  </a:lnTo>
                  <a:lnTo>
                    <a:pt x="160" y="906"/>
                  </a:lnTo>
                  <a:lnTo>
                    <a:pt x="166" y="900"/>
                  </a:lnTo>
                  <a:lnTo>
                    <a:pt x="176" y="900"/>
                  </a:lnTo>
                  <a:lnTo>
                    <a:pt x="197" y="885"/>
                  </a:lnTo>
                  <a:lnTo>
                    <a:pt x="212" y="880"/>
                  </a:lnTo>
                  <a:lnTo>
                    <a:pt x="217" y="869"/>
                  </a:lnTo>
                  <a:lnTo>
                    <a:pt x="233" y="854"/>
                  </a:lnTo>
                  <a:lnTo>
                    <a:pt x="305" y="849"/>
                  </a:lnTo>
                  <a:lnTo>
                    <a:pt x="310" y="859"/>
                  </a:lnTo>
                  <a:lnTo>
                    <a:pt x="357" y="849"/>
                  </a:lnTo>
                  <a:lnTo>
                    <a:pt x="373" y="818"/>
                  </a:lnTo>
                  <a:lnTo>
                    <a:pt x="440" y="792"/>
                  </a:lnTo>
                  <a:lnTo>
                    <a:pt x="471" y="792"/>
                  </a:lnTo>
                  <a:lnTo>
                    <a:pt x="512" y="786"/>
                  </a:lnTo>
                  <a:lnTo>
                    <a:pt x="548" y="766"/>
                  </a:lnTo>
                  <a:lnTo>
                    <a:pt x="605" y="761"/>
                  </a:lnTo>
                  <a:lnTo>
                    <a:pt x="631" y="766"/>
                  </a:lnTo>
                  <a:lnTo>
                    <a:pt x="657" y="781"/>
                  </a:lnTo>
                  <a:lnTo>
                    <a:pt x="668" y="776"/>
                  </a:lnTo>
                  <a:lnTo>
                    <a:pt x="688" y="792"/>
                  </a:lnTo>
                  <a:lnTo>
                    <a:pt x="688" y="786"/>
                  </a:lnTo>
                  <a:lnTo>
                    <a:pt x="704" y="797"/>
                  </a:lnTo>
                  <a:lnTo>
                    <a:pt x="719" y="802"/>
                  </a:lnTo>
                  <a:lnTo>
                    <a:pt x="714" y="818"/>
                  </a:lnTo>
                  <a:lnTo>
                    <a:pt x="724" y="828"/>
                  </a:lnTo>
                  <a:lnTo>
                    <a:pt x="735" y="828"/>
                  </a:lnTo>
                  <a:lnTo>
                    <a:pt x="755" y="874"/>
                  </a:lnTo>
                  <a:lnTo>
                    <a:pt x="755" y="890"/>
                  </a:lnTo>
                  <a:lnTo>
                    <a:pt x="745" y="885"/>
                  </a:lnTo>
                  <a:lnTo>
                    <a:pt x="750" y="890"/>
                  </a:lnTo>
                  <a:lnTo>
                    <a:pt x="776" y="906"/>
                  </a:lnTo>
                  <a:lnTo>
                    <a:pt x="776" y="895"/>
                  </a:lnTo>
                  <a:lnTo>
                    <a:pt x="771" y="895"/>
                  </a:lnTo>
                  <a:lnTo>
                    <a:pt x="776" y="890"/>
                  </a:lnTo>
                  <a:lnTo>
                    <a:pt x="787" y="874"/>
                  </a:lnTo>
                  <a:lnTo>
                    <a:pt x="792" y="869"/>
                  </a:lnTo>
                  <a:lnTo>
                    <a:pt x="812" y="849"/>
                  </a:lnTo>
                  <a:lnTo>
                    <a:pt x="823" y="849"/>
                  </a:lnTo>
                  <a:lnTo>
                    <a:pt x="833" y="828"/>
                  </a:lnTo>
                  <a:lnTo>
                    <a:pt x="838" y="818"/>
                  </a:lnTo>
                  <a:lnTo>
                    <a:pt x="838" y="802"/>
                  </a:lnTo>
                  <a:lnTo>
                    <a:pt x="849" y="828"/>
                  </a:lnTo>
                  <a:lnTo>
                    <a:pt x="843" y="828"/>
                  </a:lnTo>
                  <a:lnTo>
                    <a:pt x="843" y="838"/>
                  </a:lnTo>
                  <a:lnTo>
                    <a:pt x="828" y="869"/>
                  </a:lnTo>
                  <a:lnTo>
                    <a:pt x="828" y="900"/>
                  </a:lnTo>
                  <a:lnTo>
                    <a:pt x="812" y="900"/>
                  </a:lnTo>
                  <a:lnTo>
                    <a:pt x="812" y="911"/>
                  </a:lnTo>
                  <a:lnTo>
                    <a:pt x="812" y="916"/>
                  </a:lnTo>
                  <a:lnTo>
                    <a:pt x="838" y="911"/>
                  </a:lnTo>
                  <a:lnTo>
                    <a:pt x="843" y="885"/>
                  </a:lnTo>
                  <a:lnTo>
                    <a:pt x="854" y="874"/>
                  </a:lnTo>
                  <a:lnTo>
                    <a:pt x="864" y="895"/>
                  </a:lnTo>
                  <a:lnTo>
                    <a:pt x="864" y="916"/>
                  </a:lnTo>
                  <a:lnTo>
                    <a:pt x="854" y="931"/>
                  </a:lnTo>
                  <a:lnTo>
                    <a:pt x="864" y="931"/>
                  </a:lnTo>
                  <a:lnTo>
                    <a:pt x="890" y="921"/>
                  </a:lnTo>
                  <a:lnTo>
                    <a:pt x="890" y="931"/>
                  </a:lnTo>
                  <a:lnTo>
                    <a:pt x="900" y="952"/>
                  </a:lnTo>
                  <a:lnTo>
                    <a:pt x="911" y="968"/>
                  </a:lnTo>
                  <a:lnTo>
                    <a:pt x="906" y="988"/>
                  </a:lnTo>
                  <a:lnTo>
                    <a:pt x="911" y="1004"/>
                  </a:lnTo>
                  <a:lnTo>
                    <a:pt x="926" y="1030"/>
                  </a:lnTo>
                  <a:lnTo>
                    <a:pt x="947" y="1035"/>
                  </a:lnTo>
                  <a:lnTo>
                    <a:pt x="962" y="1050"/>
                  </a:lnTo>
                  <a:lnTo>
                    <a:pt x="978" y="1045"/>
                  </a:lnTo>
                  <a:lnTo>
                    <a:pt x="994" y="1050"/>
                  </a:lnTo>
                  <a:lnTo>
                    <a:pt x="1030" y="1066"/>
                  </a:lnTo>
                  <a:lnTo>
                    <a:pt x="1050" y="1061"/>
                  </a:lnTo>
                  <a:lnTo>
                    <a:pt x="1061" y="1045"/>
                  </a:lnTo>
                  <a:lnTo>
                    <a:pt x="1076" y="1040"/>
                  </a:lnTo>
                  <a:lnTo>
                    <a:pt x="1066" y="1035"/>
                  </a:lnTo>
                  <a:lnTo>
                    <a:pt x="1082" y="1019"/>
                  </a:lnTo>
                  <a:lnTo>
                    <a:pt x="1087" y="1030"/>
                  </a:lnTo>
                  <a:lnTo>
                    <a:pt x="1087" y="1040"/>
                  </a:lnTo>
                  <a:lnTo>
                    <a:pt x="1087" y="1045"/>
                  </a:lnTo>
                  <a:lnTo>
                    <a:pt x="1076" y="1045"/>
                  </a:lnTo>
                  <a:lnTo>
                    <a:pt x="1082" y="1045"/>
                  </a:lnTo>
                  <a:lnTo>
                    <a:pt x="1087" y="1050"/>
                  </a:lnTo>
                  <a:lnTo>
                    <a:pt x="1102" y="1040"/>
                  </a:lnTo>
                  <a:lnTo>
                    <a:pt x="1102" y="1045"/>
                  </a:lnTo>
                  <a:lnTo>
                    <a:pt x="1102" y="1056"/>
                  </a:lnTo>
                  <a:lnTo>
                    <a:pt x="1123" y="1071"/>
                  </a:lnTo>
                  <a:lnTo>
                    <a:pt x="1133" y="1081"/>
                  </a:lnTo>
                  <a:lnTo>
                    <a:pt x="1138" y="1066"/>
                  </a:lnTo>
                  <a:lnTo>
                    <a:pt x="1128" y="1071"/>
                  </a:lnTo>
                  <a:lnTo>
                    <a:pt x="1128" y="1061"/>
                  </a:lnTo>
                  <a:lnTo>
                    <a:pt x="1144" y="1061"/>
                  </a:lnTo>
                  <a:lnTo>
                    <a:pt x="1180" y="1035"/>
                  </a:lnTo>
                  <a:lnTo>
                    <a:pt x="1195" y="1030"/>
                  </a:lnTo>
                  <a:lnTo>
                    <a:pt x="1237" y="1019"/>
                  </a:lnTo>
                  <a:lnTo>
                    <a:pt x="1247" y="1014"/>
                  </a:lnTo>
                  <a:lnTo>
                    <a:pt x="1247" y="1009"/>
                  </a:lnTo>
                  <a:lnTo>
                    <a:pt x="1257" y="1009"/>
                  </a:lnTo>
                  <a:lnTo>
                    <a:pt x="1257" y="983"/>
                  </a:lnTo>
                  <a:lnTo>
                    <a:pt x="1263" y="962"/>
                  </a:lnTo>
                  <a:lnTo>
                    <a:pt x="1263" y="937"/>
                  </a:lnTo>
                  <a:lnTo>
                    <a:pt x="1278" y="911"/>
                  </a:lnTo>
                  <a:lnTo>
                    <a:pt x="1283" y="916"/>
                  </a:lnTo>
                  <a:lnTo>
                    <a:pt x="1289" y="880"/>
                  </a:lnTo>
                  <a:lnTo>
                    <a:pt x="1299" y="854"/>
                  </a:lnTo>
                  <a:lnTo>
                    <a:pt x="1299" y="843"/>
                  </a:lnTo>
                  <a:lnTo>
                    <a:pt x="1309" y="838"/>
                  </a:lnTo>
                  <a:lnTo>
                    <a:pt x="1314" y="818"/>
                  </a:lnTo>
                  <a:lnTo>
                    <a:pt x="1335" y="812"/>
                  </a:lnTo>
                  <a:lnTo>
                    <a:pt x="1330" y="807"/>
                  </a:lnTo>
                  <a:lnTo>
                    <a:pt x="1345" y="797"/>
                  </a:lnTo>
                  <a:lnTo>
                    <a:pt x="1340" y="792"/>
                  </a:lnTo>
                  <a:lnTo>
                    <a:pt x="1351" y="776"/>
                  </a:lnTo>
                  <a:lnTo>
                    <a:pt x="1361" y="755"/>
                  </a:lnTo>
                  <a:lnTo>
                    <a:pt x="1361" y="724"/>
                  </a:lnTo>
                  <a:lnTo>
                    <a:pt x="1366" y="714"/>
                  </a:lnTo>
                  <a:lnTo>
                    <a:pt x="1376" y="652"/>
                  </a:lnTo>
                  <a:lnTo>
                    <a:pt x="1376" y="636"/>
                  </a:lnTo>
                  <a:lnTo>
                    <a:pt x="1361" y="595"/>
                  </a:lnTo>
                  <a:lnTo>
                    <a:pt x="1366" y="590"/>
                  </a:lnTo>
                  <a:lnTo>
                    <a:pt x="1361" y="564"/>
                  </a:lnTo>
                  <a:lnTo>
                    <a:pt x="1361" y="543"/>
                  </a:lnTo>
                  <a:lnTo>
                    <a:pt x="1361" y="548"/>
                  </a:lnTo>
                  <a:lnTo>
                    <a:pt x="1361" y="543"/>
                  </a:lnTo>
                  <a:lnTo>
                    <a:pt x="1351" y="523"/>
                  </a:lnTo>
                  <a:lnTo>
                    <a:pt x="1345" y="517"/>
                  </a:lnTo>
                  <a:lnTo>
                    <a:pt x="1340" y="497"/>
                  </a:lnTo>
                  <a:lnTo>
                    <a:pt x="1330" y="492"/>
                  </a:lnTo>
                  <a:lnTo>
                    <a:pt x="1314" y="476"/>
                  </a:lnTo>
                  <a:lnTo>
                    <a:pt x="1304" y="471"/>
                  </a:lnTo>
                  <a:lnTo>
                    <a:pt x="1283" y="455"/>
                  </a:lnTo>
                  <a:lnTo>
                    <a:pt x="1278" y="414"/>
                  </a:lnTo>
                  <a:lnTo>
                    <a:pt x="1273" y="414"/>
                  </a:lnTo>
                  <a:lnTo>
                    <a:pt x="1273" y="419"/>
                  </a:lnTo>
                  <a:lnTo>
                    <a:pt x="1257" y="409"/>
                  </a:lnTo>
                  <a:lnTo>
                    <a:pt x="1257" y="404"/>
                  </a:lnTo>
                  <a:lnTo>
                    <a:pt x="1252" y="409"/>
                  </a:lnTo>
                  <a:lnTo>
                    <a:pt x="1252" y="419"/>
                  </a:lnTo>
                  <a:lnTo>
                    <a:pt x="1247" y="419"/>
                  </a:lnTo>
                  <a:lnTo>
                    <a:pt x="1237" y="404"/>
                  </a:lnTo>
                  <a:lnTo>
                    <a:pt x="1237" y="383"/>
                  </a:lnTo>
                  <a:lnTo>
                    <a:pt x="1232" y="383"/>
                  </a:lnTo>
                  <a:lnTo>
                    <a:pt x="1221" y="357"/>
                  </a:lnTo>
                  <a:lnTo>
                    <a:pt x="1216" y="357"/>
                  </a:lnTo>
                  <a:lnTo>
                    <a:pt x="1216" y="341"/>
                  </a:lnTo>
                  <a:lnTo>
                    <a:pt x="1221" y="341"/>
                  </a:lnTo>
                  <a:lnTo>
                    <a:pt x="1216" y="336"/>
                  </a:lnTo>
                  <a:lnTo>
                    <a:pt x="1206" y="326"/>
                  </a:lnTo>
                  <a:lnTo>
                    <a:pt x="1201" y="331"/>
                  </a:lnTo>
                  <a:lnTo>
                    <a:pt x="1195" y="321"/>
                  </a:lnTo>
                  <a:lnTo>
                    <a:pt x="1185" y="316"/>
                  </a:lnTo>
                  <a:lnTo>
                    <a:pt x="1180" y="321"/>
                  </a:lnTo>
                  <a:lnTo>
                    <a:pt x="1169" y="300"/>
                  </a:lnTo>
                  <a:lnTo>
                    <a:pt x="1164" y="305"/>
                  </a:lnTo>
                  <a:lnTo>
                    <a:pt x="1149" y="300"/>
                  </a:lnTo>
                  <a:lnTo>
                    <a:pt x="1133" y="290"/>
                  </a:lnTo>
                  <a:lnTo>
                    <a:pt x="1128" y="274"/>
                  </a:lnTo>
                  <a:lnTo>
                    <a:pt x="1128" y="279"/>
                  </a:lnTo>
                  <a:lnTo>
                    <a:pt x="1128" y="274"/>
                  </a:lnTo>
                  <a:lnTo>
                    <a:pt x="1123" y="269"/>
                  </a:lnTo>
                  <a:lnTo>
                    <a:pt x="1123" y="243"/>
                  </a:lnTo>
                  <a:lnTo>
                    <a:pt x="1113" y="217"/>
                  </a:lnTo>
                  <a:lnTo>
                    <a:pt x="1107" y="217"/>
                  </a:lnTo>
                  <a:lnTo>
                    <a:pt x="1102" y="207"/>
                  </a:lnTo>
                  <a:lnTo>
                    <a:pt x="1092" y="171"/>
                  </a:lnTo>
                  <a:lnTo>
                    <a:pt x="1097" y="150"/>
                  </a:lnTo>
                  <a:lnTo>
                    <a:pt x="1076" y="134"/>
                  </a:lnTo>
                  <a:lnTo>
                    <a:pt x="1071" y="124"/>
                  </a:lnTo>
                  <a:lnTo>
                    <a:pt x="1066" y="124"/>
                  </a:lnTo>
                  <a:lnTo>
                    <a:pt x="1050" y="129"/>
                  </a:lnTo>
                  <a:lnTo>
                    <a:pt x="1040" y="124"/>
                  </a:lnTo>
                  <a:lnTo>
                    <a:pt x="1030" y="67"/>
                  </a:lnTo>
                  <a:lnTo>
                    <a:pt x="1019" y="57"/>
                  </a:lnTo>
                  <a:lnTo>
                    <a:pt x="1019" y="41"/>
                  </a:lnTo>
                  <a:lnTo>
                    <a:pt x="1014" y="41"/>
                  </a:lnTo>
                  <a:lnTo>
                    <a:pt x="1009" y="36"/>
                  </a:lnTo>
                  <a:lnTo>
                    <a:pt x="1009" y="15"/>
                  </a:lnTo>
                  <a:lnTo>
                    <a:pt x="1009" y="0"/>
                  </a:lnTo>
                  <a:lnTo>
                    <a:pt x="988" y="10"/>
                  </a:lnTo>
                  <a:lnTo>
                    <a:pt x="988" y="21"/>
                  </a:lnTo>
                  <a:lnTo>
                    <a:pt x="983" y="31"/>
                  </a:lnTo>
                  <a:lnTo>
                    <a:pt x="983" y="46"/>
                  </a:lnTo>
                  <a:lnTo>
                    <a:pt x="968" y="46"/>
                  </a:lnTo>
                  <a:lnTo>
                    <a:pt x="968" y="62"/>
                  </a:lnTo>
                  <a:lnTo>
                    <a:pt x="968" y="67"/>
                  </a:lnTo>
                  <a:lnTo>
                    <a:pt x="978" y="67"/>
                  </a:lnTo>
                  <a:lnTo>
                    <a:pt x="968" y="88"/>
                  </a:lnTo>
                  <a:lnTo>
                    <a:pt x="962" y="103"/>
                  </a:lnTo>
                  <a:lnTo>
                    <a:pt x="962" y="129"/>
                  </a:lnTo>
                  <a:lnTo>
                    <a:pt x="968" y="150"/>
                  </a:lnTo>
                  <a:lnTo>
                    <a:pt x="952" y="207"/>
                  </a:lnTo>
                  <a:lnTo>
                    <a:pt x="942" y="238"/>
                  </a:lnTo>
                  <a:lnTo>
                    <a:pt x="916" y="248"/>
                  </a:lnTo>
                  <a:lnTo>
                    <a:pt x="890" y="233"/>
                  </a:lnTo>
                  <a:lnTo>
                    <a:pt x="880" y="217"/>
                  </a:lnTo>
                  <a:lnTo>
                    <a:pt x="854" y="212"/>
                  </a:lnTo>
                  <a:lnTo>
                    <a:pt x="823" y="181"/>
                  </a:lnTo>
                  <a:lnTo>
                    <a:pt x="797" y="176"/>
                  </a:lnTo>
                  <a:lnTo>
                    <a:pt x="792" y="181"/>
                  </a:lnTo>
                  <a:lnTo>
                    <a:pt x="787" y="160"/>
                  </a:lnTo>
                  <a:lnTo>
                    <a:pt x="771" y="155"/>
                  </a:lnTo>
                  <a:lnTo>
                    <a:pt x="766" y="155"/>
                  </a:lnTo>
                  <a:lnTo>
                    <a:pt x="761" y="150"/>
                  </a:lnTo>
                  <a:lnTo>
                    <a:pt x="776" y="103"/>
                  </a:lnTo>
                  <a:lnTo>
                    <a:pt x="771" y="103"/>
                  </a:lnTo>
                  <a:lnTo>
                    <a:pt x="776" y="88"/>
                  </a:lnTo>
                  <a:lnTo>
                    <a:pt x="781" y="98"/>
                  </a:lnTo>
                  <a:lnTo>
                    <a:pt x="781" y="88"/>
                  </a:lnTo>
                  <a:lnTo>
                    <a:pt x="781" y="83"/>
                  </a:lnTo>
                  <a:lnTo>
                    <a:pt x="781" y="88"/>
                  </a:lnTo>
                  <a:lnTo>
                    <a:pt x="792" y="88"/>
                  </a:lnTo>
                  <a:lnTo>
                    <a:pt x="797" y="83"/>
                  </a:lnTo>
                  <a:lnTo>
                    <a:pt x="792" y="77"/>
                  </a:lnTo>
                  <a:lnTo>
                    <a:pt x="797" y="72"/>
                  </a:lnTo>
                  <a:lnTo>
                    <a:pt x="812" y="57"/>
                  </a:lnTo>
                  <a:lnTo>
                    <a:pt x="802" y="57"/>
                  </a:lnTo>
                  <a:lnTo>
                    <a:pt x="792" y="57"/>
                  </a:lnTo>
                  <a:lnTo>
                    <a:pt x="787" y="46"/>
                  </a:lnTo>
                  <a:lnTo>
                    <a:pt x="781" y="52"/>
                  </a:lnTo>
                  <a:lnTo>
                    <a:pt x="781" y="62"/>
                  </a:lnTo>
                  <a:lnTo>
                    <a:pt x="776" y="67"/>
                  </a:lnTo>
                  <a:lnTo>
                    <a:pt x="776" y="52"/>
                  </a:lnTo>
                  <a:lnTo>
                    <a:pt x="771" y="57"/>
                  </a:lnTo>
                  <a:lnTo>
                    <a:pt x="766" y="52"/>
                  </a:lnTo>
                  <a:lnTo>
                    <a:pt x="771" y="46"/>
                  </a:lnTo>
                  <a:lnTo>
                    <a:pt x="755" y="46"/>
                  </a:lnTo>
                  <a:lnTo>
                    <a:pt x="745" y="57"/>
                  </a:lnTo>
                  <a:lnTo>
                    <a:pt x="730" y="46"/>
                  </a:lnTo>
                  <a:lnTo>
                    <a:pt x="714" y="46"/>
                  </a:lnTo>
                  <a:lnTo>
                    <a:pt x="699" y="41"/>
                  </a:lnTo>
                  <a:lnTo>
                    <a:pt x="693" y="41"/>
                  </a:lnTo>
                  <a:lnTo>
                    <a:pt x="678" y="36"/>
                  </a:lnTo>
                  <a:lnTo>
                    <a:pt x="668" y="26"/>
                  </a:lnTo>
                  <a:lnTo>
                    <a:pt x="662" y="31"/>
                  </a:lnTo>
                  <a:lnTo>
                    <a:pt x="652" y="21"/>
                  </a:lnTo>
                  <a:lnTo>
                    <a:pt x="642" y="31"/>
                  </a:lnTo>
                  <a:lnTo>
                    <a:pt x="636" y="21"/>
                  </a:lnTo>
                  <a:lnTo>
                    <a:pt x="631" y="26"/>
                  </a:lnTo>
                  <a:lnTo>
                    <a:pt x="636" y="26"/>
                  </a:lnTo>
                  <a:lnTo>
                    <a:pt x="642" y="31"/>
                  </a:lnTo>
                  <a:lnTo>
                    <a:pt x="657" y="31"/>
                  </a:lnTo>
                  <a:lnTo>
                    <a:pt x="662" y="36"/>
                  </a:lnTo>
                  <a:lnTo>
                    <a:pt x="662" y="52"/>
                  </a:lnTo>
                  <a:lnTo>
                    <a:pt x="642" y="57"/>
                  </a:lnTo>
                  <a:lnTo>
                    <a:pt x="616" y="57"/>
                  </a:lnTo>
                  <a:lnTo>
                    <a:pt x="605" y="57"/>
                  </a:lnTo>
                  <a:lnTo>
                    <a:pt x="600" y="62"/>
                  </a:lnTo>
                  <a:lnTo>
                    <a:pt x="600" y="72"/>
                  </a:lnTo>
                  <a:lnTo>
                    <a:pt x="590" y="62"/>
                  </a:lnTo>
                  <a:lnTo>
                    <a:pt x="590" y="67"/>
                  </a:lnTo>
                  <a:lnTo>
                    <a:pt x="580" y="72"/>
                  </a:lnTo>
                  <a:lnTo>
                    <a:pt x="574" y="88"/>
                  </a:lnTo>
                  <a:lnTo>
                    <a:pt x="580" y="88"/>
                  </a:lnTo>
                  <a:lnTo>
                    <a:pt x="580" y="93"/>
                  </a:lnTo>
                  <a:lnTo>
                    <a:pt x="580" y="98"/>
                  </a:lnTo>
                  <a:lnTo>
                    <a:pt x="569" y="98"/>
                  </a:lnTo>
                  <a:lnTo>
                    <a:pt x="559" y="119"/>
                  </a:lnTo>
                  <a:lnTo>
                    <a:pt x="554" y="119"/>
                  </a:lnTo>
                  <a:lnTo>
                    <a:pt x="548" y="124"/>
                  </a:lnTo>
                  <a:lnTo>
                    <a:pt x="564" y="145"/>
                  </a:lnTo>
                  <a:lnTo>
                    <a:pt x="559" y="145"/>
                  </a:lnTo>
                  <a:lnTo>
                    <a:pt x="559" y="155"/>
                  </a:lnTo>
                  <a:lnTo>
                    <a:pt x="543" y="145"/>
                  </a:lnTo>
                  <a:lnTo>
                    <a:pt x="523" y="140"/>
                  </a:lnTo>
                  <a:lnTo>
                    <a:pt x="523" y="145"/>
                  </a:lnTo>
                  <a:lnTo>
                    <a:pt x="512" y="150"/>
                  </a:lnTo>
                  <a:lnTo>
                    <a:pt x="502" y="171"/>
                  </a:lnTo>
                  <a:lnTo>
                    <a:pt x="507" y="160"/>
                  </a:lnTo>
                  <a:lnTo>
                    <a:pt x="507" y="140"/>
                  </a:lnTo>
                  <a:lnTo>
                    <a:pt x="492" y="119"/>
                  </a:lnTo>
                  <a:lnTo>
                    <a:pt x="466" y="109"/>
                  </a:lnTo>
                  <a:lnTo>
                    <a:pt x="455" y="109"/>
                  </a:lnTo>
                  <a:lnTo>
                    <a:pt x="455" y="114"/>
                  </a:lnTo>
                  <a:lnTo>
                    <a:pt x="445" y="119"/>
                  </a:lnTo>
                  <a:lnTo>
                    <a:pt x="445" y="114"/>
                  </a:lnTo>
                  <a:lnTo>
                    <a:pt x="440" y="124"/>
                  </a:lnTo>
                  <a:lnTo>
                    <a:pt x="435" y="114"/>
                  </a:lnTo>
                  <a:lnTo>
                    <a:pt x="435" y="119"/>
                  </a:lnTo>
                  <a:lnTo>
                    <a:pt x="435" y="124"/>
                  </a:lnTo>
                  <a:lnTo>
                    <a:pt x="435" y="129"/>
                  </a:lnTo>
                  <a:lnTo>
                    <a:pt x="424" y="140"/>
                  </a:lnTo>
                  <a:lnTo>
                    <a:pt x="424" y="134"/>
                  </a:lnTo>
                  <a:lnTo>
                    <a:pt x="409" y="134"/>
                  </a:lnTo>
                  <a:lnTo>
                    <a:pt x="409" y="155"/>
                  </a:lnTo>
                  <a:lnTo>
                    <a:pt x="398" y="150"/>
                  </a:lnTo>
                  <a:lnTo>
                    <a:pt x="398" y="155"/>
                  </a:lnTo>
                  <a:lnTo>
                    <a:pt x="398" y="165"/>
                  </a:lnTo>
                  <a:lnTo>
                    <a:pt x="393" y="160"/>
                  </a:lnTo>
                  <a:lnTo>
                    <a:pt x="383" y="165"/>
                  </a:lnTo>
                  <a:lnTo>
                    <a:pt x="388" y="176"/>
                  </a:lnTo>
                  <a:lnTo>
                    <a:pt x="378" y="186"/>
                  </a:lnTo>
                  <a:lnTo>
                    <a:pt x="378" y="197"/>
                  </a:lnTo>
                  <a:lnTo>
                    <a:pt x="383" y="202"/>
                  </a:lnTo>
                  <a:lnTo>
                    <a:pt x="383" y="207"/>
                  </a:lnTo>
                  <a:lnTo>
                    <a:pt x="373" y="202"/>
                  </a:lnTo>
                  <a:lnTo>
                    <a:pt x="367" y="197"/>
                  </a:lnTo>
                  <a:lnTo>
                    <a:pt x="352" y="186"/>
                  </a:lnTo>
                  <a:lnTo>
                    <a:pt x="352" y="197"/>
                  </a:lnTo>
                  <a:lnTo>
                    <a:pt x="352" y="207"/>
                  </a:lnTo>
                  <a:lnTo>
                    <a:pt x="357" y="217"/>
                  </a:lnTo>
                  <a:lnTo>
                    <a:pt x="357" y="222"/>
                  </a:lnTo>
                  <a:lnTo>
                    <a:pt x="352" y="222"/>
                  </a:lnTo>
                  <a:lnTo>
                    <a:pt x="352" y="243"/>
                  </a:lnTo>
                  <a:lnTo>
                    <a:pt x="331" y="202"/>
                  </a:lnTo>
                  <a:lnTo>
                    <a:pt x="326" y="212"/>
                  </a:lnTo>
                  <a:lnTo>
                    <a:pt x="310" y="222"/>
                  </a:lnTo>
                  <a:lnTo>
                    <a:pt x="305" y="238"/>
                  </a:lnTo>
                  <a:lnTo>
                    <a:pt x="310" y="259"/>
                  </a:lnTo>
                  <a:lnTo>
                    <a:pt x="300" y="274"/>
                  </a:lnTo>
                  <a:lnTo>
                    <a:pt x="290" y="274"/>
                  </a:lnTo>
                  <a:lnTo>
                    <a:pt x="279" y="295"/>
                  </a:lnTo>
                  <a:lnTo>
                    <a:pt x="264" y="310"/>
                  </a:lnTo>
                  <a:lnTo>
                    <a:pt x="212" y="326"/>
                  </a:lnTo>
                  <a:lnTo>
                    <a:pt x="202" y="321"/>
                  </a:lnTo>
                  <a:lnTo>
                    <a:pt x="186" y="336"/>
                  </a:lnTo>
                  <a:lnTo>
                    <a:pt x="171" y="336"/>
                  </a:lnTo>
                  <a:lnTo>
                    <a:pt x="150" y="347"/>
                  </a:lnTo>
                  <a:lnTo>
                    <a:pt x="114" y="347"/>
                  </a:lnTo>
                  <a:lnTo>
                    <a:pt x="88" y="367"/>
                  </a:lnTo>
                  <a:lnTo>
                    <a:pt x="72" y="383"/>
                  </a:lnTo>
                  <a:lnTo>
                    <a:pt x="62" y="388"/>
                  </a:lnTo>
                  <a:lnTo>
                    <a:pt x="47" y="398"/>
                  </a:lnTo>
                  <a:lnTo>
                    <a:pt x="31" y="419"/>
                  </a:lnTo>
                  <a:lnTo>
                    <a:pt x="26" y="419"/>
                  </a:lnTo>
                  <a:lnTo>
                    <a:pt x="26" y="409"/>
                  </a:lnTo>
                  <a:lnTo>
                    <a:pt x="31" y="393"/>
                  </a:lnTo>
                  <a:lnTo>
                    <a:pt x="26" y="398"/>
                  </a:lnTo>
                  <a:lnTo>
                    <a:pt x="15" y="414"/>
                  </a:lnTo>
                  <a:lnTo>
                    <a:pt x="15" y="424"/>
                  </a:lnTo>
                  <a:lnTo>
                    <a:pt x="15" y="435"/>
                  </a:lnTo>
                  <a:lnTo>
                    <a:pt x="15" y="450"/>
                  </a:lnTo>
                  <a:lnTo>
                    <a:pt x="5" y="471"/>
                  </a:lnTo>
                  <a:lnTo>
                    <a:pt x="5" y="486"/>
                  </a:lnTo>
                  <a:lnTo>
                    <a:pt x="21" y="528"/>
                  </a:lnTo>
                  <a:lnTo>
                    <a:pt x="21" y="533"/>
                  </a:lnTo>
                  <a:lnTo>
                    <a:pt x="31" y="543"/>
                  </a:lnTo>
                  <a:lnTo>
                    <a:pt x="31" y="554"/>
                  </a:lnTo>
                  <a:lnTo>
                    <a:pt x="26" y="564"/>
                  </a:lnTo>
                  <a:lnTo>
                    <a:pt x="21" y="554"/>
                  </a:lnTo>
                  <a:lnTo>
                    <a:pt x="15" y="554"/>
                  </a:lnTo>
                  <a:lnTo>
                    <a:pt x="10" y="533"/>
                  </a:lnTo>
                  <a:lnTo>
                    <a:pt x="5" y="538"/>
                  </a:lnTo>
                  <a:lnTo>
                    <a:pt x="21" y="569"/>
                  </a:lnTo>
                  <a:lnTo>
                    <a:pt x="15" y="574"/>
                  </a:lnTo>
                  <a:lnTo>
                    <a:pt x="10" y="569"/>
                  </a:lnTo>
                  <a:lnTo>
                    <a:pt x="5" y="559"/>
                  </a:lnTo>
                  <a:lnTo>
                    <a:pt x="0" y="554"/>
                  </a:lnTo>
                  <a:lnTo>
                    <a:pt x="0" y="559"/>
                  </a:lnTo>
                  <a:lnTo>
                    <a:pt x="10" y="579"/>
                  </a:lnTo>
                  <a:lnTo>
                    <a:pt x="26" y="590"/>
                  </a:lnTo>
                  <a:lnTo>
                    <a:pt x="31" y="611"/>
                  </a:lnTo>
                  <a:lnTo>
                    <a:pt x="31" y="621"/>
                  </a:lnTo>
                  <a:lnTo>
                    <a:pt x="57" y="667"/>
                  </a:lnTo>
                  <a:lnTo>
                    <a:pt x="62" y="719"/>
                  </a:lnTo>
                  <a:lnTo>
                    <a:pt x="83" y="766"/>
                  </a:lnTo>
                  <a:lnTo>
                    <a:pt x="88" y="797"/>
                  </a:lnTo>
                  <a:lnTo>
                    <a:pt x="83" y="812"/>
                  </a:lnTo>
                  <a:lnTo>
                    <a:pt x="88" y="823"/>
                  </a:lnTo>
                  <a:lnTo>
                    <a:pt x="78" y="843"/>
                  </a:lnTo>
                  <a:lnTo>
                    <a:pt x="62" y="843"/>
                  </a:lnTo>
                  <a:close/>
                </a:path>
              </a:pathLst>
            </a:custGeom>
            <a:solidFill>
              <a:srgbClr val="0099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5592600" y="5205240"/>
              <a:ext cx="2184480" cy="1716120"/>
            </a:xfrm>
            <a:custGeom>
              <a:avLst/>
              <a:gdLst/>
              <a:ahLst/>
              <a:rect l="l" t="t" r="r" b="b"/>
              <a:pathLst>
                <a:path w="1376" h="1081">
                  <a:moveTo>
                    <a:pt x="62" y="843"/>
                  </a:moveTo>
                  <a:lnTo>
                    <a:pt x="67" y="874"/>
                  </a:lnTo>
                  <a:lnTo>
                    <a:pt x="78" y="874"/>
                  </a:lnTo>
                  <a:lnTo>
                    <a:pt x="98" y="895"/>
                  </a:lnTo>
                  <a:lnTo>
                    <a:pt x="114" y="906"/>
                  </a:lnTo>
                  <a:lnTo>
                    <a:pt x="150" y="906"/>
                  </a:lnTo>
                  <a:lnTo>
                    <a:pt x="155" y="906"/>
                  </a:lnTo>
                  <a:lnTo>
                    <a:pt x="160" y="906"/>
                  </a:lnTo>
                  <a:lnTo>
                    <a:pt x="166" y="900"/>
                  </a:lnTo>
                  <a:lnTo>
                    <a:pt x="176" y="900"/>
                  </a:lnTo>
                  <a:lnTo>
                    <a:pt x="197" y="885"/>
                  </a:lnTo>
                  <a:lnTo>
                    <a:pt x="212" y="880"/>
                  </a:lnTo>
                  <a:lnTo>
                    <a:pt x="217" y="869"/>
                  </a:lnTo>
                  <a:lnTo>
                    <a:pt x="233" y="854"/>
                  </a:lnTo>
                  <a:lnTo>
                    <a:pt x="305" y="849"/>
                  </a:lnTo>
                  <a:lnTo>
                    <a:pt x="310" y="859"/>
                  </a:lnTo>
                  <a:lnTo>
                    <a:pt x="357" y="849"/>
                  </a:lnTo>
                  <a:lnTo>
                    <a:pt x="373" y="818"/>
                  </a:lnTo>
                  <a:lnTo>
                    <a:pt x="440" y="792"/>
                  </a:lnTo>
                  <a:lnTo>
                    <a:pt x="471" y="792"/>
                  </a:lnTo>
                  <a:lnTo>
                    <a:pt x="512" y="786"/>
                  </a:lnTo>
                  <a:lnTo>
                    <a:pt x="548" y="766"/>
                  </a:lnTo>
                  <a:lnTo>
                    <a:pt x="605" y="761"/>
                  </a:lnTo>
                  <a:lnTo>
                    <a:pt x="631" y="766"/>
                  </a:lnTo>
                  <a:lnTo>
                    <a:pt x="657" y="781"/>
                  </a:lnTo>
                  <a:lnTo>
                    <a:pt x="668" y="776"/>
                  </a:lnTo>
                  <a:lnTo>
                    <a:pt x="688" y="792"/>
                  </a:lnTo>
                  <a:lnTo>
                    <a:pt x="688" y="786"/>
                  </a:lnTo>
                  <a:lnTo>
                    <a:pt x="704" y="797"/>
                  </a:lnTo>
                  <a:lnTo>
                    <a:pt x="719" y="802"/>
                  </a:lnTo>
                  <a:lnTo>
                    <a:pt x="714" y="818"/>
                  </a:lnTo>
                  <a:lnTo>
                    <a:pt x="724" y="828"/>
                  </a:lnTo>
                  <a:lnTo>
                    <a:pt x="735" y="828"/>
                  </a:lnTo>
                  <a:lnTo>
                    <a:pt x="755" y="874"/>
                  </a:lnTo>
                  <a:lnTo>
                    <a:pt x="755" y="890"/>
                  </a:lnTo>
                  <a:lnTo>
                    <a:pt x="745" y="885"/>
                  </a:lnTo>
                  <a:lnTo>
                    <a:pt x="750" y="890"/>
                  </a:lnTo>
                  <a:lnTo>
                    <a:pt x="776" y="906"/>
                  </a:lnTo>
                  <a:lnTo>
                    <a:pt x="776" y="895"/>
                  </a:lnTo>
                  <a:lnTo>
                    <a:pt x="771" y="895"/>
                  </a:lnTo>
                  <a:lnTo>
                    <a:pt x="776" y="890"/>
                  </a:lnTo>
                  <a:lnTo>
                    <a:pt x="787" y="874"/>
                  </a:lnTo>
                  <a:lnTo>
                    <a:pt x="792" y="869"/>
                  </a:lnTo>
                  <a:lnTo>
                    <a:pt x="812" y="849"/>
                  </a:lnTo>
                  <a:lnTo>
                    <a:pt x="823" y="849"/>
                  </a:lnTo>
                  <a:lnTo>
                    <a:pt x="833" y="828"/>
                  </a:lnTo>
                  <a:lnTo>
                    <a:pt x="838" y="818"/>
                  </a:lnTo>
                  <a:lnTo>
                    <a:pt x="838" y="802"/>
                  </a:lnTo>
                  <a:lnTo>
                    <a:pt x="849" y="828"/>
                  </a:lnTo>
                  <a:lnTo>
                    <a:pt x="843" y="828"/>
                  </a:lnTo>
                  <a:lnTo>
                    <a:pt x="843" y="838"/>
                  </a:lnTo>
                  <a:lnTo>
                    <a:pt x="828" y="869"/>
                  </a:lnTo>
                  <a:lnTo>
                    <a:pt x="828" y="900"/>
                  </a:lnTo>
                  <a:lnTo>
                    <a:pt x="812" y="900"/>
                  </a:lnTo>
                  <a:lnTo>
                    <a:pt x="812" y="911"/>
                  </a:lnTo>
                  <a:lnTo>
                    <a:pt x="812" y="916"/>
                  </a:lnTo>
                  <a:lnTo>
                    <a:pt x="838" y="911"/>
                  </a:lnTo>
                  <a:lnTo>
                    <a:pt x="843" y="885"/>
                  </a:lnTo>
                  <a:lnTo>
                    <a:pt x="854" y="874"/>
                  </a:lnTo>
                  <a:lnTo>
                    <a:pt x="864" y="895"/>
                  </a:lnTo>
                  <a:lnTo>
                    <a:pt x="864" y="916"/>
                  </a:lnTo>
                  <a:lnTo>
                    <a:pt x="854" y="931"/>
                  </a:lnTo>
                  <a:lnTo>
                    <a:pt x="864" y="931"/>
                  </a:lnTo>
                  <a:lnTo>
                    <a:pt x="890" y="921"/>
                  </a:lnTo>
                  <a:lnTo>
                    <a:pt x="890" y="931"/>
                  </a:lnTo>
                  <a:lnTo>
                    <a:pt x="900" y="952"/>
                  </a:lnTo>
                  <a:lnTo>
                    <a:pt x="911" y="968"/>
                  </a:lnTo>
                  <a:lnTo>
                    <a:pt x="906" y="988"/>
                  </a:lnTo>
                  <a:lnTo>
                    <a:pt x="911" y="1004"/>
                  </a:lnTo>
                  <a:lnTo>
                    <a:pt x="926" y="1030"/>
                  </a:lnTo>
                  <a:lnTo>
                    <a:pt x="947" y="1035"/>
                  </a:lnTo>
                  <a:lnTo>
                    <a:pt x="962" y="1050"/>
                  </a:lnTo>
                  <a:lnTo>
                    <a:pt x="978" y="1045"/>
                  </a:lnTo>
                  <a:lnTo>
                    <a:pt x="994" y="1050"/>
                  </a:lnTo>
                  <a:lnTo>
                    <a:pt x="1030" y="1066"/>
                  </a:lnTo>
                  <a:lnTo>
                    <a:pt x="1050" y="1061"/>
                  </a:lnTo>
                  <a:lnTo>
                    <a:pt x="1061" y="1045"/>
                  </a:lnTo>
                  <a:lnTo>
                    <a:pt x="1076" y="1040"/>
                  </a:lnTo>
                  <a:lnTo>
                    <a:pt x="1066" y="1035"/>
                  </a:lnTo>
                  <a:lnTo>
                    <a:pt x="1082" y="1019"/>
                  </a:lnTo>
                  <a:lnTo>
                    <a:pt x="1087" y="1030"/>
                  </a:lnTo>
                  <a:lnTo>
                    <a:pt x="1087" y="1040"/>
                  </a:lnTo>
                  <a:lnTo>
                    <a:pt x="1087" y="1045"/>
                  </a:lnTo>
                  <a:lnTo>
                    <a:pt x="1076" y="1045"/>
                  </a:lnTo>
                  <a:lnTo>
                    <a:pt x="1082" y="1045"/>
                  </a:lnTo>
                  <a:lnTo>
                    <a:pt x="1087" y="1050"/>
                  </a:lnTo>
                  <a:lnTo>
                    <a:pt x="1102" y="1040"/>
                  </a:lnTo>
                  <a:lnTo>
                    <a:pt x="1102" y="1045"/>
                  </a:lnTo>
                  <a:lnTo>
                    <a:pt x="1102" y="1056"/>
                  </a:lnTo>
                  <a:lnTo>
                    <a:pt x="1123" y="1071"/>
                  </a:lnTo>
                  <a:lnTo>
                    <a:pt x="1133" y="1081"/>
                  </a:lnTo>
                  <a:lnTo>
                    <a:pt x="1138" y="1066"/>
                  </a:lnTo>
                  <a:lnTo>
                    <a:pt x="1128" y="1071"/>
                  </a:lnTo>
                  <a:lnTo>
                    <a:pt x="1128" y="1061"/>
                  </a:lnTo>
                  <a:lnTo>
                    <a:pt x="1144" y="1061"/>
                  </a:lnTo>
                  <a:lnTo>
                    <a:pt x="1180" y="1035"/>
                  </a:lnTo>
                  <a:lnTo>
                    <a:pt x="1195" y="1030"/>
                  </a:lnTo>
                  <a:lnTo>
                    <a:pt x="1237" y="1019"/>
                  </a:lnTo>
                  <a:lnTo>
                    <a:pt x="1247" y="1014"/>
                  </a:lnTo>
                  <a:lnTo>
                    <a:pt x="1247" y="1009"/>
                  </a:lnTo>
                  <a:lnTo>
                    <a:pt x="1257" y="1009"/>
                  </a:lnTo>
                  <a:lnTo>
                    <a:pt x="1257" y="983"/>
                  </a:lnTo>
                  <a:lnTo>
                    <a:pt x="1263" y="962"/>
                  </a:lnTo>
                  <a:lnTo>
                    <a:pt x="1263" y="937"/>
                  </a:lnTo>
                  <a:lnTo>
                    <a:pt x="1278" y="911"/>
                  </a:lnTo>
                  <a:lnTo>
                    <a:pt x="1283" y="916"/>
                  </a:lnTo>
                  <a:lnTo>
                    <a:pt x="1289" y="880"/>
                  </a:lnTo>
                  <a:lnTo>
                    <a:pt x="1299" y="854"/>
                  </a:lnTo>
                  <a:lnTo>
                    <a:pt x="1299" y="843"/>
                  </a:lnTo>
                  <a:lnTo>
                    <a:pt x="1309" y="838"/>
                  </a:lnTo>
                  <a:lnTo>
                    <a:pt x="1314" y="818"/>
                  </a:lnTo>
                  <a:lnTo>
                    <a:pt x="1335" y="812"/>
                  </a:lnTo>
                  <a:lnTo>
                    <a:pt x="1330" y="807"/>
                  </a:lnTo>
                  <a:lnTo>
                    <a:pt x="1345" y="797"/>
                  </a:lnTo>
                  <a:lnTo>
                    <a:pt x="1340" y="792"/>
                  </a:lnTo>
                  <a:lnTo>
                    <a:pt x="1351" y="776"/>
                  </a:lnTo>
                  <a:lnTo>
                    <a:pt x="1361" y="755"/>
                  </a:lnTo>
                  <a:lnTo>
                    <a:pt x="1361" y="724"/>
                  </a:lnTo>
                  <a:lnTo>
                    <a:pt x="1366" y="714"/>
                  </a:lnTo>
                  <a:lnTo>
                    <a:pt x="1376" y="652"/>
                  </a:lnTo>
                  <a:lnTo>
                    <a:pt x="1376" y="636"/>
                  </a:lnTo>
                  <a:lnTo>
                    <a:pt x="1361" y="595"/>
                  </a:lnTo>
                  <a:lnTo>
                    <a:pt x="1366" y="590"/>
                  </a:lnTo>
                  <a:lnTo>
                    <a:pt x="1361" y="564"/>
                  </a:lnTo>
                  <a:lnTo>
                    <a:pt x="1361" y="543"/>
                  </a:lnTo>
                  <a:lnTo>
                    <a:pt x="1361" y="548"/>
                  </a:lnTo>
                  <a:lnTo>
                    <a:pt x="1361" y="543"/>
                  </a:lnTo>
                  <a:lnTo>
                    <a:pt x="1351" y="523"/>
                  </a:lnTo>
                  <a:lnTo>
                    <a:pt x="1345" y="517"/>
                  </a:lnTo>
                  <a:lnTo>
                    <a:pt x="1340" y="497"/>
                  </a:lnTo>
                  <a:lnTo>
                    <a:pt x="1330" y="492"/>
                  </a:lnTo>
                  <a:lnTo>
                    <a:pt x="1314" y="476"/>
                  </a:lnTo>
                  <a:lnTo>
                    <a:pt x="1304" y="471"/>
                  </a:lnTo>
                  <a:lnTo>
                    <a:pt x="1283" y="455"/>
                  </a:lnTo>
                  <a:lnTo>
                    <a:pt x="1278" y="414"/>
                  </a:lnTo>
                  <a:lnTo>
                    <a:pt x="1273" y="414"/>
                  </a:lnTo>
                  <a:lnTo>
                    <a:pt x="1273" y="419"/>
                  </a:lnTo>
                  <a:lnTo>
                    <a:pt x="1257" y="409"/>
                  </a:lnTo>
                  <a:lnTo>
                    <a:pt x="1257" y="404"/>
                  </a:lnTo>
                  <a:lnTo>
                    <a:pt x="1252" y="409"/>
                  </a:lnTo>
                  <a:lnTo>
                    <a:pt x="1252" y="419"/>
                  </a:lnTo>
                  <a:lnTo>
                    <a:pt x="1247" y="419"/>
                  </a:lnTo>
                  <a:lnTo>
                    <a:pt x="1237" y="404"/>
                  </a:lnTo>
                  <a:lnTo>
                    <a:pt x="1237" y="383"/>
                  </a:lnTo>
                  <a:lnTo>
                    <a:pt x="1232" y="383"/>
                  </a:lnTo>
                  <a:lnTo>
                    <a:pt x="1221" y="357"/>
                  </a:lnTo>
                  <a:lnTo>
                    <a:pt x="1216" y="357"/>
                  </a:lnTo>
                  <a:lnTo>
                    <a:pt x="1216" y="341"/>
                  </a:lnTo>
                  <a:lnTo>
                    <a:pt x="1221" y="341"/>
                  </a:lnTo>
                  <a:lnTo>
                    <a:pt x="1216" y="336"/>
                  </a:lnTo>
                  <a:lnTo>
                    <a:pt x="1206" y="326"/>
                  </a:lnTo>
                  <a:lnTo>
                    <a:pt x="1201" y="331"/>
                  </a:lnTo>
                  <a:lnTo>
                    <a:pt x="1195" y="321"/>
                  </a:lnTo>
                  <a:lnTo>
                    <a:pt x="1185" y="316"/>
                  </a:lnTo>
                  <a:lnTo>
                    <a:pt x="1180" y="321"/>
                  </a:lnTo>
                  <a:lnTo>
                    <a:pt x="1169" y="300"/>
                  </a:lnTo>
                  <a:lnTo>
                    <a:pt x="1164" y="305"/>
                  </a:lnTo>
                  <a:lnTo>
                    <a:pt x="1149" y="300"/>
                  </a:lnTo>
                  <a:lnTo>
                    <a:pt x="1133" y="290"/>
                  </a:lnTo>
                  <a:lnTo>
                    <a:pt x="1128" y="274"/>
                  </a:lnTo>
                  <a:lnTo>
                    <a:pt x="1128" y="279"/>
                  </a:lnTo>
                  <a:lnTo>
                    <a:pt x="1128" y="274"/>
                  </a:lnTo>
                  <a:lnTo>
                    <a:pt x="1123" y="269"/>
                  </a:lnTo>
                  <a:lnTo>
                    <a:pt x="1123" y="243"/>
                  </a:lnTo>
                  <a:lnTo>
                    <a:pt x="1113" y="217"/>
                  </a:lnTo>
                  <a:lnTo>
                    <a:pt x="1107" y="217"/>
                  </a:lnTo>
                  <a:lnTo>
                    <a:pt x="1102" y="207"/>
                  </a:lnTo>
                  <a:lnTo>
                    <a:pt x="1092" y="171"/>
                  </a:lnTo>
                  <a:lnTo>
                    <a:pt x="1097" y="150"/>
                  </a:lnTo>
                  <a:lnTo>
                    <a:pt x="1076" y="134"/>
                  </a:lnTo>
                  <a:lnTo>
                    <a:pt x="1071" y="124"/>
                  </a:lnTo>
                  <a:lnTo>
                    <a:pt x="1066" y="124"/>
                  </a:lnTo>
                  <a:lnTo>
                    <a:pt x="1050" y="129"/>
                  </a:lnTo>
                  <a:lnTo>
                    <a:pt x="1040" y="124"/>
                  </a:lnTo>
                  <a:lnTo>
                    <a:pt x="1030" y="67"/>
                  </a:lnTo>
                  <a:lnTo>
                    <a:pt x="1019" y="57"/>
                  </a:lnTo>
                  <a:lnTo>
                    <a:pt x="1019" y="41"/>
                  </a:lnTo>
                  <a:lnTo>
                    <a:pt x="1014" y="41"/>
                  </a:lnTo>
                  <a:lnTo>
                    <a:pt x="1009" y="36"/>
                  </a:lnTo>
                  <a:lnTo>
                    <a:pt x="1009" y="15"/>
                  </a:lnTo>
                  <a:lnTo>
                    <a:pt x="1009" y="0"/>
                  </a:lnTo>
                  <a:lnTo>
                    <a:pt x="988" y="10"/>
                  </a:lnTo>
                  <a:lnTo>
                    <a:pt x="988" y="21"/>
                  </a:lnTo>
                  <a:lnTo>
                    <a:pt x="983" y="31"/>
                  </a:lnTo>
                  <a:lnTo>
                    <a:pt x="983" y="46"/>
                  </a:lnTo>
                  <a:lnTo>
                    <a:pt x="968" y="46"/>
                  </a:lnTo>
                  <a:lnTo>
                    <a:pt x="968" y="62"/>
                  </a:lnTo>
                  <a:lnTo>
                    <a:pt x="968" y="67"/>
                  </a:lnTo>
                  <a:lnTo>
                    <a:pt x="978" y="67"/>
                  </a:lnTo>
                  <a:lnTo>
                    <a:pt x="968" y="88"/>
                  </a:lnTo>
                  <a:lnTo>
                    <a:pt x="962" y="103"/>
                  </a:lnTo>
                  <a:lnTo>
                    <a:pt x="962" y="129"/>
                  </a:lnTo>
                  <a:lnTo>
                    <a:pt x="968" y="150"/>
                  </a:lnTo>
                  <a:lnTo>
                    <a:pt x="952" y="207"/>
                  </a:lnTo>
                  <a:lnTo>
                    <a:pt x="942" y="238"/>
                  </a:lnTo>
                  <a:lnTo>
                    <a:pt x="916" y="248"/>
                  </a:lnTo>
                  <a:lnTo>
                    <a:pt x="890" y="233"/>
                  </a:lnTo>
                  <a:lnTo>
                    <a:pt x="880" y="217"/>
                  </a:lnTo>
                  <a:lnTo>
                    <a:pt x="854" y="212"/>
                  </a:lnTo>
                  <a:lnTo>
                    <a:pt x="823" y="181"/>
                  </a:lnTo>
                  <a:lnTo>
                    <a:pt x="797" y="176"/>
                  </a:lnTo>
                  <a:lnTo>
                    <a:pt x="792" y="181"/>
                  </a:lnTo>
                  <a:lnTo>
                    <a:pt x="787" y="160"/>
                  </a:lnTo>
                  <a:lnTo>
                    <a:pt x="771" y="155"/>
                  </a:lnTo>
                  <a:lnTo>
                    <a:pt x="766" y="155"/>
                  </a:lnTo>
                  <a:lnTo>
                    <a:pt x="761" y="150"/>
                  </a:lnTo>
                  <a:lnTo>
                    <a:pt x="776" y="103"/>
                  </a:lnTo>
                  <a:lnTo>
                    <a:pt x="771" y="103"/>
                  </a:lnTo>
                  <a:lnTo>
                    <a:pt x="776" y="88"/>
                  </a:lnTo>
                  <a:lnTo>
                    <a:pt x="781" y="98"/>
                  </a:lnTo>
                  <a:lnTo>
                    <a:pt x="781" y="88"/>
                  </a:lnTo>
                  <a:lnTo>
                    <a:pt x="781" y="83"/>
                  </a:lnTo>
                  <a:lnTo>
                    <a:pt x="781" y="88"/>
                  </a:lnTo>
                  <a:lnTo>
                    <a:pt x="792" y="88"/>
                  </a:lnTo>
                  <a:lnTo>
                    <a:pt x="797" y="83"/>
                  </a:lnTo>
                  <a:lnTo>
                    <a:pt x="792" y="77"/>
                  </a:lnTo>
                  <a:lnTo>
                    <a:pt x="797" y="72"/>
                  </a:lnTo>
                  <a:lnTo>
                    <a:pt x="812" y="57"/>
                  </a:lnTo>
                  <a:lnTo>
                    <a:pt x="802" y="57"/>
                  </a:lnTo>
                  <a:lnTo>
                    <a:pt x="792" y="57"/>
                  </a:lnTo>
                  <a:lnTo>
                    <a:pt x="787" y="46"/>
                  </a:lnTo>
                  <a:lnTo>
                    <a:pt x="781" y="52"/>
                  </a:lnTo>
                  <a:lnTo>
                    <a:pt x="781" y="62"/>
                  </a:lnTo>
                  <a:lnTo>
                    <a:pt x="776" y="67"/>
                  </a:lnTo>
                  <a:lnTo>
                    <a:pt x="776" y="52"/>
                  </a:lnTo>
                  <a:lnTo>
                    <a:pt x="771" y="57"/>
                  </a:lnTo>
                  <a:lnTo>
                    <a:pt x="766" y="52"/>
                  </a:lnTo>
                  <a:lnTo>
                    <a:pt x="771" y="46"/>
                  </a:lnTo>
                  <a:lnTo>
                    <a:pt x="755" y="46"/>
                  </a:lnTo>
                  <a:lnTo>
                    <a:pt x="745" y="57"/>
                  </a:lnTo>
                  <a:lnTo>
                    <a:pt x="730" y="46"/>
                  </a:lnTo>
                  <a:lnTo>
                    <a:pt x="714" y="46"/>
                  </a:lnTo>
                  <a:lnTo>
                    <a:pt x="699" y="41"/>
                  </a:lnTo>
                  <a:lnTo>
                    <a:pt x="693" y="41"/>
                  </a:lnTo>
                  <a:lnTo>
                    <a:pt x="678" y="36"/>
                  </a:lnTo>
                  <a:lnTo>
                    <a:pt x="668" y="26"/>
                  </a:lnTo>
                  <a:lnTo>
                    <a:pt x="662" y="31"/>
                  </a:lnTo>
                  <a:lnTo>
                    <a:pt x="652" y="21"/>
                  </a:lnTo>
                  <a:lnTo>
                    <a:pt x="642" y="31"/>
                  </a:lnTo>
                  <a:lnTo>
                    <a:pt x="636" y="21"/>
                  </a:lnTo>
                  <a:lnTo>
                    <a:pt x="631" y="26"/>
                  </a:lnTo>
                  <a:lnTo>
                    <a:pt x="636" y="26"/>
                  </a:lnTo>
                  <a:lnTo>
                    <a:pt x="642" y="31"/>
                  </a:lnTo>
                  <a:lnTo>
                    <a:pt x="657" y="31"/>
                  </a:lnTo>
                  <a:lnTo>
                    <a:pt x="662" y="36"/>
                  </a:lnTo>
                  <a:lnTo>
                    <a:pt x="662" y="52"/>
                  </a:lnTo>
                  <a:lnTo>
                    <a:pt x="642" y="57"/>
                  </a:lnTo>
                  <a:lnTo>
                    <a:pt x="616" y="57"/>
                  </a:lnTo>
                  <a:lnTo>
                    <a:pt x="605" y="57"/>
                  </a:lnTo>
                  <a:lnTo>
                    <a:pt x="600" y="62"/>
                  </a:lnTo>
                  <a:lnTo>
                    <a:pt x="600" y="72"/>
                  </a:lnTo>
                  <a:lnTo>
                    <a:pt x="590" y="62"/>
                  </a:lnTo>
                  <a:lnTo>
                    <a:pt x="590" y="67"/>
                  </a:lnTo>
                  <a:lnTo>
                    <a:pt x="580" y="72"/>
                  </a:lnTo>
                  <a:lnTo>
                    <a:pt x="574" y="88"/>
                  </a:lnTo>
                  <a:lnTo>
                    <a:pt x="580" y="88"/>
                  </a:lnTo>
                  <a:lnTo>
                    <a:pt x="580" y="93"/>
                  </a:lnTo>
                  <a:lnTo>
                    <a:pt x="580" y="98"/>
                  </a:lnTo>
                  <a:lnTo>
                    <a:pt x="569" y="98"/>
                  </a:lnTo>
                  <a:lnTo>
                    <a:pt x="559" y="119"/>
                  </a:lnTo>
                  <a:lnTo>
                    <a:pt x="554" y="119"/>
                  </a:lnTo>
                  <a:lnTo>
                    <a:pt x="548" y="124"/>
                  </a:lnTo>
                  <a:lnTo>
                    <a:pt x="564" y="145"/>
                  </a:lnTo>
                  <a:lnTo>
                    <a:pt x="559" y="145"/>
                  </a:lnTo>
                  <a:lnTo>
                    <a:pt x="559" y="155"/>
                  </a:lnTo>
                  <a:lnTo>
                    <a:pt x="543" y="145"/>
                  </a:lnTo>
                  <a:lnTo>
                    <a:pt x="523" y="140"/>
                  </a:lnTo>
                  <a:lnTo>
                    <a:pt x="523" y="145"/>
                  </a:lnTo>
                  <a:lnTo>
                    <a:pt x="512" y="150"/>
                  </a:lnTo>
                  <a:lnTo>
                    <a:pt x="502" y="171"/>
                  </a:lnTo>
                  <a:lnTo>
                    <a:pt x="507" y="160"/>
                  </a:lnTo>
                  <a:lnTo>
                    <a:pt x="507" y="140"/>
                  </a:lnTo>
                  <a:lnTo>
                    <a:pt x="492" y="119"/>
                  </a:lnTo>
                  <a:lnTo>
                    <a:pt x="466" y="109"/>
                  </a:lnTo>
                  <a:lnTo>
                    <a:pt x="455" y="109"/>
                  </a:lnTo>
                  <a:lnTo>
                    <a:pt x="455" y="114"/>
                  </a:lnTo>
                  <a:lnTo>
                    <a:pt x="445" y="119"/>
                  </a:lnTo>
                  <a:lnTo>
                    <a:pt x="445" y="114"/>
                  </a:lnTo>
                  <a:lnTo>
                    <a:pt x="440" y="124"/>
                  </a:lnTo>
                  <a:lnTo>
                    <a:pt x="435" y="114"/>
                  </a:lnTo>
                  <a:lnTo>
                    <a:pt x="435" y="119"/>
                  </a:lnTo>
                  <a:lnTo>
                    <a:pt x="435" y="124"/>
                  </a:lnTo>
                  <a:lnTo>
                    <a:pt x="435" y="129"/>
                  </a:lnTo>
                  <a:lnTo>
                    <a:pt x="424" y="140"/>
                  </a:lnTo>
                  <a:lnTo>
                    <a:pt x="424" y="134"/>
                  </a:lnTo>
                  <a:lnTo>
                    <a:pt x="409" y="134"/>
                  </a:lnTo>
                  <a:lnTo>
                    <a:pt x="409" y="155"/>
                  </a:lnTo>
                  <a:lnTo>
                    <a:pt x="398" y="150"/>
                  </a:lnTo>
                  <a:lnTo>
                    <a:pt x="398" y="155"/>
                  </a:lnTo>
                  <a:lnTo>
                    <a:pt x="398" y="165"/>
                  </a:lnTo>
                  <a:lnTo>
                    <a:pt x="393" y="160"/>
                  </a:lnTo>
                  <a:lnTo>
                    <a:pt x="383" y="165"/>
                  </a:lnTo>
                  <a:lnTo>
                    <a:pt x="388" y="176"/>
                  </a:lnTo>
                  <a:lnTo>
                    <a:pt x="378" y="186"/>
                  </a:lnTo>
                  <a:lnTo>
                    <a:pt x="378" y="197"/>
                  </a:lnTo>
                  <a:lnTo>
                    <a:pt x="383" y="202"/>
                  </a:lnTo>
                  <a:lnTo>
                    <a:pt x="383" y="207"/>
                  </a:lnTo>
                  <a:lnTo>
                    <a:pt x="373" y="202"/>
                  </a:lnTo>
                  <a:lnTo>
                    <a:pt x="367" y="197"/>
                  </a:lnTo>
                  <a:lnTo>
                    <a:pt x="352" y="186"/>
                  </a:lnTo>
                  <a:lnTo>
                    <a:pt x="352" y="197"/>
                  </a:lnTo>
                  <a:lnTo>
                    <a:pt x="352" y="207"/>
                  </a:lnTo>
                  <a:lnTo>
                    <a:pt x="357" y="217"/>
                  </a:lnTo>
                  <a:lnTo>
                    <a:pt x="357" y="222"/>
                  </a:lnTo>
                  <a:lnTo>
                    <a:pt x="352" y="222"/>
                  </a:lnTo>
                  <a:lnTo>
                    <a:pt x="352" y="243"/>
                  </a:lnTo>
                  <a:lnTo>
                    <a:pt x="331" y="202"/>
                  </a:lnTo>
                  <a:lnTo>
                    <a:pt x="326" y="212"/>
                  </a:lnTo>
                  <a:lnTo>
                    <a:pt x="310" y="222"/>
                  </a:lnTo>
                  <a:lnTo>
                    <a:pt x="305" y="238"/>
                  </a:lnTo>
                  <a:lnTo>
                    <a:pt x="310" y="259"/>
                  </a:lnTo>
                  <a:lnTo>
                    <a:pt x="300" y="274"/>
                  </a:lnTo>
                  <a:lnTo>
                    <a:pt x="290" y="274"/>
                  </a:lnTo>
                  <a:lnTo>
                    <a:pt x="279" y="295"/>
                  </a:lnTo>
                  <a:lnTo>
                    <a:pt x="264" y="310"/>
                  </a:lnTo>
                  <a:lnTo>
                    <a:pt x="212" y="326"/>
                  </a:lnTo>
                  <a:lnTo>
                    <a:pt x="202" y="321"/>
                  </a:lnTo>
                  <a:lnTo>
                    <a:pt x="186" y="336"/>
                  </a:lnTo>
                  <a:lnTo>
                    <a:pt x="171" y="336"/>
                  </a:lnTo>
                  <a:lnTo>
                    <a:pt x="150" y="347"/>
                  </a:lnTo>
                  <a:lnTo>
                    <a:pt x="114" y="347"/>
                  </a:lnTo>
                  <a:lnTo>
                    <a:pt x="88" y="367"/>
                  </a:lnTo>
                  <a:lnTo>
                    <a:pt x="72" y="383"/>
                  </a:lnTo>
                  <a:lnTo>
                    <a:pt x="62" y="388"/>
                  </a:lnTo>
                  <a:lnTo>
                    <a:pt x="47" y="398"/>
                  </a:lnTo>
                  <a:lnTo>
                    <a:pt x="31" y="419"/>
                  </a:lnTo>
                  <a:lnTo>
                    <a:pt x="26" y="419"/>
                  </a:lnTo>
                  <a:lnTo>
                    <a:pt x="26" y="409"/>
                  </a:lnTo>
                  <a:lnTo>
                    <a:pt x="31" y="393"/>
                  </a:lnTo>
                  <a:lnTo>
                    <a:pt x="26" y="398"/>
                  </a:lnTo>
                  <a:lnTo>
                    <a:pt x="15" y="414"/>
                  </a:lnTo>
                  <a:lnTo>
                    <a:pt x="15" y="424"/>
                  </a:lnTo>
                  <a:lnTo>
                    <a:pt x="15" y="435"/>
                  </a:lnTo>
                  <a:lnTo>
                    <a:pt x="15" y="450"/>
                  </a:lnTo>
                  <a:lnTo>
                    <a:pt x="5" y="471"/>
                  </a:lnTo>
                  <a:lnTo>
                    <a:pt x="5" y="486"/>
                  </a:lnTo>
                  <a:lnTo>
                    <a:pt x="21" y="528"/>
                  </a:lnTo>
                  <a:lnTo>
                    <a:pt x="21" y="533"/>
                  </a:lnTo>
                  <a:lnTo>
                    <a:pt x="31" y="543"/>
                  </a:lnTo>
                  <a:lnTo>
                    <a:pt x="31" y="554"/>
                  </a:lnTo>
                  <a:lnTo>
                    <a:pt x="26" y="564"/>
                  </a:lnTo>
                  <a:lnTo>
                    <a:pt x="21" y="554"/>
                  </a:lnTo>
                  <a:lnTo>
                    <a:pt x="15" y="554"/>
                  </a:lnTo>
                  <a:lnTo>
                    <a:pt x="10" y="533"/>
                  </a:lnTo>
                  <a:lnTo>
                    <a:pt x="5" y="538"/>
                  </a:lnTo>
                  <a:lnTo>
                    <a:pt x="21" y="569"/>
                  </a:lnTo>
                  <a:lnTo>
                    <a:pt x="15" y="574"/>
                  </a:lnTo>
                  <a:lnTo>
                    <a:pt x="10" y="569"/>
                  </a:lnTo>
                  <a:lnTo>
                    <a:pt x="5" y="559"/>
                  </a:lnTo>
                  <a:lnTo>
                    <a:pt x="0" y="554"/>
                  </a:lnTo>
                  <a:lnTo>
                    <a:pt x="0" y="559"/>
                  </a:lnTo>
                  <a:lnTo>
                    <a:pt x="10" y="579"/>
                  </a:lnTo>
                  <a:lnTo>
                    <a:pt x="26" y="590"/>
                  </a:lnTo>
                  <a:lnTo>
                    <a:pt x="31" y="611"/>
                  </a:lnTo>
                  <a:lnTo>
                    <a:pt x="31" y="621"/>
                  </a:lnTo>
                  <a:lnTo>
                    <a:pt x="57" y="667"/>
                  </a:lnTo>
                  <a:lnTo>
                    <a:pt x="62" y="719"/>
                  </a:lnTo>
                  <a:lnTo>
                    <a:pt x="83" y="766"/>
                  </a:lnTo>
                  <a:lnTo>
                    <a:pt x="88" y="797"/>
                  </a:lnTo>
                  <a:lnTo>
                    <a:pt x="83" y="812"/>
                  </a:lnTo>
                  <a:lnTo>
                    <a:pt x="88" y="823"/>
                  </a:lnTo>
                  <a:lnTo>
                    <a:pt x="78" y="843"/>
                  </a:lnTo>
                  <a:lnTo>
                    <a:pt x="62" y="843"/>
                  </a:lnTo>
                </a:path>
              </a:pathLst>
            </a:custGeom>
            <a:solidFill>
              <a:srgbClr val="0099cc"/>
            </a:solidFill>
            <a:ln cap="rnd" w="792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4" name=""/>
          <p:cNvSpPr/>
          <p:nvPr/>
        </p:nvSpPr>
        <p:spPr>
          <a:xfrm>
            <a:off x="7794720" y="3274920"/>
            <a:ext cx="7920" cy="1800"/>
          </a:xfrm>
          <a:custGeom>
            <a:avLst/>
            <a:gdLst/>
            <a:ahLst/>
            <a:rect l="l" t="t" r="r" b="b"/>
            <a:pathLst>
              <a:path w="5" h="0">
                <a:moveTo>
                  <a:pt x="5" y="0"/>
                </a:moveTo>
                <a:lnTo>
                  <a:pt x="0" y="0"/>
                </a:lnTo>
                <a:lnTo>
                  <a:pt x="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5" name=""/>
          <p:cNvGrpSpPr/>
          <p:nvPr/>
        </p:nvGrpSpPr>
        <p:grpSpPr>
          <a:xfrm>
            <a:off x="7794720" y="3274920"/>
            <a:ext cx="7920" cy="1800"/>
            <a:chOff x="7794720" y="3274920"/>
            <a:chExt cx="7920" cy="1800"/>
          </a:xfrm>
        </p:grpSpPr>
        <p:sp>
          <p:nvSpPr>
            <p:cNvPr id="476" name=""/>
            <p:cNvSpPr/>
            <p:nvPr/>
          </p:nvSpPr>
          <p:spPr>
            <a:xfrm>
              <a:off x="7794720" y="3274920"/>
              <a:ext cx="792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7794720" y="3274920"/>
              <a:ext cx="792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8" name=""/>
          <p:cNvSpPr/>
          <p:nvPr/>
        </p:nvSpPr>
        <p:spPr>
          <a:xfrm>
            <a:off x="5165640" y="4941720"/>
            <a:ext cx="501840" cy="157320"/>
          </a:xfrm>
          <a:custGeom>
            <a:avLst/>
            <a:gdLst/>
            <a:ahLst/>
            <a:rect l="l" t="t" r="r" b="b"/>
            <a:pathLst>
              <a:path w="316" h="99">
                <a:moveTo>
                  <a:pt x="238" y="83"/>
                </a:moveTo>
                <a:lnTo>
                  <a:pt x="222" y="83"/>
                </a:lnTo>
                <a:lnTo>
                  <a:pt x="202" y="78"/>
                </a:lnTo>
                <a:lnTo>
                  <a:pt x="191" y="78"/>
                </a:lnTo>
                <a:lnTo>
                  <a:pt x="150" y="62"/>
                </a:lnTo>
                <a:lnTo>
                  <a:pt x="119" y="62"/>
                </a:lnTo>
                <a:lnTo>
                  <a:pt x="114" y="68"/>
                </a:lnTo>
                <a:lnTo>
                  <a:pt x="83" y="57"/>
                </a:lnTo>
                <a:lnTo>
                  <a:pt x="62" y="57"/>
                </a:lnTo>
                <a:lnTo>
                  <a:pt x="41" y="47"/>
                </a:lnTo>
                <a:lnTo>
                  <a:pt x="41" y="42"/>
                </a:lnTo>
                <a:lnTo>
                  <a:pt x="5" y="31"/>
                </a:lnTo>
                <a:lnTo>
                  <a:pt x="0" y="21"/>
                </a:lnTo>
                <a:lnTo>
                  <a:pt x="5" y="31"/>
                </a:lnTo>
                <a:lnTo>
                  <a:pt x="15" y="21"/>
                </a:lnTo>
                <a:lnTo>
                  <a:pt x="26" y="0"/>
                </a:lnTo>
                <a:lnTo>
                  <a:pt x="31" y="0"/>
                </a:lnTo>
                <a:lnTo>
                  <a:pt x="57" y="0"/>
                </a:lnTo>
                <a:lnTo>
                  <a:pt x="72" y="0"/>
                </a:lnTo>
                <a:lnTo>
                  <a:pt x="77" y="5"/>
                </a:lnTo>
                <a:lnTo>
                  <a:pt x="103" y="11"/>
                </a:lnTo>
                <a:lnTo>
                  <a:pt x="119" y="31"/>
                </a:lnTo>
                <a:lnTo>
                  <a:pt x="124" y="31"/>
                </a:lnTo>
                <a:lnTo>
                  <a:pt x="145" y="31"/>
                </a:lnTo>
                <a:lnTo>
                  <a:pt x="176" y="36"/>
                </a:lnTo>
                <a:lnTo>
                  <a:pt x="186" y="16"/>
                </a:lnTo>
                <a:lnTo>
                  <a:pt x="191" y="16"/>
                </a:lnTo>
                <a:lnTo>
                  <a:pt x="202" y="31"/>
                </a:lnTo>
                <a:lnTo>
                  <a:pt x="217" y="21"/>
                </a:lnTo>
                <a:lnTo>
                  <a:pt x="238" y="36"/>
                </a:lnTo>
                <a:lnTo>
                  <a:pt x="248" y="36"/>
                </a:lnTo>
                <a:lnTo>
                  <a:pt x="259" y="47"/>
                </a:lnTo>
                <a:lnTo>
                  <a:pt x="264" y="57"/>
                </a:lnTo>
                <a:lnTo>
                  <a:pt x="269" y="62"/>
                </a:lnTo>
                <a:lnTo>
                  <a:pt x="300" y="62"/>
                </a:lnTo>
                <a:lnTo>
                  <a:pt x="310" y="68"/>
                </a:lnTo>
                <a:lnTo>
                  <a:pt x="310" y="88"/>
                </a:lnTo>
                <a:lnTo>
                  <a:pt x="316" y="99"/>
                </a:lnTo>
                <a:lnTo>
                  <a:pt x="310" y="93"/>
                </a:lnTo>
                <a:lnTo>
                  <a:pt x="274" y="83"/>
                </a:lnTo>
                <a:lnTo>
                  <a:pt x="253" y="88"/>
                </a:lnTo>
                <a:lnTo>
                  <a:pt x="238" y="83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79" name=""/>
          <p:cNvGrpSpPr/>
          <p:nvPr/>
        </p:nvGrpSpPr>
        <p:grpSpPr>
          <a:xfrm>
            <a:off x="5165640" y="4941720"/>
            <a:ext cx="501840" cy="157320"/>
            <a:chOff x="5165640" y="4941720"/>
            <a:chExt cx="501840" cy="157320"/>
          </a:xfrm>
        </p:grpSpPr>
        <p:sp>
          <p:nvSpPr>
            <p:cNvPr id="480" name=""/>
            <p:cNvSpPr/>
            <p:nvPr/>
          </p:nvSpPr>
          <p:spPr>
            <a:xfrm>
              <a:off x="5165640" y="4941720"/>
              <a:ext cx="501840" cy="157320"/>
            </a:xfrm>
            <a:custGeom>
              <a:avLst/>
              <a:gdLst/>
              <a:ahLst/>
              <a:rect l="l" t="t" r="r" b="b"/>
              <a:pathLst>
                <a:path w="316" h="99">
                  <a:moveTo>
                    <a:pt x="238" y="83"/>
                  </a:moveTo>
                  <a:lnTo>
                    <a:pt x="222" y="83"/>
                  </a:lnTo>
                  <a:lnTo>
                    <a:pt x="202" y="78"/>
                  </a:lnTo>
                  <a:lnTo>
                    <a:pt x="191" y="78"/>
                  </a:lnTo>
                  <a:lnTo>
                    <a:pt x="150" y="62"/>
                  </a:lnTo>
                  <a:lnTo>
                    <a:pt x="119" y="62"/>
                  </a:lnTo>
                  <a:lnTo>
                    <a:pt x="114" y="68"/>
                  </a:lnTo>
                  <a:lnTo>
                    <a:pt x="83" y="57"/>
                  </a:lnTo>
                  <a:lnTo>
                    <a:pt x="62" y="57"/>
                  </a:lnTo>
                  <a:lnTo>
                    <a:pt x="41" y="47"/>
                  </a:lnTo>
                  <a:lnTo>
                    <a:pt x="41" y="42"/>
                  </a:lnTo>
                  <a:lnTo>
                    <a:pt x="5" y="31"/>
                  </a:lnTo>
                  <a:lnTo>
                    <a:pt x="0" y="21"/>
                  </a:lnTo>
                  <a:lnTo>
                    <a:pt x="5" y="3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57" y="0"/>
                  </a:lnTo>
                  <a:lnTo>
                    <a:pt x="72" y="0"/>
                  </a:lnTo>
                  <a:lnTo>
                    <a:pt x="77" y="5"/>
                  </a:lnTo>
                  <a:lnTo>
                    <a:pt x="103" y="11"/>
                  </a:lnTo>
                  <a:lnTo>
                    <a:pt x="119" y="31"/>
                  </a:lnTo>
                  <a:lnTo>
                    <a:pt x="124" y="31"/>
                  </a:lnTo>
                  <a:lnTo>
                    <a:pt x="145" y="31"/>
                  </a:lnTo>
                  <a:lnTo>
                    <a:pt x="176" y="36"/>
                  </a:lnTo>
                  <a:lnTo>
                    <a:pt x="186" y="16"/>
                  </a:lnTo>
                  <a:lnTo>
                    <a:pt x="191" y="16"/>
                  </a:lnTo>
                  <a:lnTo>
                    <a:pt x="202" y="31"/>
                  </a:lnTo>
                  <a:lnTo>
                    <a:pt x="217" y="21"/>
                  </a:lnTo>
                  <a:lnTo>
                    <a:pt x="238" y="36"/>
                  </a:lnTo>
                  <a:lnTo>
                    <a:pt x="248" y="36"/>
                  </a:lnTo>
                  <a:lnTo>
                    <a:pt x="259" y="47"/>
                  </a:lnTo>
                  <a:lnTo>
                    <a:pt x="264" y="57"/>
                  </a:lnTo>
                  <a:lnTo>
                    <a:pt x="269" y="62"/>
                  </a:lnTo>
                  <a:lnTo>
                    <a:pt x="300" y="62"/>
                  </a:lnTo>
                  <a:lnTo>
                    <a:pt x="310" y="68"/>
                  </a:lnTo>
                  <a:lnTo>
                    <a:pt x="310" y="88"/>
                  </a:lnTo>
                  <a:lnTo>
                    <a:pt x="316" y="99"/>
                  </a:lnTo>
                  <a:lnTo>
                    <a:pt x="310" y="93"/>
                  </a:lnTo>
                  <a:lnTo>
                    <a:pt x="274" y="83"/>
                  </a:lnTo>
                  <a:lnTo>
                    <a:pt x="253" y="88"/>
                  </a:lnTo>
                  <a:lnTo>
                    <a:pt x="238" y="83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5165640" y="4941720"/>
              <a:ext cx="501840" cy="157320"/>
            </a:xfrm>
            <a:custGeom>
              <a:avLst/>
              <a:gdLst/>
              <a:ahLst/>
              <a:rect l="l" t="t" r="r" b="b"/>
              <a:pathLst>
                <a:path w="316" h="99">
                  <a:moveTo>
                    <a:pt x="238" y="83"/>
                  </a:moveTo>
                  <a:lnTo>
                    <a:pt x="222" y="83"/>
                  </a:lnTo>
                  <a:lnTo>
                    <a:pt x="202" y="78"/>
                  </a:lnTo>
                  <a:lnTo>
                    <a:pt x="191" y="78"/>
                  </a:lnTo>
                  <a:lnTo>
                    <a:pt x="150" y="62"/>
                  </a:lnTo>
                  <a:lnTo>
                    <a:pt x="119" y="62"/>
                  </a:lnTo>
                  <a:lnTo>
                    <a:pt x="114" y="68"/>
                  </a:lnTo>
                  <a:lnTo>
                    <a:pt x="83" y="57"/>
                  </a:lnTo>
                  <a:lnTo>
                    <a:pt x="62" y="57"/>
                  </a:lnTo>
                  <a:lnTo>
                    <a:pt x="41" y="47"/>
                  </a:lnTo>
                  <a:lnTo>
                    <a:pt x="41" y="42"/>
                  </a:lnTo>
                  <a:lnTo>
                    <a:pt x="5" y="31"/>
                  </a:lnTo>
                  <a:lnTo>
                    <a:pt x="0" y="21"/>
                  </a:lnTo>
                  <a:lnTo>
                    <a:pt x="5" y="3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57" y="0"/>
                  </a:lnTo>
                  <a:lnTo>
                    <a:pt x="72" y="0"/>
                  </a:lnTo>
                  <a:lnTo>
                    <a:pt x="77" y="5"/>
                  </a:lnTo>
                  <a:lnTo>
                    <a:pt x="103" y="11"/>
                  </a:lnTo>
                  <a:lnTo>
                    <a:pt x="119" y="31"/>
                  </a:lnTo>
                  <a:lnTo>
                    <a:pt x="124" y="31"/>
                  </a:lnTo>
                  <a:lnTo>
                    <a:pt x="145" y="31"/>
                  </a:lnTo>
                  <a:lnTo>
                    <a:pt x="176" y="36"/>
                  </a:lnTo>
                  <a:lnTo>
                    <a:pt x="186" y="16"/>
                  </a:lnTo>
                  <a:lnTo>
                    <a:pt x="191" y="16"/>
                  </a:lnTo>
                  <a:lnTo>
                    <a:pt x="202" y="31"/>
                  </a:lnTo>
                  <a:lnTo>
                    <a:pt x="217" y="21"/>
                  </a:lnTo>
                  <a:lnTo>
                    <a:pt x="238" y="36"/>
                  </a:lnTo>
                  <a:lnTo>
                    <a:pt x="248" y="36"/>
                  </a:lnTo>
                  <a:lnTo>
                    <a:pt x="259" y="47"/>
                  </a:lnTo>
                  <a:lnTo>
                    <a:pt x="264" y="57"/>
                  </a:lnTo>
                  <a:lnTo>
                    <a:pt x="269" y="62"/>
                  </a:lnTo>
                  <a:lnTo>
                    <a:pt x="300" y="62"/>
                  </a:lnTo>
                  <a:lnTo>
                    <a:pt x="310" y="68"/>
                  </a:lnTo>
                  <a:lnTo>
                    <a:pt x="310" y="88"/>
                  </a:lnTo>
                  <a:lnTo>
                    <a:pt x="316" y="99"/>
                  </a:lnTo>
                  <a:lnTo>
                    <a:pt x="310" y="93"/>
                  </a:lnTo>
                  <a:lnTo>
                    <a:pt x="274" y="83"/>
                  </a:lnTo>
                  <a:lnTo>
                    <a:pt x="253" y="88"/>
                  </a:lnTo>
                  <a:lnTo>
                    <a:pt x="238" y="83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2" name=""/>
          <p:cNvSpPr/>
          <p:nvPr/>
        </p:nvSpPr>
        <p:spPr>
          <a:xfrm>
            <a:off x="5748480" y="4802040"/>
            <a:ext cx="17280" cy="41400"/>
          </a:xfrm>
          <a:custGeom>
            <a:avLst/>
            <a:gdLst/>
            <a:ahLst/>
            <a:rect l="l" t="t" r="r" b="b"/>
            <a:pathLst>
              <a:path w="11" h="26">
                <a:moveTo>
                  <a:pt x="5" y="0"/>
                </a:moveTo>
                <a:lnTo>
                  <a:pt x="11" y="21"/>
                </a:lnTo>
                <a:lnTo>
                  <a:pt x="5" y="26"/>
                </a:lnTo>
                <a:lnTo>
                  <a:pt x="0" y="11"/>
                </a:lnTo>
                <a:lnTo>
                  <a:pt x="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3" name=""/>
          <p:cNvGrpSpPr/>
          <p:nvPr/>
        </p:nvGrpSpPr>
        <p:grpSpPr>
          <a:xfrm>
            <a:off x="5748480" y="4802040"/>
            <a:ext cx="17280" cy="41400"/>
            <a:chOff x="5748480" y="4802040"/>
            <a:chExt cx="17280" cy="41400"/>
          </a:xfrm>
        </p:grpSpPr>
        <p:sp>
          <p:nvSpPr>
            <p:cNvPr id="484" name=""/>
            <p:cNvSpPr/>
            <p:nvPr/>
          </p:nvSpPr>
          <p:spPr>
            <a:xfrm>
              <a:off x="5748480" y="4802040"/>
              <a:ext cx="17280" cy="41400"/>
            </a:xfrm>
            <a:custGeom>
              <a:avLst/>
              <a:gdLst/>
              <a:ahLst/>
              <a:rect l="l" t="t" r="r" b="b"/>
              <a:pathLst>
                <a:path w="11" h="26">
                  <a:moveTo>
                    <a:pt x="5" y="0"/>
                  </a:moveTo>
                  <a:lnTo>
                    <a:pt x="11" y="21"/>
                  </a:lnTo>
                  <a:lnTo>
                    <a:pt x="5" y="26"/>
                  </a:lnTo>
                  <a:lnTo>
                    <a:pt x="0" y="1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5748480" y="4802040"/>
              <a:ext cx="17280" cy="41400"/>
            </a:xfrm>
            <a:custGeom>
              <a:avLst/>
              <a:gdLst/>
              <a:ahLst/>
              <a:rect l="l" t="t" r="r" b="b"/>
              <a:pathLst>
                <a:path w="11" h="26">
                  <a:moveTo>
                    <a:pt x="5" y="0"/>
                  </a:moveTo>
                  <a:lnTo>
                    <a:pt x="11" y="21"/>
                  </a:lnTo>
                  <a:lnTo>
                    <a:pt x="5" y="26"/>
                  </a:lnTo>
                  <a:lnTo>
                    <a:pt x="0" y="11"/>
                  </a:lnTo>
                  <a:lnTo>
                    <a:pt x="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6" name=""/>
          <p:cNvSpPr/>
          <p:nvPr/>
        </p:nvSpPr>
        <p:spPr>
          <a:xfrm>
            <a:off x="5805360" y="4013280"/>
            <a:ext cx="131760" cy="156960"/>
          </a:xfrm>
          <a:custGeom>
            <a:avLst/>
            <a:gdLst/>
            <a:ahLst/>
            <a:rect l="l" t="t" r="r" b="b"/>
            <a:pathLst>
              <a:path w="83" h="99">
                <a:moveTo>
                  <a:pt x="78" y="0"/>
                </a:moveTo>
                <a:lnTo>
                  <a:pt x="83" y="0"/>
                </a:lnTo>
                <a:lnTo>
                  <a:pt x="83" y="11"/>
                </a:lnTo>
                <a:lnTo>
                  <a:pt x="83" y="32"/>
                </a:lnTo>
                <a:lnTo>
                  <a:pt x="57" y="47"/>
                </a:lnTo>
                <a:lnTo>
                  <a:pt x="57" y="57"/>
                </a:lnTo>
                <a:lnTo>
                  <a:pt x="32" y="83"/>
                </a:lnTo>
                <a:lnTo>
                  <a:pt x="11" y="99"/>
                </a:lnTo>
                <a:lnTo>
                  <a:pt x="0" y="94"/>
                </a:lnTo>
                <a:lnTo>
                  <a:pt x="16" y="83"/>
                </a:lnTo>
                <a:lnTo>
                  <a:pt x="32" y="68"/>
                </a:lnTo>
                <a:lnTo>
                  <a:pt x="63" y="37"/>
                </a:lnTo>
                <a:lnTo>
                  <a:pt x="73" y="32"/>
                </a:lnTo>
                <a:lnTo>
                  <a:pt x="73" y="16"/>
                </a:lnTo>
                <a:lnTo>
                  <a:pt x="78" y="16"/>
                </a:lnTo>
                <a:lnTo>
                  <a:pt x="73" y="11"/>
                </a:lnTo>
                <a:lnTo>
                  <a:pt x="78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7" name=""/>
          <p:cNvGrpSpPr/>
          <p:nvPr/>
        </p:nvGrpSpPr>
        <p:grpSpPr>
          <a:xfrm>
            <a:off x="5805360" y="4013280"/>
            <a:ext cx="131760" cy="156960"/>
            <a:chOff x="5805360" y="4013280"/>
            <a:chExt cx="131760" cy="156960"/>
          </a:xfrm>
        </p:grpSpPr>
        <p:sp>
          <p:nvSpPr>
            <p:cNvPr id="488" name=""/>
            <p:cNvSpPr/>
            <p:nvPr/>
          </p:nvSpPr>
          <p:spPr>
            <a:xfrm>
              <a:off x="5805360" y="4013280"/>
              <a:ext cx="131760" cy="156960"/>
            </a:xfrm>
            <a:custGeom>
              <a:avLst/>
              <a:gdLst/>
              <a:ahLst/>
              <a:rect l="l" t="t" r="r" b="b"/>
              <a:pathLst>
                <a:path w="83" h="99">
                  <a:moveTo>
                    <a:pt x="78" y="0"/>
                  </a:moveTo>
                  <a:lnTo>
                    <a:pt x="83" y="0"/>
                  </a:lnTo>
                  <a:lnTo>
                    <a:pt x="83" y="11"/>
                  </a:lnTo>
                  <a:lnTo>
                    <a:pt x="83" y="32"/>
                  </a:lnTo>
                  <a:lnTo>
                    <a:pt x="57" y="47"/>
                  </a:lnTo>
                  <a:lnTo>
                    <a:pt x="57" y="57"/>
                  </a:lnTo>
                  <a:lnTo>
                    <a:pt x="32" y="83"/>
                  </a:lnTo>
                  <a:lnTo>
                    <a:pt x="11" y="99"/>
                  </a:lnTo>
                  <a:lnTo>
                    <a:pt x="0" y="94"/>
                  </a:lnTo>
                  <a:lnTo>
                    <a:pt x="16" y="83"/>
                  </a:lnTo>
                  <a:lnTo>
                    <a:pt x="32" y="68"/>
                  </a:lnTo>
                  <a:lnTo>
                    <a:pt x="63" y="37"/>
                  </a:lnTo>
                  <a:lnTo>
                    <a:pt x="73" y="32"/>
                  </a:lnTo>
                  <a:lnTo>
                    <a:pt x="73" y="16"/>
                  </a:lnTo>
                  <a:lnTo>
                    <a:pt x="78" y="16"/>
                  </a:lnTo>
                  <a:lnTo>
                    <a:pt x="73" y="11"/>
                  </a:lnTo>
                  <a:lnTo>
                    <a:pt x="78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5805360" y="4013280"/>
              <a:ext cx="131760" cy="156960"/>
            </a:xfrm>
            <a:custGeom>
              <a:avLst/>
              <a:gdLst/>
              <a:ahLst/>
              <a:rect l="l" t="t" r="r" b="b"/>
              <a:pathLst>
                <a:path w="83" h="99">
                  <a:moveTo>
                    <a:pt x="78" y="0"/>
                  </a:moveTo>
                  <a:lnTo>
                    <a:pt x="83" y="0"/>
                  </a:lnTo>
                  <a:lnTo>
                    <a:pt x="83" y="11"/>
                  </a:lnTo>
                  <a:lnTo>
                    <a:pt x="83" y="32"/>
                  </a:lnTo>
                  <a:lnTo>
                    <a:pt x="57" y="47"/>
                  </a:lnTo>
                  <a:lnTo>
                    <a:pt x="57" y="57"/>
                  </a:lnTo>
                  <a:lnTo>
                    <a:pt x="32" y="83"/>
                  </a:lnTo>
                  <a:lnTo>
                    <a:pt x="11" y="99"/>
                  </a:lnTo>
                  <a:lnTo>
                    <a:pt x="0" y="94"/>
                  </a:lnTo>
                  <a:lnTo>
                    <a:pt x="16" y="83"/>
                  </a:lnTo>
                  <a:lnTo>
                    <a:pt x="32" y="68"/>
                  </a:lnTo>
                  <a:lnTo>
                    <a:pt x="63" y="37"/>
                  </a:lnTo>
                  <a:lnTo>
                    <a:pt x="73" y="32"/>
                  </a:lnTo>
                  <a:lnTo>
                    <a:pt x="73" y="16"/>
                  </a:lnTo>
                  <a:lnTo>
                    <a:pt x="78" y="16"/>
                  </a:lnTo>
                  <a:lnTo>
                    <a:pt x="73" y="11"/>
                  </a:lnTo>
                  <a:lnTo>
                    <a:pt x="78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0" name=""/>
          <p:cNvSpPr/>
          <p:nvPr/>
        </p:nvSpPr>
        <p:spPr>
          <a:xfrm>
            <a:off x="5954760" y="398160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1" name=""/>
          <p:cNvGrpSpPr/>
          <p:nvPr/>
        </p:nvGrpSpPr>
        <p:grpSpPr>
          <a:xfrm>
            <a:off x="5954760" y="3981600"/>
            <a:ext cx="7920" cy="7920"/>
            <a:chOff x="5954760" y="3981600"/>
            <a:chExt cx="7920" cy="7920"/>
          </a:xfrm>
        </p:grpSpPr>
        <p:sp>
          <p:nvSpPr>
            <p:cNvPr id="492" name=""/>
            <p:cNvSpPr/>
            <p:nvPr/>
          </p:nvSpPr>
          <p:spPr>
            <a:xfrm>
              <a:off x="5954760" y="3981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5954760" y="398160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4" name=""/>
          <p:cNvSpPr/>
          <p:nvPr/>
        </p:nvSpPr>
        <p:spPr>
          <a:xfrm>
            <a:off x="5954760" y="3963960"/>
            <a:ext cx="23760" cy="9720"/>
          </a:xfrm>
          <a:custGeom>
            <a:avLst/>
            <a:gdLst/>
            <a:ahLst/>
            <a:rect l="l" t="t" r="r" b="b"/>
            <a:pathLst>
              <a:path w="15" h="6">
                <a:moveTo>
                  <a:pt x="0" y="0"/>
                </a:moveTo>
                <a:lnTo>
                  <a:pt x="15" y="6"/>
                </a:lnTo>
                <a:lnTo>
                  <a:pt x="5" y="6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5" name=""/>
          <p:cNvGrpSpPr/>
          <p:nvPr/>
        </p:nvGrpSpPr>
        <p:grpSpPr>
          <a:xfrm>
            <a:off x="5954760" y="3963960"/>
            <a:ext cx="23760" cy="9720"/>
            <a:chOff x="5954760" y="3963960"/>
            <a:chExt cx="23760" cy="9720"/>
          </a:xfrm>
        </p:grpSpPr>
        <p:sp>
          <p:nvSpPr>
            <p:cNvPr id="496" name=""/>
            <p:cNvSpPr/>
            <p:nvPr/>
          </p:nvSpPr>
          <p:spPr>
            <a:xfrm>
              <a:off x="5954760" y="3963960"/>
              <a:ext cx="2376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0"/>
                  </a:moveTo>
                  <a:lnTo>
                    <a:pt x="15" y="6"/>
                  </a:lnTo>
                  <a:lnTo>
                    <a:pt x="5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5954760" y="3963960"/>
              <a:ext cx="2376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0"/>
                  </a:moveTo>
                  <a:lnTo>
                    <a:pt x="15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98" name=""/>
          <p:cNvSpPr/>
          <p:nvPr/>
        </p:nvSpPr>
        <p:spPr>
          <a:xfrm>
            <a:off x="5978520" y="3898800"/>
            <a:ext cx="66600" cy="65160"/>
          </a:xfrm>
          <a:custGeom>
            <a:avLst/>
            <a:gdLst/>
            <a:ahLst/>
            <a:rect l="l" t="t" r="r" b="b"/>
            <a:pathLst>
              <a:path w="42" h="41">
                <a:moveTo>
                  <a:pt x="0" y="0"/>
                </a:moveTo>
                <a:lnTo>
                  <a:pt x="26" y="0"/>
                </a:lnTo>
                <a:lnTo>
                  <a:pt x="36" y="10"/>
                </a:lnTo>
                <a:lnTo>
                  <a:pt x="42" y="31"/>
                </a:lnTo>
                <a:lnTo>
                  <a:pt x="36" y="36"/>
                </a:lnTo>
                <a:lnTo>
                  <a:pt x="31" y="41"/>
                </a:lnTo>
                <a:lnTo>
                  <a:pt x="21" y="36"/>
                </a:lnTo>
                <a:lnTo>
                  <a:pt x="11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9" name=""/>
          <p:cNvGrpSpPr/>
          <p:nvPr/>
        </p:nvGrpSpPr>
        <p:grpSpPr>
          <a:xfrm>
            <a:off x="5978520" y="3898800"/>
            <a:ext cx="66600" cy="65160"/>
            <a:chOff x="5978520" y="3898800"/>
            <a:chExt cx="66600" cy="65160"/>
          </a:xfrm>
        </p:grpSpPr>
        <p:sp>
          <p:nvSpPr>
            <p:cNvPr id="500" name=""/>
            <p:cNvSpPr/>
            <p:nvPr/>
          </p:nvSpPr>
          <p:spPr>
            <a:xfrm>
              <a:off x="5978520" y="3898800"/>
              <a:ext cx="66600" cy="65160"/>
            </a:xfrm>
            <a:custGeom>
              <a:avLst/>
              <a:gdLst/>
              <a:ahLst/>
              <a:rect l="l" t="t" r="r" b="b"/>
              <a:pathLst>
                <a:path w="42" h="41">
                  <a:moveTo>
                    <a:pt x="0" y="0"/>
                  </a:moveTo>
                  <a:lnTo>
                    <a:pt x="26" y="0"/>
                  </a:lnTo>
                  <a:lnTo>
                    <a:pt x="36" y="10"/>
                  </a:lnTo>
                  <a:lnTo>
                    <a:pt x="42" y="31"/>
                  </a:lnTo>
                  <a:lnTo>
                    <a:pt x="36" y="36"/>
                  </a:lnTo>
                  <a:lnTo>
                    <a:pt x="31" y="41"/>
                  </a:lnTo>
                  <a:lnTo>
                    <a:pt x="21" y="36"/>
                  </a:lnTo>
                  <a:lnTo>
                    <a:pt x="11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5978520" y="3898800"/>
              <a:ext cx="66600" cy="65160"/>
            </a:xfrm>
            <a:custGeom>
              <a:avLst/>
              <a:gdLst/>
              <a:ahLst/>
              <a:rect l="l" t="t" r="r" b="b"/>
              <a:pathLst>
                <a:path w="42" h="41">
                  <a:moveTo>
                    <a:pt x="0" y="0"/>
                  </a:moveTo>
                  <a:lnTo>
                    <a:pt x="26" y="0"/>
                  </a:lnTo>
                  <a:lnTo>
                    <a:pt x="36" y="10"/>
                  </a:lnTo>
                  <a:lnTo>
                    <a:pt x="42" y="31"/>
                  </a:lnTo>
                  <a:lnTo>
                    <a:pt x="36" y="36"/>
                  </a:lnTo>
                  <a:lnTo>
                    <a:pt x="31" y="41"/>
                  </a:lnTo>
                  <a:lnTo>
                    <a:pt x="21" y="36"/>
                  </a:lnTo>
                  <a:lnTo>
                    <a:pt x="11" y="1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2" name=""/>
          <p:cNvSpPr/>
          <p:nvPr/>
        </p:nvSpPr>
        <p:spPr>
          <a:xfrm>
            <a:off x="5954760" y="3603600"/>
            <a:ext cx="230040" cy="344520"/>
          </a:xfrm>
          <a:custGeom>
            <a:avLst/>
            <a:gdLst/>
            <a:ahLst/>
            <a:rect l="l" t="t" r="r" b="b"/>
            <a:pathLst>
              <a:path w="145" h="217">
                <a:moveTo>
                  <a:pt x="82" y="10"/>
                </a:moveTo>
                <a:lnTo>
                  <a:pt x="88" y="15"/>
                </a:lnTo>
                <a:lnTo>
                  <a:pt x="82" y="26"/>
                </a:lnTo>
                <a:lnTo>
                  <a:pt x="82" y="46"/>
                </a:lnTo>
                <a:lnTo>
                  <a:pt x="93" y="57"/>
                </a:lnTo>
                <a:lnTo>
                  <a:pt x="93" y="62"/>
                </a:lnTo>
                <a:lnTo>
                  <a:pt x="82" y="93"/>
                </a:lnTo>
                <a:lnTo>
                  <a:pt x="62" y="98"/>
                </a:lnTo>
                <a:lnTo>
                  <a:pt x="57" y="114"/>
                </a:lnTo>
                <a:lnTo>
                  <a:pt x="51" y="119"/>
                </a:lnTo>
                <a:lnTo>
                  <a:pt x="62" y="139"/>
                </a:lnTo>
                <a:lnTo>
                  <a:pt x="57" y="150"/>
                </a:lnTo>
                <a:lnTo>
                  <a:pt x="62" y="160"/>
                </a:lnTo>
                <a:lnTo>
                  <a:pt x="77" y="170"/>
                </a:lnTo>
                <a:lnTo>
                  <a:pt x="82" y="170"/>
                </a:lnTo>
                <a:lnTo>
                  <a:pt x="82" y="155"/>
                </a:lnTo>
                <a:lnTo>
                  <a:pt x="98" y="150"/>
                </a:lnTo>
                <a:lnTo>
                  <a:pt x="108" y="155"/>
                </a:lnTo>
                <a:lnTo>
                  <a:pt x="113" y="176"/>
                </a:lnTo>
                <a:lnTo>
                  <a:pt x="119" y="170"/>
                </a:lnTo>
                <a:lnTo>
                  <a:pt x="119" y="160"/>
                </a:lnTo>
                <a:lnTo>
                  <a:pt x="139" y="176"/>
                </a:lnTo>
                <a:lnTo>
                  <a:pt x="129" y="181"/>
                </a:lnTo>
                <a:lnTo>
                  <a:pt x="129" y="186"/>
                </a:lnTo>
                <a:lnTo>
                  <a:pt x="139" y="191"/>
                </a:lnTo>
                <a:lnTo>
                  <a:pt x="134" y="196"/>
                </a:lnTo>
                <a:lnTo>
                  <a:pt x="145" y="202"/>
                </a:lnTo>
                <a:lnTo>
                  <a:pt x="145" y="217"/>
                </a:lnTo>
                <a:lnTo>
                  <a:pt x="134" y="207"/>
                </a:lnTo>
                <a:lnTo>
                  <a:pt x="139" y="207"/>
                </a:lnTo>
                <a:lnTo>
                  <a:pt x="129" y="207"/>
                </a:lnTo>
                <a:lnTo>
                  <a:pt x="119" y="202"/>
                </a:lnTo>
                <a:lnTo>
                  <a:pt x="113" y="186"/>
                </a:lnTo>
                <a:lnTo>
                  <a:pt x="98" y="170"/>
                </a:lnTo>
                <a:lnTo>
                  <a:pt x="93" y="170"/>
                </a:lnTo>
                <a:lnTo>
                  <a:pt x="98" y="196"/>
                </a:lnTo>
                <a:lnTo>
                  <a:pt x="67" y="170"/>
                </a:lnTo>
                <a:lnTo>
                  <a:pt x="57" y="170"/>
                </a:lnTo>
                <a:lnTo>
                  <a:pt x="51" y="181"/>
                </a:lnTo>
                <a:lnTo>
                  <a:pt x="41" y="181"/>
                </a:lnTo>
                <a:lnTo>
                  <a:pt x="31" y="170"/>
                </a:lnTo>
                <a:lnTo>
                  <a:pt x="31" y="176"/>
                </a:lnTo>
                <a:lnTo>
                  <a:pt x="26" y="160"/>
                </a:lnTo>
                <a:lnTo>
                  <a:pt x="36" y="139"/>
                </a:lnTo>
                <a:lnTo>
                  <a:pt x="26" y="139"/>
                </a:lnTo>
                <a:lnTo>
                  <a:pt x="26" y="150"/>
                </a:lnTo>
                <a:lnTo>
                  <a:pt x="15" y="139"/>
                </a:lnTo>
                <a:lnTo>
                  <a:pt x="10" y="134"/>
                </a:lnTo>
                <a:lnTo>
                  <a:pt x="10" y="129"/>
                </a:lnTo>
                <a:lnTo>
                  <a:pt x="0" y="88"/>
                </a:lnTo>
                <a:lnTo>
                  <a:pt x="5" y="88"/>
                </a:lnTo>
                <a:lnTo>
                  <a:pt x="10" y="93"/>
                </a:lnTo>
                <a:lnTo>
                  <a:pt x="15" y="93"/>
                </a:lnTo>
                <a:lnTo>
                  <a:pt x="20" y="31"/>
                </a:lnTo>
                <a:lnTo>
                  <a:pt x="26" y="10"/>
                </a:lnTo>
                <a:lnTo>
                  <a:pt x="31" y="0"/>
                </a:lnTo>
                <a:lnTo>
                  <a:pt x="46" y="0"/>
                </a:lnTo>
                <a:lnTo>
                  <a:pt x="62" y="15"/>
                </a:lnTo>
                <a:lnTo>
                  <a:pt x="77" y="15"/>
                </a:lnTo>
                <a:lnTo>
                  <a:pt x="77" y="0"/>
                </a:lnTo>
                <a:lnTo>
                  <a:pt x="82" y="0"/>
                </a:lnTo>
                <a:lnTo>
                  <a:pt x="82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3" name=""/>
          <p:cNvGrpSpPr/>
          <p:nvPr/>
        </p:nvGrpSpPr>
        <p:grpSpPr>
          <a:xfrm>
            <a:off x="5954760" y="3603600"/>
            <a:ext cx="230040" cy="344520"/>
            <a:chOff x="5954760" y="3603600"/>
            <a:chExt cx="230040" cy="344520"/>
          </a:xfrm>
        </p:grpSpPr>
        <p:sp>
          <p:nvSpPr>
            <p:cNvPr id="504" name=""/>
            <p:cNvSpPr/>
            <p:nvPr/>
          </p:nvSpPr>
          <p:spPr>
            <a:xfrm>
              <a:off x="5954760" y="3603600"/>
              <a:ext cx="230040" cy="344520"/>
            </a:xfrm>
            <a:custGeom>
              <a:avLst/>
              <a:gdLst/>
              <a:ahLst/>
              <a:rect l="l" t="t" r="r" b="b"/>
              <a:pathLst>
                <a:path w="145" h="217">
                  <a:moveTo>
                    <a:pt x="82" y="10"/>
                  </a:moveTo>
                  <a:lnTo>
                    <a:pt x="88" y="15"/>
                  </a:lnTo>
                  <a:lnTo>
                    <a:pt x="82" y="26"/>
                  </a:lnTo>
                  <a:lnTo>
                    <a:pt x="82" y="46"/>
                  </a:lnTo>
                  <a:lnTo>
                    <a:pt x="93" y="57"/>
                  </a:lnTo>
                  <a:lnTo>
                    <a:pt x="93" y="62"/>
                  </a:lnTo>
                  <a:lnTo>
                    <a:pt x="82" y="93"/>
                  </a:lnTo>
                  <a:lnTo>
                    <a:pt x="62" y="98"/>
                  </a:lnTo>
                  <a:lnTo>
                    <a:pt x="57" y="114"/>
                  </a:lnTo>
                  <a:lnTo>
                    <a:pt x="51" y="119"/>
                  </a:lnTo>
                  <a:lnTo>
                    <a:pt x="62" y="139"/>
                  </a:lnTo>
                  <a:lnTo>
                    <a:pt x="57" y="150"/>
                  </a:lnTo>
                  <a:lnTo>
                    <a:pt x="62" y="160"/>
                  </a:lnTo>
                  <a:lnTo>
                    <a:pt x="77" y="170"/>
                  </a:lnTo>
                  <a:lnTo>
                    <a:pt x="82" y="170"/>
                  </a:lnTo>
                  <a:lnTo>
                    <a:pt x="82" y="155"/>
                  </a:lnTo>
                  <a:lnTo>
                    <a:pt x="98" y="150"/>
                  </a:lnTo>
                  <a:lnTo>
                    <a:pt x="108" y="155"/>
                  </a:lnTo>
                  <a:lnTo>
                    <a:pt x="113" y="176"/>
                  </a:lnTo>
                  <a:lnTo>
                    <a:pt x="119" y="170"/>
                  </a:lnTo>
                  <a:lnTo>
                    <a:pt x="119" y="160"/>
                  </a:lnTo>
                  <a:lnTo>
                    <a:pt x="139" y="176"/>
                  </a:lnTo>
                  <a:lnTo>
                    <a:pt x="129" y="181"/>
                  </a:lnTo>
                  <a:lnTo>
                    <a:pt x="129" y="186"/>
                  </a:lnTo>
                  <a:lnTo>
                    <a:pt x="139" y="191"/>
                  </a:lnTo>
                  <a:lnTo>
                    <a:pt x="134" y="196"/>
                  </a:lnTo>
                  <a:lnTo>
                    <a:pt x="145" y="202"/>
                  </a:lnTo>
                  <a:lnTo>
                    <a:pt x="145" y="217"/>
                  </a:lnTo>
                  <a:lnTo>
                    <a:pt x="134" y="207"/>
                  </a:lnTo>
                  <a:lnTo>
                    <a:pt x="139" y="207"/>
                  </a:lnTo>
                  <a:lnTo>
                    <a:pt x="129" y="207"/>
                  </a:lnTo>
                  <a:lnTo>
                    <a:pt x="119" y="202"/>
                  </a:lnTo>
                  <a:lnTo>
                    <a:pt x="113" y="186"/>
                  </a:lnTo>
                  <a:lnTo>
                    <a:pt x="98" y="170"/>
                  </a:lnTo>
                  <a:lnTo>
                    <a:pt x="93" y="170"/>
                  </a:lnTo>
                  <a:lnTo>
                    <a:pt x="98" y="196"/>
                  </a:lnTo>
                  <a:lnTo>
                    <a:pt x="67" y="170"/>
                  </a:lnTo>
                  <a:lnTo>
                    <a:pt x="57" y="170"/>
                  </a:lnTo>
                  <a:lnTo>
                    <a:pt x="51" y="181"/>
                  </a:lnTo>
                  <a:lnTo>
                    <a:pt x="41" y="181"/>
                  </a:lnTo>
                  <a:lnTo>
                    <a:pt x="31" y="170"/>
                  </a:lnTo>
                  <a:lnTo>
                    <a:pt x="31" y="176"/>
                  </a:lnTo>
                  <a:lnTo>
                    <a:pt x="26" y="160"/>
                  </a:lnTo>
                  <a:lnTo>
                    <a:pt x="36" y="139"/>
                  </a:lnTo>
                  <a:lnTo>
                    <a:pt x="26" y="139"/>
                  </a:lnTo>
                  <a:lnTo>
                    <a:pt x="26" y="150"/>
                  </a:lnTo>
                  <a:lnTo>
                    <a:pt x="15" y="139"/>
                  </a:lnTo>
                  <a:lnTo>
                    <a:pt x="10" y="134"/>
                  </a:lnTo>
                  <a:lnTo>
                    <a:pt x="10" y="129"/>
                  </a:lnTo>
                  <a:lnTo>
                    <a:pt x="0" y="88"/>
                  </a:lnTo>
                  <a:lnTo>
                    <a:pt x="5" y="88"/>
                  </a:lnTo>
                  <a:lnTo>
                    <a:pt x="10" y="93"/>
                  </a:lnTo>
                  <a:lnTo>
                    <a:pt x="15" y="93"/>
                  </a:lnTo>
                  <a:lnTo>
                    <a:pt x="20" y="31"/>
                  </a:lnTo>
                  <a:lnTo>
                    <a:pt x="26" y="10"/>
                  </a:lnTo>
                  <a:lnTo>
                    <a:pt x="31" y="0"/>
                  </a:lnTo>
                  <a:lnTo>
                    <a:pt x="46" y="0"/>
                  </a:lnTo>
                  <a:lnTo>
                    <a:pt x="62" y="15"/>
                  </a:lnTo>
                  <a:lnTo>
                    <a:pt x="77" y="15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2" y="1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5954760" y="3603600"/>
              <a:ext cx="230040" cy="344520"/>
            </a:xfrm>
            <a:custGeom>
              <a:avLst/>
              <a:gdLst/>
              <a:ahLst/>
              <a:rect l="l" t="t" r="r" b="b"/>
              <a:pathLst>
                <a:path w="145" h="217">
                  <a:moveTo>
                    <a:pt x="82" y="10"/>
                  </a:moveTo>
                  <a:lnTo>
                    <a:pt x="88" y="15"/>
                  </a:lnTo>
                  <a:lnTo>
                    <a:pt x="82" y="26"/>
                  </a:lnTo>
                  <a:lnTo>
                    <a:pt x="82" y="46"/>
                  </a:lnTo>
                  <a:lnTo>
                    <a:pt x="93" y="57"/>
                  </a:lnTo>
                  <a:lnTo>
                    <a:pt x="93" y="62"/>
                  </a:lnTo>
                  <a:lnTo>
                    <a:pt x="82" y="93"/>
                  </a:lnTo>
                  <a:lnTo>
                    <a:pt x="62" y="98"/>
                  </a:lnTo>
                  <a:lnTo>
                    <a:pt x="57" y="114"/>
                  </a:lnTo>
                  <a:lnTo>
                    <a:pt x="51" y="119"/>
                  </a:lnTo>
                  <a:lnTo>
                    <a:pt x="62" y="139"/>
                  </a:lnTo>
                  <a:lnTo>
                    <a:pt x="57" y="150"/>
                  </a:lnTo>
                  <a:lnTo>
                    <a:pt x="62" y="160"/>
                  </a:lnTo>
                  <a:lnTo>
                    <a:pt x="77" y="170"/>
                  </a:lnTo>
                  <a:lnTo>
                    <a:pt x="82" y="170"/>
                  </a:lnTo>
                  <a:lnTo>
                    <a:pt x="82" y="155"/>
                  </a:lnTo>
                  <a:lnTo>
                    <a:pt x="98" y="150"/>
                  </a:lnTo>
                  <a:lnTo>
                    <a:pt x="108" y="155"/>
                  </a:lnTo>
                  <a:lnTo>
                    <a:pt x="113" y="176"/>
                  </a:lnTo>
                  <a:lnTo>
                    <a:pt x="119" y="170"/>
                  </a:lnTo>
                  <a:lnTo>
                    <a:pt x="119" y="160"/>
                  </a:lnTo>
                  <a:lnTo>
                    <a:pt x="139" y="176"/>
                  </a:lnTo>
                  <a:lnTo>
                    <a:pt x="129" y="181"/>
                  </a:lnTo>
                  <a:lnTo>
                    <a:pt x="129" y="186"/>
                  </a:lnTo>
                  <a:lnTo>
                    <a:pt x="139" y="191"/>
                  </a:lnTo>
                  <a:lnTo>
                    <a:pt x="134" y="196"/>
                  </a:lnTo>
                  <a:lnTo>
                    <a:pt x="145" y="202"/>
                  </a:lnTo>
                  <a:lnTo>
                    <a:pt x="145" y="217"/>
                  </a:lnTo>
                  <a:lnTo>
                    <a:pt x="134" y="207"/>
                  </a:lnTo>
                  <a:lnTo>
                    <a:pt x="139" y="207"/>
                  </a:lnTo>
                  <a:lnTo>
                    <a:pt x="129" y="207"/>
                  </a:lnTo>
                  <a:lnTo>
                    <a:pt x="119" y="202"/>
                  </a:lnTo>
                  <a:lnTo>
                    <a:pt x="113" y="186"/>
                  </a:lnTo>
                  <a:lnTo>
                    <a:pt x="98" y="170"/>
                  </a:lnTo>
                  <a:lnTo>
                    <a:pt x="93" y="170"/>
                  </a:lnTo>
                  <a:lnTo>
                    <a:pt x="98" y="196"/>
                  </a:lnTo>
                  <a:lnTo>
                    <a:pt x="67" y="170"/>
                  </a:lnTo>
                  <a:lnTo>
                    <a:pt x="57" y="170"/>
                  </a:lnTo>
                  <a:lnTo>
                    <a:pt x="51" y="181"/>
                  </a:lnTo>
                  <a:lnTo>
                    <a:pt x="41" y="181"/>
                  </a:lnTo>
                  <a:lnTo>
                    <a:pt x="31" y="170"/>
                  </a:lnTo>
                  <a:lnTo>
                    <a:pt x="31" y="176"/>
                  </a:lnTo>
                  <a:lnTo>
                    <a:pt x="26" y="160"/>
                  </a:lnTo>
                  <a:lnTo>
                    <a:pt x="36" y="139"/>
                  </a:lnTo>
                  <a:lnTo>
                    <a:pt x="26" y="139"/>
                  </a:lnTo>
                  <a:lnTo>
                    <a:pt x="26" y="150"/>
                  </a:lnTo>
                  <a:lnTo>
                    <a:pt x="15" y="139"/>
                  </a:lnTo>
                  <a:lnTo>
                    <a:pt x="10" y="134"/>
                  </a:lnTo>
                  <a:lnTo>
                    <a:pt x="10" y="129"/>
                  </a:lnTo>
                  <a:lnTo>
                    <a:pt x="0" y="88"/>
                  </a:lnTo>
                  <a:lnTo>
                    <a:pt x="5" y="88"/>
                  </a:lnTo>
                  <a:lnTo>
                    <a:pt x="10" y="93"/>
                  </a:lnTo>
                  <a:lnTo>
                    <a:pt x="15" y="93"/>
                  </a:lnTo>
                  <a:lnTo>
                    <a:pt x="20" y="31"/>
                  </a:lnTo>
                  <a:lnTo>
                    <a:pt x="26" y="10"/>
                  </a:lnTo>
                  <a:lnTo>
                    <a:pt x="31" y="0"/>
                  </a:lnTo>
                  <a:lnTo>
                    <a:pt x="46" y="0"/>
                  </a:lnTo>
                  <a:lnTo>
                    <a:pt x="62" y="15"/>
                  </a:lnTo>
                  <a:lnTo>
                    <a:pt x="77" y="15"/>
                  </a:lnTo>
                  <a:lnTo>
                    <a:pt x="77" y="0"/>
                  </a:lnTo>
                  <a:lnTo>
                    <a:pt x="82" y="0"/>
                  </a:lnTo>
                  <a:lnTo>
                    <a:pt x="82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06" name=""/>
          <p:cNvSpPr/>
          <p:nvPr/>
        </p:nvSpPr>
        <p:spPr>
          <a:xfrm>
            <a:off x="6068880" y="3808440"/>
            <a:ext cx="7920" cy="1584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6068880" y="3808440"/>
            <a:ext cx="7920" cy="1584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6060960" y="389880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5"/>
                </a:moveTo>
                <a:lnTo>
                  <a:pt x="0" y="0"/>
                </a:lnTo>
                <a:lnTo>
                  <a:pt x="5" y="0"/>
                </a:lnTo>
                <a:lnTo>
                  <a:pt x="5" y="10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09" name=""/>
          <p:cNvGrpSpPr/>
          <p:nvPr/>
        </p:nvGrpSpPr>
        <p:grpSpPr>
          <a:xfrm>
            <a:off x="6060960" y="3898800"/>
            <a:ext cx="7920" cy="15840"/>
            <a:chOff x="6060960" y="3898800"/>
            <a:chExt cx="7920" cy="15840"/>
          </a:xfrm>
        </p:grpSpPr>
        <p:sp>
          <p:nvSpPr>
            <p:cNvPr id="510" name=""/>
            <p:cNvSpPr/>
            <p:nvPr/>
          </p:nvSpPr>
          <p:spPr>
            <a:xfrm>
              <a:off x="6060960" y="38988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6060960" y="38988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10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12" name=""/>
          <p:cNvSpPr/>
          <p:nvPr/>
        </p:nvSpPr>
        <p:spPr>
          <a:xfrm>
            <a:off x="6076800" y="3948120"/>
            <a:ext cx="1800" cy="25560"/>
          </a:xfrm>
          <a:custGeom>
            <a:avLst/>
            <a:gdLst/>
            <a:ahLst/>
            <a:rect l="l" t="t" r="r" b="b"/>
            <a:pathLst>
              <a:path w="0" h="16">
                <a:moveTo>
                  <a:pt x="0" y="5"/>
                </a:moveTo>
                <a:lnTo>
                  <a:pt x="0" y="0"/>
                </a:lnTo>
                <a:lnTo>
                  <a:pt x="0" y="16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3" name=""/>
          <p:cNvGrpSpPr/>
          <p:nvPr/>
        </p:nvGrpSpPr>
        <p:grpSpPr>
          <a:xfrm>
            <a:off x="6076800" y="3948120"/>
            <a:ext cx="1800" cy="25560"/>
            <a:chOff x="6076800" y="3948120"/>
            <a:chExt cx="1800" cy="25560"/>
          </a:xfrm>
        </p:grpSpPr>
        <p:sp>
          <p:nvSpPr>
            <p:cNvPr id="514" name=""/>
            <p:cNvSpPr/>
            <p:nvPr/>
          </p:nvSpPr>
          <p:spPr>
            <a:xfrm>
              <a:off x="6076800" y="3948120"/>
              <a:ext cx="1800" cy="2556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5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6076800" y="3948120"/>
              <a:ext cx="1800" cy="2556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5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16" name=""/>
          <p:cNvSpPr/>
          <p:nvPr/>
        </p:nvSpPr>
        <p:spPr>
          <a:xfrm>
            <a:off x="6102360" y="394812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0" y="0"/>
                </a:lnTo>
                <a:lnTo>
                  <a:pt x="5" y="5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17" name=""/>
          <p:cNvGrpSpPr/>
          <p:nvPr/>
        </p:nvGrpSpPr>
        <p:grpSpPr>
          <a:xfrm>
            <a:off x="6102360" y="3948120"/>
            <a:ext cx="7920" cy="7920"/>
            <a:chOff x="6102360" y="3948120"/>
            <a:chExt cx="7920" cy="7920"/>
          </a:xfrm>
        </p:grpSpPr>
        <p:sp>
          <p:nvSpPr>
            <p:cNvPr id="518" name=""/>
            <p:cNvSpPr/>
            <p:nvPr/>
          </p:nvSpPr>
          <p:spPr>
            <a:xfrm>
              <a:off x="6102360" y="39481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6102360" y="39481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0" name=""/>
          <p:cNvSpPr/>
          <p:nvPr/>
        </p:nvSpPr>
        <p:spPr>
          <a:xfrm>
            <a:off x="6134040" y="3948120"/>
            <a:ext cx="50760" cy="41400"/>
          </a:xfrm>
          <a:custGeom>
            <a:avLst/>
            <a:gdLst/>
            <a:ahLst/>
            <a:rect l="l" t="t" r="r" b="b"/>
            <a:pathLst>
              <a:path w="32" h="26">
                <a:moveTo>
                  <a:pt x="6" y="0"/>
                </a:moveTo>
                <a:lnTo>
                  <a:pt x="26" y="16"/>
                </a:lnTo>
                <a:lnTo>
                  <a:pt x="32" y="26"/>
                </a:lnTo>
                <a:lnTo>
                  <a:pt x="21" y="21"/>
                </a:lnTo>
                <a:lnTo>
                  <a:pt x="11" y="10"/>
                </a:lnTo>
                <a:lnTo>
                  <a:pt x="0" y="16"/>
                </a:lnTo>
                <a:lnTo>
                  <a:pt x="6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1" name=""/>
          <p:cNvGrpSpPr/>
          <p:nvPr/>
        </p:nvGrpSpPr>
        <p:grpSpPr>
          <a:xfrm>
            <a:off x="6134040" y="3948120"/>
            <a:ext cx="50760" cy="41400"/>
            <a:chOff x="6134040" y="3948120"/>
            <a:chExt cx="50760" cy="41400"/>
          </a:xfrm>
        </p:grpSpPr>
        <p:sp>
          <p:nvSpPr>
            <p:cNvPr id="522" name=""/>
            <p:cNvSpPr/>
            <p:nvPr/>
          </p:nvSpPr>
          <p:spPr>
            <a:xfrm>
              <a:off x="6134040" y="3948120"/>
              <a:ext cx="50760" cy="41400"/>
            </a:xfrm>
            <a:custGeom>
              <a:avLst/>
              <a:gdLst/>
              <a:ahLst/>
              <a:rect l="l" t="t" r="r" b="b"/>
              <a:pathLst>
                <a:path w="32" h="26">
                  <a:moveTo>
                    <a:pt x="6" y="0"/>
                  </a:moveTo>
                  <a:lnTo>
                    <a:pt x="26" y="16"/>
                  </a:lnTo>
                  <a:lnTo>
                    <a:pt x="32" y="26"/>
                  </a:lnTo>
                  <a:lnTo>
                    <a:pt x="21" y="21"/>
                  </a:lnTo>
                  <a:lnTo>
                    <a:pt x="11" y="10"/>
                  </a:lnTo>
                  <a:lnTo>
                    <a:pt x="0" y="1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6134040" y="3948120"/>
              <a:ext cx="50760" cy="41400"/>
            </a:xfrm>
            <a:custGeom>
              <a:avLst/>
              <a:gdLst/>
              <a:ahLst/>
              <a:rect l="l" t="t" r="r" b="b"/>
              <a:pathLst>
                <a:path w="32" h="26">
                  <a:moveTo>
                    <a:pt x="6" y="0"/>
                  </a:moveTo>
                  <a:lnTo>
                    <a:pt x="26" y="16"/>
                  </a:lnTo>
                  <a:lnTo>
                    <a:pt x="32" y="26"/>
                  </a:lnTo>
                  <a:lnTo>
                    <a:pt x="21" y="21"/>
                  </a:lnTo>
                  <a:lnTo>
                    <a:pt x="11" y="10"/>
                  </a:lnTo>
                  <a:lnTo>
                    <a:pt x="0" y="16"/>
                  </a:lnTo>
                  <a:lnTo>
                    <a:pt x="6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4" name=""/>
          <p:cNvSpPr/>
          <p:nvPr/>
        </p:nvSpPr>
        <p:spPr>
          <a:xfrm>
            <a:off x="6200640" y="3948120"/>
            <a:ext cx="73080" cy="82440"/>
          </a:xfrm>
          <a:custGeom>
            <a:avLst/>
            <a:gdLst/>
            <a:ahLst/>
            <a:rect l="l" t="t" r="r" b="b"/>
            <a:pathLst>
              <a:path w="46" h="52">
                <a:moveTo>
                  <a:pt x="0" y="0"/>
                </a:moveTo>
                <a:lnTo>
                  <a:pt x="21" y="0"/>
                </a:lnTo>
                <a:lnTo>
                  <a:pt x="31" y="0"/>
                </a:lnTo>
                <a:lnTo>
                  <a:pt x="36" y="10"/>
                </a:lnTo>
                <a:lnTo>
                  <a:pt x="36" y="31"/>
                </a:lnTo>
                <a:lnTo>
                  <a:pt x="46" y="52"/>
                </a:lnTo>
                <a:lnTo>
                  <a:pt x="31" y="47"/>
                </a:lnTo>
                <a:lnTo>
                  <a:pt x="21" y="36"/>
                </a:lnTo>
                <a:lnTo>
                  <a:pt x="21" y="26"/>
                </a:lnTo>
                <a:lnTo>
                  <a:pt x="5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5" name=""/>
          <p:cNvGrpSpPr/>
          <p:nvPr/>
        </p:nvGrpSpPr>
        <p:grpSpPr>
          <a:xfrm>
            <a:off x="6200640" y="3948120"/>
            <a:ext cx="73080" cy="82440"/>
            <a:chOff x="6200640" y="3948120"/>
            <a:chExt cx="73080" cy="82440"/>
          </a:xfrm>
        </p:grpSpPr>
        <p:sp>
          <p:nvSpPr>
            <p:cNvPr id="526" name=""/>
            <p:cNvSpPr/>
            <p:nvPr/>
          </p:nvSpPr>
          <p:spPr>
            <a:xfrm>
              <a:off x="6200640" y="3948120"/>
              <a:ext cx="73080" cy="82440"/>
            </a:xfrm>
            <a:custGeom>
              <a:avLst/>
              <a:gdLst/>
              <a:ahLst/>
              <a:rect l="l" t="t" r="r" b="b"/>
              <a:pathLst>
                <a:path w="46" h="52">
                  <a:moveTo>
                    <a:pt x="0" y="0"/>
                  </a:moveTo>
                  <a:lnTo>
                    <a:pt x="21" y="0"/>
                  </a:lnTo>
                  <a:lnTo>
                    <a:pt x="31" y="0"/>
                  </a:lnTo>
                  <a:lnTo>
                    <a:pt x="36" y="10"/>
                  </a:lnTo>
                  <a:lnTo>
                    <a:pt x="36" y="31"/>
                  </a:lnTo>
                  <a:lnTo>
                    <a:pt x="46" y="52"/>
                  </a:lnTo>
                  <a:lnTo>
                    <a:pt x="31" y="47"/>
                  </a:lnTo>
                  <a:lnTo>
                    <a:pt x="21" y="36"/>
                  </a:lnTo>
                  <a:lnTo>
                    <a:pt x="21" y="26"/>
                  </a:lnTo>
                  <a:lnTo>
                    <a:pt x="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6200640" y="3948120"/>
              <a:ext cx="73080" cy="82440"/>
            </a:xfrm>
            <a:custGeom>
              <a:avLst/>
              <a:gdLst/>
              <a:ahLst/>
              <a:rect l="l" t="t" r="r" b="b"/>
              <a:pathLst>
                <a:path w="46" h="52">
                  <a:moveTo>
                    <a:pt x="0" y="0"/>
                  </a:moveTo>
                  <a:lnTo>
                    <a:pt x="21" y="0"/>
                  </a:lnTo>
                  <a:lnTo>
                    <a:pt x="31" y="0"/>
                  </a:lnTo>
                  <a:lnTo>
                    <a:pt x="36" y="10"/>
                  </a:lnTo>
                  <a:lnTo>
                    <a:pt x="36" y="31"/>
                  </a:lnTo>
                  <a:lnTo>
                    <a:pt x="46" y="52"/>
                  </a:lnTo>
                  <a:lnTo>
                    <a:pt x="31" y="47"/>
                  </a:lnTo>
                  <a:lnTo>
                    <a:pt x="21" y="36"/>
                  </a:lnTo>
                  <a:lnTo>
                    <a:pt x="21" y="26"/>
                  </a:lnTo>
                  <a:lnTo>
                    <a:pt x="5" y="16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8" name=""/>
          <p:cNvSpPr/>
          <p:nvPr/>
        </p:nvSpPr>
        <p:spPr>
          <a:xfrm>
            <a:off x="6060960" y="3981600"/>
            <a:ext cx="73080" cy="82440"/>
          </a:xfrm>
          <a:custGeom>
            <a:avLst/>
            <a:gdLst/>
            <a:ahLst/>
            <a:rect l="l" t="t" r="r" b="b"/>
            <a:pathLst>
              <a:path w="46" h="52">
                <a:moveTo>
                  <a:pt x="0" y="0"/>
                </a:moveTo>
                <a:lnTo>
                  <a:pt x="15" y="0"/>
                </a:lnTo>
                <a:lnTo>
                  <a:pt x="21" y="10"/>
                </a:lnTo>
                <a:lnTo>
                  <a:pt x="46" y="15"/>
                </a:lnTo>
                <a:lnTo>
                  <a:pt x="41" y="26"/>
                </a:lnTo>
                <a:lnTo>
                  <a:pt x="31" y="41"/>
                </a:lnTo>
                <a:lnTo>
                  <a:pt x="15" y="46"/>
                </a:lnTo>
                <a:lnTo>
                  <a:pt x="10" y="52"/>
                </a:lnTo>
                <a:lnTo>
                  <a:pt x="0" y="36"/>
                </a:lnTo>
                <a:lnTo>
                  <a:pt x="10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9" name=""/>
          <p:cNvGrpSpPr/>
          <p:nvPr/>
        </p:nvGrpSpPr>
        <p:grpSpPr>
          <a:xfrm>
            <a:off x="6060960" y="3981600"/>
            <a:ext cx="73080" cy="82440"/>
            <a:chOff x="6060960" y="3981600"/>
            <a:chExt cx="73080" cy="82440"/>
          </a:xfrm>
        </p:grpSpPr>
        <p:sp>
          <p:nvSpPr>
            <p:cNvPr id="530" name=""/>
            <p:cNvSpPr/>
            <p:nvPr/>
          </p:nvSpPr>
          <p:spPr>
            <a:xfrm>
              <a:off x="6060960" y="3981600"/>
              <a:ext cx="73080" cy="82440"/>
            </a:xfrm>
            <a:custGeom>
              <a:avLst/>
              <a:gdLst/>
              <a:ahLst/>
              <a:rect l="l" t="t" r="r" b="b"/>
              <a:pathLst>
                <a:path w="46" h="52">
                  <a:moveTo>
                    <a:pt x="0" y="0"/>
                  </a:moveTo>
                  <a:lnTo>
                    <a:pt x="15" y="0"/>
                  </a:lnTo>
                  <a:lnTo>
                    <a:pt x="21" y="10"/>
                  </a:lnTo>
                  <a:lnTo>
                    <a:pt x="46" y="15"/>
                  </a:lnTo>
                  <a:lnTo>
                    <a:pt x="41" y="26"/>
                  </a:lnTo>
                  <a:lnTo>
                    <a:pt x="31" y="41"/>
                  </a:lnTo>
                  <a:lnTo>
                    <a:pt x="15" y="46"/>
                  </a:lnTo>
                  <a:lnTo>
                    <a:pt x="10" y="52"/>
                  </a:lnTo>
                  <a:lnTo>
                    <a:pt x="0" y="36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6060960" y="3981600"/>
              <a:ext cx="73080" cy="82440"/>
            </a:xfrm>
            <a:custGeom>
              <a:avLst/>
              <a:gdLst/>
              <a:ahLst/>
              <a:rect l="l" t="t" r="r" b="b"/>
              <a:pathLst>
                <a:path w="46" h="52">
                  <a:moveTo>
                    <a:pt x="0" y="0"/>
                  </a:moveTo>
                  <a:lnTo>
                    <a:pt x="15" y="0"/>
                  </a:lnTo>
                  <a:lnTo>
                    <a:pt x="21" y="10"/>
                  </a:lnTo>
                  <a:lnTo>
                    <a:pt x="46" y="15"/>
                  </a:lnTo>
                  <a:lnTo>
                    <a:pt x="41" y="26"/>
                  </a:lnTo>
                  <a:lnTo>
                    <a:pt x="31" y="41"/>
                  </a:lnTo>
                  <a:lnTo>
                    <a:pt x="15" y="46"/>
                  </a:lnTo>
                  <a:lnTo>
                    <a:pt x="10" y="52"/>
                  </a:lnTo>
                  <a:lnTo>
                    <a:pt x="0" y="36"/>
                  </a:lnTo>
                  <a:lnTo>
                    <a:pt x="10" y="1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2" name=""/>
          <p:cNvSpPr/>
          <p:nvPr/>
        </p:nvSpPr>
        <p:spPr>
          <a:xfrm>
            <a:off x="6094440" y="4030560"/>
            <a:ext cx="57240" cy="106560"/>
          </a:xfrm>
          <a:custGeom>
            <a:avLst/>
            <a:gdLst/>
            <a:ahLst/>
            <a:rect l="l" t="t" r="r" b="b"/>
            <a:pathLst>
              <a:path w="36" h="67">
                <a:moveTo>
                  <a:pt x="20" y="5"/>
                </a:moveTo>
                <a:lnTo>
                  <a:pt x="25" y="0"/>
                </a:lnTo>
                <a:lnTo>
                  <a:pt x="36" y="5"/>
                </a:lnTo>
                <a:lnTo>
                  <a:pt x="36" y="10"/>
                </a:lnTo>
                <a:lnTo>
                  <a:pt x="25" y="36"/>
                </a:lnTo>
                <a:lnTo>
                  <a:pt x="31" y="62"/>
                </a:lnTo>
                <a:lnTo>
                  <a:pt x="20" y="67"/>
                </a:lnTo>
                <a:lnTo>
                  <a:pt x="0" y="41"/>
                </a:lnTo>
                <a:lnTo>
                  <a:pt x="5" y="36"/>
                </a:lnTo>
                <a:lnTo>
                  <a:pt x="15" y="31"/>
                </a:lnTo>
                <a:lnTo>
                  <a:pt x="2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3" name=""/>
          <p:cNvGrpSpPr/>
          <p:nvPr/>
        </p:nvGrpSpPr>
        <p:grpSpPr>
          <a:xfrm>
            <a:off x="6094440" y="4030560"/>
            <a:ext cx="57240" cy="106560"/>
            <a:chOff x="6094440" y="4030560"/>
            <a:chExt cx="57240" cy="106560"/>
          </a:xfrm>
        </p:grpSpPr>
        <p:sp>
          <p:nvSpPr>
            <p:cNvPr id="534" name=""/>
            <p:cNvSpPr/>
            <p:nvPr/>
          </p:nvSpPr>
          <p:spPr>
            <a:xfrm>
              <a:off x="6094440" y="4030560"/>
              <a:ext cx="57240" cy="106560"/>
            </a:xfrm>
            <a:custGeom>
              <a:avLst/>
              <a:gdLst/>
              <a:ahLst/>
              <a:rect l="l" t="t" r="r" b="b"/>
              <a:pathLst>
                <a:path w="36" h="67">
                  <a:moveTo>
                    <a:pt x="20" y="5"/>
                  </a:moveTo>
                  <a:lnTo>
                    <a:pt x="25" y="0"/>
                  </a:lnTo>
                  <a:lnTo>
                    <a:pt x="36" y="5"/>
                  </a:lnTo>
                  <a:lnTo>
                    <a:pt x="36" y="10"/>
                  </a:lnTo>
                  <a:lnTo>
                    <a:pt x="25" y="36"/>
                  </a:lnTo>
                  <a:lnTo>
                    <a:pt x="31" y="62"/>
                  </a:lnTo>
                  <a:lnTo>
                    <a:pt x="20" y="67"/>
                  </a:lnTo>
                  <a:lnTo>
                    <a:pt x="0" y="41"/>
                  </a:lnTo>
                  <a:lnTo>
                    <a:pt x="5" y="36"/>
                  </a:lnTo>
                  <a:lnTo>
                    <a:pt x="15" y="31"/>
                  </a:lnTo>
                  <a:lnTo>
                    <a:pt x="20" y="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6094440" y="4030560"/>
              <a:ext cx="57240" cy="106560"/>
            </a:xfrm>
            <a:custGeom>
              <a:avLst/>
              <a:gdLst/>
              <a:ahLst/>
              <a:rect l="l" t="t" r="r" b="b"/>
              <a:pathLst>
                <a:path w="36" h="67">
                  <a:moveTo>
                    <a:pt x="20" y="5"/>
                  </a:moveTo>
                  <a:lnTo>
                    <a:pt x="25" y="0"/>
                  </a:lnTo>
                  <a:lnTo>
                    <a:pt x="36" y="5"/>
                  </a:lnTo>
                  <a:lnTo>
                    <a:pt x="36" y="10"/>
                  </a:lnTo>
                  <a:lnTo>
                    <a:pt x="25" y="36"/>
                  </a:lnTo>
                  <a:lnTo>
                    <a:pt x="31" y="62"/>
                  </a:lnTo>
                  <a:lnTo>
                    <a:pt x="20" y="67"/>
                  </a:lnTo>
                  <a:lnTo>
                    <a:pt x="0" y="41"/>
                  </a:lnTo>
                  <a:lnTo>
                    <a:pt x="5" y="36"/>
                  </a:lnTo>
                  <a:lnTo>
                    <a:pt x="15" y="31"/>
                  </a:lnTo>
                  <a:lnTo>
                    <a:pt x="2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6" name=""/>
          <p:cNvSpPr/>
          <p:nvPr/>
        </p:nvSpPr>
        <p:spPr>
          <a:xfrm>
            <a:off x="6200640" y="4005360"/>
            <a:ext cx="41400" cy="74520"/>
          </a:xfrm>
          <a:custGeom>
            <a:avLst/>
            <a:gdLst/>
            <a:ahLst/>
            <a:rect l="l" t="t" r="r" b="b"/>
            <a:pathLst>
              <a:path w="26" h="47">
                <a:moveTo>
                  <a:pt x="0" y="0"/>
                </a:moveTo>
                <a:lnTo>
                  <a:pt x="0" y="5"/>
                </a:lnTo>
                <a:lnTo>
                  <a:pt x="15" y="5"/>
                </a:lnTo>
                <a:lnTo>
                  <a:pt x="21" y="11"/>
                </a:lnTo>
                <a:lnTo>
                  <a:pt x="21" y="26"/>
                </a:lnTo>
                <a:lnTo>
                  <a:pt x="26" y="42"/>
                </a:lnTo>
                <a:lnTo>
                  <a:pt x="21" y="42"/>
                </a:lnTo>
                <a:lnTo>
                  <a:pt x="21" y="47"/>
                </a:lnTo>
                <a:lnTo>
                  <a:pt x="10" y="42"/>
                </a:lnTo>
                <a:lnTo>
                  <a:pt x="10" y="16"/>
                </a:lnTo>
                <a:lnTo>
                  <a:pt x="5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7" name=""/>
          <p:cNvGrpSpPr/>
          <p:nvPr/>
        </p:nvGrpSpPr>
        <p:grpSpPr>
          <a:xfrm>
            <a:off x="6200640" y="4005360"/>
            <a:ext cx="41400" cy="74520"/>
            <a:chOff x="6200640" y="4005360"/>
            <a:chExt cx="41400" cy="74520"/>
          </a:xfrm>
        </p:grpSpPr>
        <p:sp>
          <p:nvSpPr>
            <p:cNvPr id="538" name=""/>
            <p:cNvSpPr/>
            <p:nvPr/>
          </p:nvSpPr>
          <p:spPr>
            <a:xfrm>
              <a:off x="6200640" y="4005360"/>
              <a:ext cx="41400" cy="74520"/>
            </a:xfrm>
            <a:custGeom>
              <a:avLst/>
              <a:gdLst/>
              <a:ahLst/>
              <a:rect l="l" t="t" r="r" b="b"/>
              <a:pathLst>
                <a:path w="26" h="47">
                  <a:moveTo>
                    <a:pt x="0" y="0"/>
                  </a:moveTo>
                  <a:lnTo>
                    <a:pt x="0" y="5"/>
                  </a:lnTo>
                  <a:lnTo>
                    <a:pt x="15" y="5"/>
                  </a:lnTo>
                  <a:lnTo>
                    <a:pt x="21" y="11"/>
                  </a:lnTo>
                  <a:lnTo>
                    <a:pt x="21" y="26"/>
                  </a:lnTo>
                  <a:lnTo>
                    <a:pt x="26" y="42"/>
                  </a:lnTo>
                  <a:lnTo>
                    <a:pt x="21" y="42"/>
                  </a:lnTo>
                  <a:lnTo>
                    <a:pt x="21" y="47"/>
                  </a:lnTo>
                  <a:lnTo>
                    <a:pt x="10" y="42"/>
                  </a:lnTo>
                  <a:lnTo>
                    <a:pt x="10" y="16"/>
                  </a:lnTo>
                  <a:lnTo>
                    <a:pt x="5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6200640" y="4005360"/>
              <a:ext cx="41400" cy="74520"/>
            </a:xfrm>
            <a:custGeom>
              <a:avLst/>
              <a:gdLst/>
              <a:ahLst/>
              <a:rect l="l" t="t" r="r" b="b"/>
              <a:pathLst>
                <a:path w="26" h="47">
                  <a:moveTo>
                    <a:pt x="0" y="0"/>
                  </a:moveTo>
                  <a:lnTo>
                    <a:pt x="0" y="5"/>
                  </a:lnTo>
                  <a:lnTo>
                    <a:pt x="15" y="5"/>
                  </a:lnTo>
                  <a:lnTo>
                    <a:pt x="21" y="11"/>
                  </a:lnTo>
                  <a:lnTo>
                    <a:pt x="21" y="26"/>
                  </a:lnTo>
                  <a:lnTo>
                    <a:pt x="26" y="42"/>
                  </a:lnTo>
                  <a:lnTo>
                    <a:pt x="21" y="42"/>
                  </a:lnTo>
                  <a:lnTo>
                    <a:pt x="21" y="47"/>
                  </a:lnTo>
                  <a:lnTo>
                    <a:pt x="10" y="42"/>
                  </a:lnTo>
                  <a:lnTo>
                    <a:pt x="10" y="16"/>
                  </a:lnTo>
                  <a:lnTo>
                    <a:pt x="5" y="21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0" name=""/>
          <p:cNvSpPr/>
          <p:nvPr/>
        </p:nvSpPr>
        <p:spPr>
          <a:xfrm>
            <a:off x="6143760" y="4022640"/>
            <a:ext cx="41040" cy="90720"/>
          </a:xfrm>
          <a:custGeom>
            <a:avLst/>
            <a:gdLst/>
            <a:ahLst/>
            <a:rect l="l" t="t" r="r" b="b"/>
            <a:pathLst>
              <a:path w="26" h="57">
                <a:moveTo>
                  <a:pt x="20" y="0"/>
                </a:moveTo>
                <a:lnTo>
                  <a:pt x="26" y="26"/>
                </a:lnTo>
                <a:lnTo>
                  <a:pt x="15" y="31"/>
                </a:lnTo>
                <a:lnTo>
                  <a:pt x="5" y="57"/>
                </a:lnTo>
                <a:lnTo>
                  <a:pt x="0" y="41"/>
                </a:lnTo>
                <a:lnTo>
                  <a:pt x="2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1" name=""/>
          <p:cNvGrpSpPr/>
          <p:nvPr/>
        </p:nvGrpSpPr>
        <p:grpSpPr>
          <a:xfrm>
            <a:off x="6143760" y="4022640"/>
            <a:ext cx="41040" cy="90720"/>
            <a:chOff x="6143760" y="4022640"/>
            <a:chExt cx="41040" cy="90720"/>
          </a:xfrm>
        </p:grpSpPr>
        <p:sp>
          <p:nvSpPr>
            <p:cNvPr id="542" name=""/>
            <p:cNvSpPr/>
            <p:nvPr/>
          </p:nvSpPr>
          <p:spPr>
            <a:xfrm>
              <a:off x="6143760" y="4022640"/>
              <a:ext cx="41040" cy="90720"/>
            </a:xfrm>
            <a:custGeom>
              <a:avLst/>
              <a:gdLst/>
              <a:ahLst/>
              <a:rect l="l" t="t" r="r" b="b"/>
              <a:pathLst>
                <a:path w="26" h="57">
                  <a:moveTo>
                    <a:pt x="20" y="0"/>
                  </a:moveTo>
                  <a:lnTo>
                    <a:pt x="26" y="26"/>
                  </a:lnTo>
                  <a:lnTo>
                    <a:pt x="15" y="31"/>
                  </a:lnTo>
                  <a:lnTo>
                    <a:pt x="5" y="57"/>
                  </a:lnTo>
                  <a:lnTo>
                    <a:pt x="0" y="4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6143760" y="4022640"/>
              <a:ext cx="41040" cy="90720"/>
            </a:xfrm>
            <a:custGeom>
              <a:avLst/>
              <a:gdLst/>
              <a:ahLst/>
              <a:rect l="l" t="t" r="r" b="b"/>
              <a:pathLst>
                <a:path w="26" h="57">
                  <a:moveTo>
                    <a:pt x="20" y="0"/>
                  </a:moveTo>
                  <a:lnTo>
                    <a:pt x="26" y="26"/>
                  </a:lnTo>
                  <a:lnTo>
                    <a:pt x="15" y="31"/>
                  </a:lnTo>
                  <a:lnTo>
                    <a:pt x="5" y="57"/>
                  </a:lnTo>
                  <a:lnTo>
                    <a:pt x="0" y="41"/>
                  </a:lnTo>
                  <a:lnTo>
                    <a:pt x="2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4" name=""/>
          <p:cNvSpPr/>
          <p:nvPr/>
        </p:nvSpPr>
        <p:spPr>
          <a:xfrm>
            <a:off x="6167520" y="4071960"/>
            <a:ext cx="41040" cy="31680"/>
          </a:xfrm>
          <a:custGeom>
            <a:avLst/>
            <a:gdLst/>
            <a:ahLst/>
            <a:rect l="l" t="t" r="r" b="b"/>
            <a:pathLst>
              <a:path w="26" h="20">
                <a:moveTo>
                  <a:pt x="0" y="10"/>
                </a:moveTo>
                <a:lnTo>
                  <a:pt x="16" y="0"/>
                </a:lnTo>
                <a:lnTo>
                  <a:pt x="26" y="5"/>
                </a:lnTo>
                <a:lnTo>
                  <a:pt x="26" y="20"/>
                </a:lnTo>
                <a:lnTo>
                  <a:pt x="5" y="20"/>
                </a:lnTo>
                <a:lnTo>
                  <a:pt x="0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5" name=""/>
          <p:cNvGrpSpPr/>
          <p:nvPr/>
        </p:nvGrpSpPr>
        <p:grpSpPr>
          <a:xfrm>
            <a:off x="6167520" y="4071960"/>
            <a:ext cx="41040" cy="31680"/>
            <a:chOff x="6167520" y="4071960"/>
            <a:chExt cx="41040" cy="31680"/>
          </a:xfrm>
        </p:grpSpPr>
        <p:sp>
          <p:nvSpPr>
            <p:cNvPr id="546" name=""/>
            <p:cNvSpPr/>
            <p:nvPr/>
          </p:nvSpPr>
          <p:spPr>
            <a:xfrm>
              <a:off x="6167520" y="4071960"/>
              <a:ext cx="41040" cy="3168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0"/>
                  </a:moveTo>
                  <a:lnTo>
                    <a:pt x="16" y="0"/>
                  </a:lnTo>
                  <a:lnTo>
                    <a:pt x="26" y="5"/>
                  </a:lnTo>
                  <a:lnTo>
                    <a:pt x="26" y="20"/>
                  </a:lnTo>
                  <a:lnTo>
                    <a:pt x="5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6167520" y="4071960"/>
              <a:ext cx="41040" cy="31680"/>
            </a:xfrm>
            <a:custGeom>
              <a:avLst/>
              <a:gdLst/>
              <a:ahLst/>
              <a:rect l="l" t="t" r="r" b="b"/>
              <a:pathLst>
                <a:path w="26" h="20">
                  <a:moveTo>
                    <a:pt x="0" y="10"/>
                  </a:moveTo>
                  <a:lnTo>
                    <a:pt x="16" y="0"/>
                  </a:lnTo>
                  <a:lnTo>
                    <a:pt x="26" y="5"/>
                  </a:lnTo>
                  <a:lnTo>
                    <a:pt x="26" y="20"/>
                  </a:lnTo>
                  <a:lnTo>
                    <a:pt x="5" y="20"/>
                  </a:lnTo>
                  <a:lnTo>
                    <a:pt x="0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48" name=""/>
          <p:cNvSpPr/>
          <p:nvPr/>
        </p:nvSpPr>
        <p:spPr>
          <a:xfrm>
            <a:off x="6060960" y="4095720"/>
            <a:ext cx="254160" cy="230040"/>
          </a:xfrm>
          <a:custGeom>
            <a:avLst/>
            <a:gdLst/>
            <a:ahLst/>
            <a:rect l="l" t="t" r="r" b="b"/>
            <a:pathLst>
              <a:path w="160" h="145">
                <a:moveTo>
                  <a:pt x="124" y="0"/>
                </a:moveTo>
                <a:lnTo>
                  <a:pt x="129" y="0"/>
                </a:lnTo>
                <a:lnTo>
                  <a:pt x="150" y="21"/>
                </a:lnTo>
                <a:lnTo>
                  <a:pt x="150" y="31"/>
                </a:lnTo>
                <a:lnTo>
                  <a:pt x="145" y="36"/>
                </a:lnTo>
                <a:lnTo>
                  <a:pt x="150" y="42"/>
                </a:lnTo>
                <a:lnTo>
                  <a:pt x="160" y="83"/>
                </a:lnTo>
                <a:lnTo>
                  <a:pt x="160" y="93"/>
                </a:lnTo>
                <a:lnTo>
                  <a:pt x="150" y="104"/>
                </a:lnTo>
                <a:lnTo>
                  <a:pt x="150" y="119"/>
                </a:lnTo>
                <a:lnTo>
                  <a:pt x="145" y="114"/>
                </a:lnTo>
                <a:lnTo>
                  <a:pt x="145" y="99"/>
                </a:lnTo>
                <a:lnTo>
                  <a:pt x="140" y="88"/>
                </a:lnTo>
                <a:lnTo>
                  <a:pt x="134" y="88"/>
                </a:lnTo>
                <a:lnTo>
                  <a:pt x="124" y="104"/>
                </a:lnTo>
                <a:lnTo>
                  <a:pt x="124" y="109"/>
                </a:lnTo>
                <a:lnTo>
                  <a:pt x="129" y="130"/>
                </a:lnTo>
                <a:lnTo>
                  <a:pt x="124" y="145"/>
                </a:lnTo>
                <a:lnTo>
                  <a:pt x="119" y="140"/>
                </a:lnTo>
                <a:lnTo>
                  <a:pt x="119" y="130"/>
                </a:lnTo>
                <a:lnTo>
                  <a:pt x="103" y="135"/>
                </a:lnTo>
                <a:lnTo>
                  <a:pt x="88" y="124"/>
                </a:lnTo>
                <a:lnTo>
                  <a:pt x="83" y="119"/>
                </a:lnTo>
                <a:lnTo>
                  <a:pt x="78" y="99"/>
                </a:lnTo>
                <a:lnTo>
                  <a:pt x="83" y="83"/>
                </a:lnTo>
                <a:lnTo>
                  <a:pt x="67" y="67"/>
                </a:lnTo>
                <a:lnTo>
                  <a:pt x="62" y="67"/>
                </a:lnTo>
                <a:lnTo>
                  <a:pt x="57" y="83"/>
                </a:lnTo>
                <a:lnTo>
                  <a:pt x="46" y="78"/>
                </a:lnTo>
                <a:lnTo>
                  <a:pt x="46" y="73"/>
                </a:lnTo>
                <a:lnTo>
                  <a:pt x="41" y="83"/>
                </a:lnTo>
                <a:lnTo>
                  <a:pt x="36" y="73"/>
                </a:lnTo>
                <a:lnTo>
                  <a:pt x="31" y="73"/>
                </a:lnTo>
                <a:lnTo>
                  <a:pt x="26" y="83"/>
                </a:lnTo>
                <a:lnTo>
                  <a:pt x="15" y="99"/>
                </a:lnTo>
                <a:lnTo>
                  <a:pt x="10" y="99"/>
                </a:lnTo>
                <a:lnTo>
                  <a:pt x="0" y="93"/>
                </a:lnTo>
                <a:lnTo>
                  <a:pt x="15" y="67"/>
                </a:lnTo>
                <a:lnTo>
                  <a:pt x="21" y="62"/>
                </a:lnTo>
                <a:lnTo>
                  <a:pt x="41" y="57"/>
                </a:lnTo>
                <a:lnTo>
                  <a:pt x="41" y="47"/>
                </a:lnTo>
                <a:lnTo>
                  <a:pt x="57" y="36"/>
                </a:lnTo>
                <a:lnTo>
                  <a:pt x="67" y="42"/>
                </a:lnTo>
                <a:lnTo>
                  <a:pt x="67" y="47"/>
                </a:lnTo>
                <a:lnTo>
                  <a:pt x="67" y="62"/>
                </a:lnTo>
                <a:lnTo>
                  <a:pt x="78" y="57"/>
                </a:lnTo>
                <a:lnTo>
                  <a:pt x="83" y="42"/>
                </a:lnTo>
                <a:lnTo>
                  <a:pt x="88" y="36"/>
                </a:lnTo>
                <a:lnTo>
                  <a:pt x="93" y="42"/>
                </a:lnTo>
                <a:lnTo>
                  <a:pt x="103" y="26"/>
                </a:lnTo>
                <a:lnTo>
                  <a:pt x="109" y="31"/>
                </a:lnTo>
                <a:lnTo>
                  <a:pt x="124" y="26"/>
                </a:lnTo>
                <a:lnTo>
                  <a:pt x="124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9" name=""/>
          <p:cNvGrpSpPr/>
          <p:nvPr/>
        </p:nvGrpSpPr>
        <p:grpSpPr>
          <a:xfrm>
            <a:off x="6060960" y="4095720"/>
            <a:ext cx="254160" cy="230040"/>
            <a:chOff x="6060960" y="4095720"/>
            <a:chExt cx="254160" cy="230040"/>
          </a:xfrm>
        </p:grpSpPr>
        <p:sp>
          <p:nvSpPr>
            <p:cNvPr id="550" name=""/>
            <p:cNvSpPr/>
            <p:nvPr/>
          </p:nvSpPr>
          <p:spPr>
            <a:xfrm>
              <a:off x="6060960" y="4095720"/>
              <a:ext cx="254160" cy="230040"/>
            </a:xfrm>
            <a:custGeom>
              <a:avLst/>
              <a:gdLst/>
              <a:ahLst/>
              <a:rect l="l" t="t" r="r" b="b"/>
              <a:pathLst>
                <a:path w="160" h="145">
                  <a:moveTo>
                    <a:pt x="124" y="0"/>
                  </a:moveTo>
                  <a:lnTo>
                    <a:pt x="129" y="0"/>
                  </a:lnTo>
                  <a:lnTo>
                    <a:pt x="150" y="21"/>
                  </a:lnTo>
                  <a:lnTo>
                    <a:pt x="150" y="31"/>
                  </a:lnTo>
                  <a:lnTo>
                    <a:pt x="145" y="36"/>
                  </a:lnTo>
                  <a:lnTo>
                    <a:pt x="150" y="42"/>
                  </a:lnTo>
                  <a:lnTo>
                    <a:pt x="160" y="83"/>
                  </a:lnTo>
                  <a:lnTo>
                    <a:pt x="160" y="93"/>
                  </a:lnTo>
                  <a:lnTo>
                    <a:pt x="150" y="104"/>
                  </a:lnTo>
                  <a:lnTo>
                    <a:pt x="150" y="119"/>
                  </a:lnTo>
                  <a:lnTo>
                    <a:pt x="145" y="114"/>
                  </a:lnTo>
                  <a:lnTo>
                    <a:pt x="145" y="99"/>
                  </a:lnTo>
                  <a:lnTo>
                    <a:pt x="140" y="88"/>
                  </a:lnTo>
                  <a:lnTo>
                    <a:pt x="134" y="88"/>
                  </a:lnTo>
                  <a:lnTo>
                    <a:pt x="124" y="104"/>
                  </a:lnTo>
                  <a:lnTo>
                    <a:pt x="124" y="109"/>
                  </a:lnTo>
                  <a:lnTo>
                    <a:pt x="129" y="130"/>
                  </a:lnTo>
                  <a:lnTo>
                    <a:pt x="124" y="145"/>
                  </a:lnTo>
                  <a:lnTo>
                    <a:pt x="119" y="140"/>
                  </a:lnTo>
                  <a:lnTo>
                    <a:pt x="119" y="130"/>
                  </a:lnTo>
                  <a:lnTo>
                    <a:pt x="103" y="135"/>
                  </a:lnTo>
                  <a:lnTo>
                    <a:pt x="88" y="124"/>
                  </a:lnTo>
                  <a:lnTo>
                    <a:pt x="83" y="119"/>
                  </a:lnTo>
                  <a:lnTo>
                    <a:pt x="78" y="99"/>
                  </a:lnTo>
                  <a:lnTo>
                    <a:pt x="83" y="83"/>
                  </a:lnTo>
                  <a:lnTo>
                    <a:pt x="67" y="67"/>
                  </a:lnTo>
                  <a:lnTo>
                    <a:pt x="62" y="67"/>
                  </a:lnTo>
                  <a:lnTo>
                    <a:pt x="57" y="83"/>
                  </a:lnTo>
                  <a:lnTo>
                    <a:pt x="46" y="78"/>
                  </a:lnTo>
                  <a:lnTo>
                    <a:pt x="46" y="73"/>
                  </a:lnTo>
                  <a:lnTo>
                    <a:pt x="41" y="83"/>
                  </a:lnTo>
                  <a:lnTo>
                    <a:pt x="36" y="73"/>
                  </a:lnTo>
                  <a:lnTo>
                    <a:pt x="31" y="73"/>
                  </a:lnTo>
                  <a:lnTo>
                    <a:pt x="26" y="83"/>
                  </a:lnTo>
                  <a:lnTo>
                    <a:pt x="15" y="99"/>
                  </a:lnTo>
                  <a:lnTo>
                    <a:pt x="10" y="99"/>
                  </a:lnTo>
                  <a:lnTo>
                    <a:pt x="0" y="93"/>
                  </a:lnTo>
                  <a:lnTo>
                    <a:pt x="15" y="67"/>
                  </a:lnTo>
                  <a:lnTo>
                    <a:pt x="21" y="62"/>
                  </a:lnTo>
                  <a:lnTo>
                    <a:pt x="41" y="57"/>
                  </a:lnTo>
                  <a:lnTo>
                    <a:pt x="41" y="47"/>
                  </a:lnTo>
                  <a:lnTo>
                    <a:pt x="57" y="36"/>
                  </a:lnTo>
                  <a:lnTo>
                    <a:pt x="67" y="42"/>
                  </a:lnTo>
                  <a:lnTo>
                    <a:pt x="67" y="47"/>
                  </a:lnTo>
                  <a:lnTo>
                    <a:pt x="67" y="62"/>
                  </a:lnTo>
                  <a:lnTo>
                    <a:pt x="78" y="57"/>
                  </a:lnTo>
                  <a:lnTo>
                    <a:pt x="83" y="42"/>
                  </a:lnTo>
                  <a:lnTo>
                    <a:pt x="88" y="36"/>
                  </a:lnTo>
                  <a:lnTo>
                    <a:pt x="93" y="42"/>
                  </a:lnTo>
                  <a:lnTo>
                    <a:pt x="103" y="26"/>
                  </a:lnTo>
                  <a:lnTo>
                    <a:pt x="109" y="31"/>
                  </a:lnTo>
                  <a:lnTo>
                    <a:pt x="124" y="26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6060960" y="4095720"/>
              <a:ext cx="254160" cy="230040"/>
            </a:xfrm>
            <a:custGeom>
              <a:avLst/>
              <a:gdLst/>
              <a:ahLst/>
              <a:rect l="l" t="t" r="r" b="b"/>
              <a:pathLst>
                <a:path w="160" h="145">
                  <a:moveTo>
                    <a:pt x="124" y="0"/>
                  </a:moveTo>
                  <a:lnTo>
                    <a:pt x="129" y="0"/>
                  </a:lnTo>
                  <a:lnTo>
                    <a:pt x="150" y="21"/>
                  </a:lnTo>
                  <a:lnTo>
                    <a:pt x="150" y="31"/>
                  </a:lnTo>
                  <a:lnTo>
                    <a:pt x="145" y="36"/>
                  </a:lnTo>
                  <a:lnTo>
                    <a:pt x="150" y="42"/>
                  </a:lnTo>
                  <a:lnTo>
                    <a:pt x="160" y="83"/>
                  </a:lnTo>
                  <a:lnTo>
                    <a:pt x="160" y="93"/>
                  </a:lnTo>
                  <a:lnTo>
                    <a:pt x="150" y="104"/>
                  </a:lnTo>
                  <a:lnTo>
                    <a:pt x="150" y="119"/>
                  </a:lnTo>
                  <a:lnTo>
                    <a:pt x="145" y="114"/>
                  </a:lnTo>
                  <a:lnTo>
                    <a:pt x="145" y="99"/>
                  </a:lnTo>
                  <a:lnTo>
                    <a:pt x="140" y="88"/>
                  </a:lnTo>
                  <a:lnTo>
                    <a:pt x="134" y="88"/>
                  </a:lnTo>
                  <a:lnTo>
                    <a:pt x="124" y="104"/>
                  </a:lnTo>
                  <a:lnTo>
                    <a:pt x="124" y="109"/>
                  </a:lnTo>
                  <a:lnTo>
                    <a:pt x="129" y="130"/>
                  </a:lnTo>
                  <a:lnTo>
                    <a:pt x="124" y="145"/>
                  </a:lnTo>
                  <a:lnTo>
                    <a:pt x="119" y="140"/>
                  </a:lnTo>
                  <a:lnTo>
                    <a:pt x="119" y="130"/>
                  </a:lnTo>
                  <a:lnTo>
                    <a:pt x="103" y="135"/>
                  </a:lnTo>
                  <a:lnTo>
                    <a:pt x="88" y="124"/>
                  </a:lnTo>
                  <a:lnTo>
                    <a:pt x="83" y="119"/>
                  </a:lnTo>
                  <a:lnTo>
                    <a:pt x="78" y="99"/>
                  </a:lnTo>
                  <a:lnTo>
                    <a:pt x="83" y="83"/>
                  </a:lnTo>
                  <a:lnTo>
                    <a:pt x="67" y="67"/>
                  </a:lnTo>
                  <a:lnTo>
                    <a:pt x="62" y="67"/>
                  </a:lnTo>
                  <a:lnTo>
                    <a:pt x="57" y="83"/>
                  </a:lnTo>
                  <a:lnTo>
                    <a:pt x="46" y="78"/>
                  </a:lnTo>
                  <a:lnTo>
                    <a:pt x="46" y="73"/>
                  </a:lnTo>
                  <a:lnTo>
                    <a:pt x="41" y="83"/>
                  </a:lnTo>
                  <a:lnTo>
                    <a:pt x="36" y="73"/>
                  </a:lnTo>
                  <a:lnTo>
                    <a:pt x="31" y="73"/>
                  </a:lnTo>
                  <a:lnTo>
                    <a:pt x="26" y="83"/>
                  </a:lnTo>
                  <a:lnTo>
                    <a:pt x="15" y="99"/>
                  </a:lnTo>
                  <a:lnTo>
                    <a:pt x="10" y="99"/>
                  </a:lnTo>
                  <a:lnTo>
                    <a:pt x="0" y="93"/>
                  </a:lnTo>
                  <a:lnTo>
                    <a:pt x="15" y="67"/>
                  </a:lnTo>
                  <a:lnTo>
                    <a:pt x="21" y="62"/>
                  </a:lnTo>
                  <a:lnTo>
                    <a:pt x="41" y="57"/>
                  </a:lnTo>
                  <a:lnTo>
                    <a:pt x="41" y="47"/>
                  </a:lnTo>
                  <a:lnTo>
                    <a:pt x="57" y="36"/>
                  </a:lnTo>
                  <a:lnTo>
                    <a:pt x="67" y="42"/>
                  </a:lnTo>
                  <a:lnTo>
                    <a:pt x="67" y="47"/>
                  </a:lnTo>
                  <a:lnTo>
                    <a:pt x="67" y="62"/>
                  </a:lnTo>
                  <a:lnTo>
                    <a:pt x="78" y="57"/>
                  </a:lnTo>
                  <a:lnTo>
                    <a:pt x="83" y="42"/>
                  </a:lnTo>
                  <a:lnTo>
                    <a:pt x="88" y="36"/>
                  </a:lnTo>
                  <a:lnTo>
                    <a:pt x="93" y="42"/>
                  </a:lnTo>
                  <a:lnTo>
                    <a:pt x="103" y="26"/>
                  </a:lnTo>
                  <a:lnTo>
                    <a:pt x="109" y="31"/>
                  </a:lnTo>
                  <a:lnTo>
                    <a:pt x="124" y="26"/>
                  </a:lnTo>
                  <a:lnTo>
                    <a:pt x="124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2" name=""/>
          <p:cNvSpPr/>
          <p:nvPr/>
        </p:nvSpPr>
        <p:spPr>
          <a:xfrm>
            <a:off x="6060960" y="4268880"/>
            <a:ext cx="33480" cy="7920"/>
          </a:xfrm>
          <a:custGeom>
            <a:avLst/>
            <a:gdLst/>
            <a:ahLst/>
            <a:rect l="l" t="t" r="r" b="b"/>
            <a:pathLst>
              <a:path w="21" h="5">
                <a:moveTo>
                  <a:pt x="0" y="0"/>
                </a:moveTo>
                <a:lnTo>
                  <a:pt x="10" y="0"/>
                </a:lnTo>
                <a:lnTo>
                  <a:pt x="21" y="0"/>
                </a:lnTo>
                <a:lnTo>
                  <a:pt x="1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3" name=""/>
          <p:cNvGrpSpPr/>
          <p:nvPr/>
        </p:nvGrpSpPr>
        <p:grpSpPr>
          <a:xfrm>
            <a:off x="6060960" y="4268880"/>
            <a:ext cx="33480" cy="7920"/>
            <a:chOff x="6060960" y="4268880"/>
            <a:chExt cx="33480" cy="7920"/>
          </a:xfrm>
        </p:grpSpPr>
        <p:sp>
          <p:nvSpPr>
            <p:cNvPr id="554" name=""/>
            <p:cNvSpPr/>
            <p:nvPr/>
          </p:nvSpPr>
          <p:spPr>
            <a:xfrm>
              <a:off x="6060960" y="4268880"/>
              <a:ext cx="33480" cy="7920"/>
            </a:xfrm>
            <a:custGeom>
              <a:avLst/>
              <a:gdLst/>
              <a:ahLst/>
              <a:rect l="l" t="t" r="r" b="b"/>
              <a:pathLst>
                <a:path w="21" h="5">
                  <a:moveTo>
                    <a:pt x="0" y="0"/>
                  </a:moveTo>
                  <a:lnTo>
                    <a:pt x="10" y="0"/>
                  </a:lnTo>
                  <a:lnTo>
                    <a:pt x="21" y="0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6060960" y="4268880"/>
              <a:ext cx="33480" cy="7920"/>
            </a:xfrm>
            <a:custGeom>
              <a:avLst/>
              <a:gdLst/>
              <a:ahLst/>
              <a:rect l="l" t="t" r="r" b="b"/>
              <a:pathLst>
                <a:path w="21" h="5">
                  <a:moveTo>
                    <a:pt x="0" y="0"/>
                  </a:moveTo>
                  <a:lnTo>
                    <a:pt x="10" y="0"/>
                  </a:lnTo>
                  <a:lnTo>
                    <a:pt x="21" y="0"/>
                  </a:lnTo>
                  <a:lnTo>
                    <a:pt x="10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6" name=""/>
          <p:cNvSpPr/>
          <p:nvPr/>
        </p:nvSpPr>
        <p:spPr>
          <a:xfrm>
            <a:off x="6012000" y="4302000"/>
            <a:ext cx="23760" cy="7920"/>
          </a:xfrm>
          <a:custGeom>
            <a:avLst/>
            <a:gdLst/>
            <a:ahLst/>
            <a:rect l="l" t="t" r="r" b="b"/>
            <a:pathLst>
              <a:path w="15" h="5">
                <a:moveTo>
                  <a:pt x="0" y="5"/>
                </a:moveTo>
                <a:lnTo>
                  <a:pt x="5" y="0"/>
                </a:lnTo>
                <a:lnTo>
                  <a:pt x="15" y="0"/>
                </a:lnTo>
                <a:lnTo>
                  <a:pt x="15" y="5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7" name=""/>
          <p:cNvGrpSpPr/>
          <p:nvPr/>
        </p:nvGrpSpPr>
        <p:grpSpPr>
          <a:xfrm>
            <a:off x="6012000" y="4302000"/>
            <a:ext cx="23760" cy="7920"/>
            <a:chOff x="6012000" y="4302000"/>
            <a:chExt cx="23760" cy="7920"/>
          </a:xfrm>
        </p:grpSpPr>
        <p:sp>
          <p:nvSpPr>
            <p:cNvPr id="558" name=""/>
            <p:cNvSpPr/>
            <p:nvPr/>
          </p:nvSpPr>
          <p:spPr>
            <a:xfrm>
              <a:off x="6012000" y="4302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15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6012000" y="4302000"/>
              <a:ext cx="23760" cy="792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5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15" y="5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0" name=""/>
          <p:cNvSpPr/>
          <p:nvPr/>
        </p:nvSpPr>
        <p:spPr>
          <a:xfrm>
            <a:off x="5954760" y="4341960"/>
            <a:ext cx="23760" cy="9360"/>
          </a:xfrm>
          <a:custGeom>
            <a:avLst/>
            <a:gdLst/>
            <a:ahLst/>
            <a:rect l="l" t="t" r="r" b="b"/>
            <a:pathLst>
              <a:path w="15" h="6">
                <a:moveTo>
                  <a:pt x="0" y="6"/>
                </a:moveTo>
                <a:lnTo>
                  <a:pt x="5" y="0"/>
                </a:lnTo>
                <a:lnTo>
                  <a:pt x="10" y="0"/>
                </a:lnTo>
                <a:lnTo>
                  <a:pt x="15" y="6"/>
                </a:lnTo>
                <a:lnTo>
                  <a:pt x="0" y="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1" name=""/>
          <p:cNvGrpSpPr/>
          <p:nvPr/>
        </p:nvGrpSpPr>
        <p:grpSpPr>
          <a:xfrm>
            <a:off x="5954760" y="4341960"/>
            <a:ext cx="23760" cy="9360"/>
            <a:chOff x="5954760" y="4341960"/>
            <a:chExt cx="23760" cy="9360"/>
          </a:xfrm>
        </p:grpSpPr>
        <p:sp>
          <p:nvSpPr>
            <p:cNvPr id="562" name=""/>
            <p:cNvSpPr/>
            <p:nvPr/>
          </p:nvSpPr>
          <p:spPr>
            <a:xfrm>
              <a:off x="5954760" y="434196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6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3" name=""/>
            <p:cNvSpPr/>
            <p:nvPr/>
          </p:nvSpPr>
          <p:spPr>
            <a:xfrm>
              <a:off x="5954760" y="4341960"/>
              <a:ext cx="23760" cy="936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6"/>
                  </a:lnTo>
                  <a:lnTo>
                    <a:pt x="0" y="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4" name=""/>
          <p:cNvSpPr/>
          <p:nvPr/>
        </p:nvSpPr>
        <p:spPr>
          <a:xfrm>
            <a:off x="7408800" y="4729320"/>
            <a:ext cx="23760" cy="23760"/>
          </a:xfrm>
          <a:custGeom>
            <a:avLst/>
            <a:gdLst/>
            <a:ahLst/>
            <a:rect l="l" t="t" r="r" b="b"/>
            <a:pathLst>
              <a:path w="15" h="15">
                <a:moveTo>
                  <a:pt x="0" y="0"/>
                </a:moveTo>
                <a:lnTo>
                  <a:pt x="15" y="0"/>
                </a:lnTo>
                <a:lnTo>
                  <a:pt x="10" y="10"/>
                </a:lnTo>
                <a:lnTo>
                  <a:pt x="5" y="10"/>
                </a:lnTo>
                <a:lnTo>
                  <a:pt x="0" y="1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5" name=""/>
          <p:cNvGrpSpPr/>
          <p:nvPr/>
        </p:nvGrpSpPr>
        <p:grpSpPr>
          <a:xfrm>
            <a:off x="7408800" y="4729320"/>
            <a:ext cx="23760" cy="23760"/>
            <a:chOff x="7408800" y="4729320"/>
            <a:chExt cx="23760" cy="23760"/>
          </a:xfrm>
        </p:grpSpPr>
        <p:sp>
          <p:nvSpPr>
            <p:cNvPr id="566" name=""/>
            <p:cNvSpPr/>
            <p:nvPr/>
          </p:nvSpPr>
          <p:spPr>
            <a:xfrm>
              <a:off x="7408800" y="4729320"/>
              <a:ext cx="23760" cy="2376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15" y="0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0" y="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7408800" y="4729320"/>
              <a:ext cx="23760" cy="2376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0"/>
                  </a:moveTo>
                  <a:lnTo>
                    <a:pt x="15" y="0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0" y="1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8" name=""/>
          <p:cNvSpPr/>
          <p:nvPr/>
        </p:nvSpPr>
        <p:spPr>
          <a:xfrm>
            <a:off x="7564320" y="470376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1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9" name=""/>
          <p:cNvGrpSpPr/>
          <p:nvPr/>
        </p:nvGrpSpPr>
        <p:grpSpPr>
          <a:xfrm>
            <a:off x="7564320" y="4703760"/>
            <a:ext cx="15840" cy="7920"/>
            <a:chOff x="7564320" y="4703760"/>
            <a:chExt cx="15840" cy="7920"/>
          </a:xfrm>
        </p:grpSpPr>
        <p:sp>
          <p:nvSpPr>
            <p:cNvPr id="570" name=""/>
            <p:cNvSpPr/>
            <p:nvPr/>
          </p:nvSpPr>
          <p:spPr>
            <a:xfrm>
              <a:off x="7564320" y="470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7564320" y="470376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2" name=""/>
          <p:cNvSpPr/>
          <p:nvPr/>
        </p:nvSpPr>
        <p:spPr>
          <a:xfrm>
            <a:off x="7588080" y="4761000"/>
            <a:ext cx="25560" cy="9360"/>
          </a:xfrm>
          <a:custGeom>
            <a:avLst/>
            <a:gdLst/>
            <a:ahLst/>
            <a:rect l="l" t="t" r="r" b="b"/>
            <a:pathLst>
              <a:path w="16" h="6">
                <a:moveTo>
                  <a:pt x="0" y="0"/>
                </a:moveTo>
                <a:lnTo>
                  <a:pt x="16" y="0"/>
                </a:lnTo>
                <a:lnTo>
                  <a:pt x="16" y="6"/>
                </a:lnTo>
                <a:lnTo>
                  <a:pt x="11" y="6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3" name=""/>
          <p:cNvGrpSpPr/>
          <p:nvPr/>
        </p:nvGrpSpPr>
        <p:grpSpPr>
          <a:xfrm>
            <a:off x="7588080" y="4761000"/>
            <a:ext cx="25560" cy="9360"/>
            <a:chOff x="7588080" y="4761000"/>
            <a:chExt cx="25560" cy="9360"/>
          </a:xfrm>
        </p:grpSpPr>
        <p:sp>
          <p:nvSpPr>
            <p:cNvPr id="574" name=""/>
            <p:cNvSpPr/>
            <p:nvPr/>
          </p:nvSpPr>
          <p:spPr>
            <a:xfrm>
              <a:off x="7588080" y="4761000"/>
              <a:ext cx="25560" cy="936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0" y="0"/>
                  </a:moveTo>
                  <a:lnTo>
                    <a:pt x="16" y="0"/>
                  </a:lnTo>
                  <a:lnTo>
                    <a:pt x="16" y="6"/>
                  </a:lnTo>
                  <a:lnTo>
                    <a:pt x="11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5" name=""/>
            <p:cNvSpPr/>
            <p:nvPr/>
          </p:nvSpPr>
          <p:spPr>
            <a:xfrm>
              <a:off x="7588080" y="4761000"/>
              <a:ext cx="25560" cy="936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0" y="0"/>
                  </a:moveTo>
                  <a:lnTo>
                    <a:pt x="16" y="0"/>
                  </a:lnTo>
                  <a:lnTo>
                    <a:pt x="16" y="6"/>
                  </a:lnTo>
                  <a:lnTo>
                    <a:pt x="11" y="6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76" name=""/>
          <p:cNvSpPr/>
          <p:nvPr/>
        </p:nvSpPr>
        <p:spPr>
          <a:xfrm>
            <a:off x="7639200" y="4770360"/>
            <a:ext cx="129960" cy="114480"/>
          </a:xfrm>
          <a:custGeom>
            <a:avLst/>
            <a:gdLst/>
            <a:ahLst/>
            <a:rect l="l" t="t" r="r" b="b"/>
            <a:pathLst>
              <a:path w="82" h="72">
                <a:moveTo>
                  <a:pt x="0" y="0"/>
                </a:moveTo>
                <a:lnTo>
                  <a:pt x="36" y="20"/>
                </a:lnTo>
                <a:lnTo>
                  <a:pt x="41" y="20"/>
                </a:lnTo>
                <a:lnTo>
                  <a:pt x="67" y="41"/>
                </a:lnTo>
                <a:lnTo>
                  <a:pt x="72" y="41"/>
                </a:lnTo>
                <a:lnTo>
                  <a:pt x="82" y="57"/>
                </a:lnTo>
                <a:lnTo>
                  <a:pt x="77" y="67"/>
                </a:lnTo>
                <a:lnTo>
                  <a:pt x="72" y="72"/>
                </a:lnTo>
                <a:lnTo>
                  <a:pt x="62" y="41"/>
                </a:lnTo>
                <a:lnTo>
                  <a:pt x="56" y="31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77" name=""/>
          <p:cNvGrpSpPr/>
          <p:nvPr/>
        </p:nvGrpSpPr>
        <p:grpSpPr>
          <a:xfrm>
            <a:off x="7639200" y="4770360"/>
            <a:ext cx="129960" cy="114480"/>
            <a:chOff x="7639200" y="4770360"/>
            <a:chExt cx="129960" cy="114480"/>
          </a:xfrm>
        </p:grpSpPr>
        <p:sp>
          <p:nvSpPr>
            <p:cNvPr id="578" name=""/>
            <p:cNvSpPr/>
            <p:nvPr/>
          </p:nvSpPr>
          <p:spPr>
            <a:xfrm>
              <a:off x="7639200" y="4770360"/>
              <a:ext cx="129960" cy="114480"/>
            </a:xfrm>
            <a:custGeom>
              <a:avLst/>
              <a:gdLst/>
              <a:ahLst/>
              <a:rect l="l" t="t" r="r" b="b"/>
              <a:pathLst>
                <a:path w="82" h="72">
                  <a:moveTo>
                    <a:pt x="0" y="0"/>
                  </a:moveTo>
                  <a:lnTo>
                    <a:pt x="36" y="20"/>
                  </a:lnTo>
                  <a:lnTo>
                    <a:pt x="41" y="20"/>
                  </a:lnTo>
                  <a:lnTo>
                    <a:pt x="67" y="41"/>
                  </a:lnTo>
                  <a:lnTo>
                    <a:pt x="72" y="41"/>
                  </a:lnTo>
                  <a:lnTo>
                    <a:pt x="82" y="57"/>
                  </a:lnTo>
                  <a:lnTo>
                    <a:pt x="77" y="67"/>
                  </a:lnTo>
                  <a:lnTo>
                    <a:pt x="72" y="72"/>
                  </a:lnTo>
                  <a:lnTo>
                    <a:pt x="62" y="41"/>
                  </a:lnTo>
                  <a:lnTo>
                    <a:pt x="56" y="31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7639200" y="4770360"/>
              <a:ext cx="129960" cy="114480"/>
            </a:xfrm>
            <a:custGeom>
              <a:avLst/>
              <a:gdLst/>
              <a:ahLst/>
              <a:rect l="l" t="t" r="r" b="b"/>
              <a:pathLst>
                <a:path w="82" h="72">
                  <a:moveTo>
                    <a:pt x="0" y="0"/>
                  </a:moveTo>
                  <a:lnTo>
                    <a:pt x="36" y="20"/>
                  </a:lnTo>
                  <a:lnTo>
                    <a:pt x="41" y="20"/>
                  </a:lnTo>
                  <a:lnTo>
                    <a:pt x="67" y="41"/>
                  </a:lnTo>
                  <a:lnTo>
                    <a:pt x="72" y="41"/>
                  </a:lnTo>
                  <a:lnTo>
                    <a:pt x="82" y="57"/>
                  </a:lnTo>
                  <a:lnTo>
                    <a:pt x="77" y="67"/>
                  </a:lnTo>
                  <a:lnTo>
                    <a:pt x="72" y="72"/>
                  </a:lnTo>
                  <a:lnTo>
                    <a:pt x="62" y="41"/>
                  </a:lnTo>
                  <a:lnTo>
                    <a:pt x="56" y="3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0" name=""/>
          <p:cNvSpPr/>
          <p:nvPr/>
        </p:nvSpPr>
        <p:spPr>
          <a:xfrm>
            <a:off x="7432560" y="491004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0"/>
                </a:moveTo>
                <a:lnTo>
                  <a:pt x="10" y="0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1" name=""/>
          <p:cNvGrpSpPr/>
          <p:nvPr/>
        </p:nvGrpSpPr>
        <p:grpSpPr>
          <a:xfrm>
            <a:off x="7432560" y="4910040"/>
            <a:ext cx="15840" cy="7920"/>
            <a:chOff x="7432560" y="4910040"/>
            <a:chExt cx="15840" cy="7920"/>
          </a:xfrm>
        </p:grpSpPr>
        <p:sp>
          <p:nvSpPr>
            <p:cNvPr id="582" name=""/>
            <p:cNvSpPr/>
            <p:nvPr/>
          </p:nvSpPr>
          <p:spPr>
            <a:xfrm>
              <a:off x="7432560" y="49100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3" name=""/>
            <p:cNvSpPr/>
            <p:nvPr/>
          </p:nvSpPr>
          <p:spPr>
            <a:xfrm>
              <a:off x="7432560" y="491004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10" y="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4" name=""/>
          <p:cNvSpPr/>
          <p:nvPr/>
        </p:nvSpPr>
        <p:spPr>
          <a:xfrm>
            <a:off x="7473960" y="4917960"/>
            <a:ext cx="1584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10" y="5"/>
                </a:lnTo>
                <a:lnTo>
                  <a:pt x="10" y="10"/>
                </a:lnTo>
                <a:lnTo>
                  <a:pt x="5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5" name=""/>
          <p:cNvGrpSpPr/>
          <p:nvPr/>
        </p:nvGrpSpPr>
        <p:grpSpPr>
          <a:xfrm>
            <a:off x="7473960" y="4917960"/>
            <a:ext cx="15840" cy="15840"/>
            <a:chOff x="7473960" y="4917960"/>
            <a:chExt cx="15840" cy="15840"/>
          </a:xfrm>
        </p:grpSpPr>
        <p:sp>
          <p:nvSpPr>
            <p:cNvPr id="586" name=""/>
            <p:cNvSpPr/>
            <p:nvPr/>
          </p:nvSpPr>
          <p:spPr>
            <a:xfrm>
              <a:off x="7473960" y="49179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7473960" y="49179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10" y="5"/>
                  </a:lnTo>
                  <a:lnTo>
                    <a:pt x="10" y="10"/>
                  </a:ln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8" name=""/>
          <p:cNvSpPr/>
          <p:nvPr/>
        </p:nvSpPr>
        <p:spPr>
          <a:xfrm>
            <a:off x="7507440" y="4851360"/>
            <a:ext cx="220680" cy="108000"/>
          </a:xfrm>
          <a:custGeom>
            <a:avLst/>
            <a:gdLst/>
            <a:ahLst/>
            <a:rect l="l" t="t" r="r" b="b"/>
            <a:pathLst>
              <a:path w="139" h="68">
                <a:moveTo>
                  <a:pt x="0" y="42"/>
                </a:moveTo>
                <a:lnTo>
                  <a:pt x="0" y="42"/>
                </a:lnTo>
                <a:lnTo>
                  <a:pt x="31" y="47"/>
                </a:lnTo>
                <a:lnTo>
                  <a:pt x="46" y="42"/>
                </a:lnTo>
                <a:lnTo>
                  <a:pt x="51" y="42"/>
                </a:lnTo>
                <a:lnTo>
                  <a:pt x="57" y="26"/>
                </a:lnTo>
                <a:lnTo>
                  <a:pt x="57" y="42"/>
                </a:lnTo>
                <a:lnTo>
                  <a:pt x="77" y="42"/>
                </a:lnTo>
                <a:lnTo>
                  <a:pt x="93" y="26"/>
                </a:lnTo>
                <a:lnTo>
                  <a:pt x="114" y="21"/>
                </a:lnTo>
                <a:lnTo>
                  <a:pt x="114" y="0"/>
                </a:lnTo>
                <a:lnTo>
                  <a:pt x="129" y="0"/>
                </a:lnTo>
                <a:lnTo>
                  <a:pt x="139" y="6"/>
                </a:lnTo>
                <a:lnTo>
                  <a:pt x="134" y="21"/>
                </a:lnTo>
                <a:lnTo>
                  <a:pt x="129" y="26"/>
                </a:lnTo>
                <a:lnTo>
                  <a:pt x="129" y="37"/>
                </a:lnTo>
                <a:lnTo>
                  <a:pt x="124" y="42"/>
                </a:lnTo>
                <a:lnTo>
                  <a:pt x="114" y="42"/>
                </a:lnTo>
                <a:lnTo>
                  <a:pt x="98" y="57"/>
                </a:lnTo>
                <a:lnTo>
                  <a:pt x="77" y="68"/>
                </a:lnTo>
                <a:lnTo>
                  <a:pt x="46" y="68"/>
                </a:lnTo>
                <a:lnTo>
                  <a:pt x="36" y="62"/>
                </a:lnTo>
                <a:lnTo>
                  <a:pt x="26" y="68"/>
                </a:lnTo>
                <a:lnTo>
                  <a:pt x="5" y="57"/>
                </a:lnTo>
                <a:lnTo>
                  <a:pt x="0" y="42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9" name=""/>
          <p:cNvGrpSpPr/>
          <p:nvPr/>
        </p:nvGrpSpPr>
        <p:grpSpPr>
          <a:xfrm>
            <a:off x="7507440" y="4851360"/>
            <a:ext cx="220680" cy="108000"/>
            <a:chOff x="7507440" y="4851360"/>
            <a:chExt cx="220680" cy="108000"/>
          </a:xfrm>
        </p:grpSpPr>
        <p:sp>
          <p:nvSpPr>
            <p:cNvPr id="590" name=""/>
            <p:cNvSpPr/>
            <p:nvPr/>
          </p:nvSpPr>
          <p:spPr>
            <a:xfrm>
              <a:off x="7507440" y="4851360"/>
              <a:ext cx="220680" cy="108000"/>
            </a:xfrm>
            <a:custGeom>
              <a:avLst/>
              <a:gdLst/>
              <a:ahLst/>
              <a:rect l="l" t="t" r="r" b="b"/>
              <a:pathLst>
                <a:path w="139" h="68">
                  <a:moveTo>
                    <a:pt x="0" y="42"/>
                  </a:moveTo>
                  <a:lnTo>
                    <a:pt x="0" y="42"/>
                  </a:lnTo>
                  <a:lnTo>
                    <a:pt x="31" y="47"/>
                  </a:lnTo>
                  <a:lnTo>
                    <a:pt x="46" y="42"/>
                  </a:lnTo>
                  <a:lnTo>
                    <a:pt x="51" y="42"/>
                  </a:lnTo>
                  <a:lnTo>
                    <a:pt x="57" y="26"/>
                  </a:lnTo>
                  <a:lnTo>
                    <a:pt x="57" y="42"/>
                  </a:lnTo>
                  <a:lnTo>
                    <a:pt x="77" y="42"/>
                  </a:lnTo>
                  <a:lnTo>
                    <a:pt x="93" y="26"/>
                  </a:lnTo>
                  <a:lnTo>
                    <a:pt x="114" y="21"/>
                  </a:lnTo>
                  <a:lnTo>
                    <a:pt x="114" y="0"/>
                  </a:lnTo>
                  <a:lnTo>
                    <a:pt x="129" y="0"/>
                  </a:lnTo>
                  <a:lnTo>
                    <a:pt x="139" y="6"/>
                  </a:lnTo>
                  <a:lnTo>
                    <a:pt x="134" y="21"/>
                  </a:lnTo>
                  <a:lnTo>
                    <a:pt x="129" y="26"/>
                  </a:lnTo>
                  <a:lnTo>
                    <a:pt x="129" y="37"/>
                  </a:lnTo>
                  <a:lnTo>
                    <a:pt x="124" y="42"/>
                  </a:lnTo>
                  <a:lnTo>
                    <a:pt x="114" y="42"/>
                  </a:lnTo>
                  <a:lnTo>
                    <a:pt x="98" y="57"/>
                  </a:lnTo>
                  <a:lnTo>
                    <a:pt x="77" y="68"/>
                  </a:lnTo>
                  <a:lnTo>
                    <a:pt x="46" y="68"/>
                  </a:lnTo>
                  <a:lnTo>
                    <a:pt x="36" y="62"/>
                  </a:lnTo>
                  <a:lnTo>
                    <a:pt x="26" y="68"/>
                  </a:lnTo>
                  <a:lnTo>
                    <a:pt x="5" y="57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7507440" y="4851360"/>
              <a:ext cx="220680" cy="108000"/>
            </a:xfrm>
            <a:custGeom>
              <a:avLst/>
              <a:gdLst/>
              <a:ahLst/>
              <a:rect l="l" t="t" r="r" b="b"/>
              <a:pathLst>
                <a:path w="139" h="68">
                  <a:moveTo>
                    <a:pt x="0" y="42"/>
                  </a:moveTo>
                  <a:lnTo>
                    <a:pt x="0" y="42"/>
                  </a:lnTo>
                  <a:lnTo>
                    <a:pt x="31" y="47"/>
                  </a:lnTo>
                  <a:lnTo>
                    <a:pt x="46" y="42"/>
                  </a:lnTo>
                  <a:lnTo>
                    <a:pt x="51" y="42"/>
                  </a:lnTo>
                  <a:lnTo>
                    <a:pt x="57" y="26"/>
                  </a:lnTo>
                  <a:lnTo>
                    <a:pt x="57" y="42"/>
                  </a:lnTo>
                  <a:lnTo>
                    <a:pt x="77" y="42"/>
                  </a:lnTo>
                  <a:lnTo>
                    <a:pt x="93" y="26"/>
                  </a:lnTo>
                  <a:lnTo>
                    <a:pt x="114" y="21"/>
                  </a:lnTo>
                  <a:lnTo>
                    <a:pt x="114" y="0"/>
                  </a:lnTo>
                  <a:lnTo>
                    <a:pt x="129" y="0"/>
                  </a:lnTo>
                  <a:lnTo>
                    <a:pt x="139" y="6"/>
                  </a:lnTo>
                  <a:lnTo>
                    <a:pt x="134" y="21"/>
                  </a:lnTo>
                  <a:lnTo>
                    <a:pt x="129" y="26"/>
                  </a:lnTo>
                  <a:lnTo>
                    <a:pt x="129" y="37"/>
                  </a:lnTo>
                  <a:lnTo>
                    <a:pt x="124" y="42"/>
                  </a:lnTo>
                  <a:lnTo>
                    <a:pt x="114" y="42"/>
                  </a:lnTo>
                  <a:lnTo>
                    <a:pt x="98" y="57"/>
                  </a:lnTo>
                  <a:lnTo>
                    <a:pt x="77" y="68"/>
                  </a:lnTo>
                  <a:lnTo>
                    <a:pt x="46" y="68"/>
                  </a:lnTo>
                  <a:lnTo>
                    <a:pt x="36" y="62"/>
                  </a:lnTo>
                  <a:lnTo>
                    <a:pt x="26" y="68"/>
                  </a:lnTo>
                  <a:lnTo>
                    <a:pt x="5" y="57"/>
                  </a:lnTo>
                  <a:lnTo>
                    <a:pt x="0" y="42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2" name=""/>
          <p:cNvSpPr/>
          <p:nvPr/>
        </p:nvSpPr>
        <p:spPr>
          <a:xfrm>
            <a:off x="7843680" y="4892760"/>
            <a:ext cx="1800" cy="17280"/>
          </a:xfrm>
          <a:custGeom>
            <a:avLst/>
            <a:gdLst/>
            <a:ahLst/>
            <a:rect l="l" t="t" r="r" b="b"/>
            <a:pathLst>
              <a:path w="0" h="11">
                <a:moveTo>
                  <a:pt x="0" y="0"/>
                </a:moveTo>
                <a:lnTo>
                  <a:pt x="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3" name=""/>
          <p:cNvGrpSpPr/>
          <p:nvPr/>
        </p:nvGrpSpPr>
        <p:grpSpPr>
          <a:xfrm>
            <a:off x="7843680" y="4892760"/>
            <a:ext cx="1800" cy="17280"/>
            <a:chOff x="7843680" y="4892760"/>
            <a:chExt cx="1800" cy="17280"/>
          </a:xfrm>
        </p:grpSpPr>
        <p:sp>
          <p:nvSpPr>
            <p:cNvPr id="594" name=""/>
            <p:cNvSpPr/>
            <p:nvPr/>
          </p:nvSpPr>
          <p:spPr>
            <a:xfrm>
              <a:off x="7843680" y="489276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7843680" y="489276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6" name=""/>
          <p:cNvSpPr/>
          <p:nvPr/>
        </p:nvSpPr>
        <p:spPr>
          <a:xfrm>
            <a:off x="7737480" y="5106960"/>
            <a:ext cx="1584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10" y="10"/>
                </a:lnTo>
                <a:lnTo>
                  <a:pt x="5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7" name=""/>
          <p:cNvGrpSpPr/>
          <p:nvPr/>
        </p:nvGrpSpPr>
        <p:grpSpPr>
          <a:xfrm>
            <a:off x="7737480" y="5106960"/>
            <a:ext cx="15840" cy="15840"/>
            <a:chOff x="7737480" y="5106960"/>
            <a:chExt cx="15840" cy="15840"/>
          </a:xfrm>
        </p:grpSpPr>
        <p:sp>
          <p:nvSpPr>
            <p:cNvPr id="598" name=""/>
            <p:cNvSpPr/>
            <p:nvPr/>
          </p:nvSpPr>
          <p:spPr>
            <a:xfrm>
              <a:off x="7737480" y="51069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7737480" y="51069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10" y="10"/>
                  </a:ln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0" name=""/>
          <p:cNvSpPr/>
          <p:nvPr/>
        </p:nvSpPr>
        <p:spPr>
          <a:xfrm>
            <a:off x="7621560" y="5130720"/>
            <a:ext cx="25560" cy="17640"/>
          </a:xfrm>
          <a:custGeom>
            <a:avLst/>
            <a:gdLst/>
            <a:ahLst/>
            <a:rect l="l" t="t" r="r" b="b"/>
            <a:pathLst>
              <a:path w="16" h="11">
                <a:moveTo>
                  <a:pt x="0" y="0"/>
                </a:moveTo>
                <a:lnTo>
                  <a:pt x="11" y="5"/>
                </a:lnTo>
                <a:lnTo>
                  <a:pt x="16" y="11"/>
                </a:lnTo>
                <a:lnTo>
                  <a:pt x="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1" name=""/>
          <p:cNvGrpSpPr/>
          <p:nvPr/>
        </p:nvGrpSpPr>
        <p:grpSpPr>
          <a:xfrm>
            <a:off x="7621560" y="5130720"/>
            <a:ext cx="25560" cy="17640"/>
            <a:chOff x="7621560" y="5130720"/>
            <a:chExt cx="25560" cy="17640"/>
          </a:xfrm>
        </p:grpSpPr>
        <p:sp>
          <p:nvSpPr>
            <p:cNvPr id="602" name=""/>
            <p:cNvSpPr/>
            <p:nvPr/>
          </p:nvSpPr>
          <p:spPr>
            <a:xfrm>
              <a:off x="7621560" y="5130720"/>
              <a:ext cx="25560" cy="1764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0" y="0"/>
                  </a:moveTo>
                  <a:lnTo>
                    <a:pt x="11" y="5"/>
                  </a:lnTo>
                  <a:lnTo>
                    <a:pt x="16" y="11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7621560" y="5130720"/>
              <a:ext cx="25560" cy="1764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0" y="0"/>
                  </a:moveTo>
                  <a:lnTo>
                    <a:pt x="11" y="5"/>
                  </a:lnTo>
                  <a:lnTo>
                    <a:pt x="16" y="11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4" name=""/>
          <p:cNvSpPr/>
          <p:nvPr/>
        </p:nvSpPr>
        <p:spPr>
          <a:xfrm>
            <a:off x="7639200" y="5156280"/>
            <a:ext cx="23760" cy="15840"/>
          </a:xfrm>
          <a:custGeom>
            <a:avLst/>
            <a:gdLst/>
            <a:ahLst/>
            <a:rect l="l" t="t" r="r" b="b"/>
            <a:pathLst>
              <a:path w="15" h="10">
                <a:moveTo>
                  <a:pt x="0" y="0"/>
                </a:moveTo>
                <a:lnTo>
                  <a:pt x="5" y="5"/>
                </a:lnTo>
                <a:lnTo>
                  <a:pt x="10" y="5"/>
                </a:lnTo>
                <a:lnTo>
                  <a:pt x="15" y="10"/>
                </a:lnTo>
                <a:lnTo>
                  <a:pt x="10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5" name=""/>
          <p:cNvGrpSpPr/>
          <p:nvPr/>
        </p:nvGrpSpPr>
        <p:grpSpPr>
          <a:xfrm>
            <a:off x="7639200" y="5156280"/>
            <a:ext cx="23760" cy="15840"/>
            <a:chOff x="7639200" y="5156280"/>
            <a:chExt cx="23760" cy="15840"/>
          </a:xfrm>
        </p:grpSpPr>
        <p:sp>
          <p:nvSpPr>
            <p:cNvPr id="606" name=""/>
            <p:cNvSpPr/>
            <p:nvPr/>
          </p:nvSpPr>
          <p:spPr>
            <a:xfrm>
              <a:off x="7639200" y="515628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7639200" y="5156280"/>
              <a:ext cx="23760" cy="1584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8" name=""/>
          <p:cNvSpPr/>
          <p:nvPr/>
        </p:nvSpPr>
        <p:spPr>
          <a:xfrm>
            <a:off x="6800760" y="4662360"/>
            <a:ext cx="41400" cy="25560"/>
          </a:xfrm>
          <a:custGeom>
            <a:avLst/>
            <a:gdLst/>
            <a:ahLst/>
            <a:rect l="l" t="t" r="r" b="b"/>
            <a:pathLst>
              <a:path w="26" h="16">
                <a:moveTo>
                  <a:pt x="0" y="0"/>
                </a:moveTo>
                <a:lnTo>
                  <a:pt x="10" y="0"/>
                </a:lnTo>
                <a:lnTo>
                  <a:pt x="26" y="11"/>
                </a:lnTo>
                <a:lnTo>
                  <a:pt x="15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9" name=""/>
          <p:cNvGrpSpPr/>
          <p:nvPr/>
        </p:nvGrpSpPr>
        <p:grpSpPr>
          <a:xfrm>
            <a:off x="6800760" y="4662360"/>
            <a:ext cx="41400" cy="25560"/>
            <a:chOff x="6800760" y="4662360"/>
            <a:chExt cx="41400" cy="25560"/>
          </a:xfrm>
        </p:grpSpPr>
        <p:sp>
          <p:nvSpPr>
            <p:cNvPr id="610" name=""/>
            <p:cNvSpPr/>
            <p:nvPr/>
          </p:nvSpPr>
          <p:spPr>
            <a:xfrm>
              <a:off x="6800760" y="4662360"/>
              <a:ext cx="41400" cy="255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10" y="0"/>
                  </a:lnTo>
                  <a:lnTo>
                    <a:pt x="26" y="11"/>
                  </a:lnTo>
                  <a:lnTo>
                    <a:pt x="1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6800760" y="4662360"/>
              <a:ext cx="41400" cy="255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10" y="0"/>
                  </a:lnTo>
                  <a:lnTo>
                    <a:pt x="26" y="11"/>
                  </a:lnTo>
                  <a:lnTo>
                    <a:pt x="15" y="16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2" name=""/>
          <p:cNvSpPr/>
          <p:nvPr/>
        </p:nvSpPr>
        <p:spPr>
          <a:xfrm>
            <a:off x="6808680" y="4721400"/>
            <a:ext cx="65160" cy="7920"/>
          </a:xfrm>
          <a:custGeom>
            <a:avLst/>
            <a:gdLst/>
            <a:ahLst/>
            <a:rect l="l" t="t" r="r" b="b"/>
            <a:pathLst>
              <a:path w="41" h="5">
                <a:moveTo>
                  <a:pt x="0" y="0"/>
                </a:moveTo>
                <a:lnTo>
                  <a:pt x="36" y="0"/>
                </a:lnTo>
                <a:lnTo>
                  <a:pt x="41" y="5"/>
                </a:lnTo>
                <a:lnTo>
                  <a:pt x="21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3" name=""/>
          <p:cNvGrpSpPr/>
          <p:nvPr/>
        </p:nvGrpSpPr>
        <p:grpSpPr>
          <a:xfrm>
            <a:off x="6808680" y="4721400"/>
            <a:ext cx="65160" cy="7920"/>
            <a:chOff x="6808680" y="4721400"/>
            <a:chExt cx="65160" cy="7920"/>
          </a:xfrm>
        </p:grpSpPr>
        <p:sp>
          <p:nvSpPr>
            <p:cNvPr id="614" name=""/>
            <p:cNvSpPr/>
            <p:nvPr/>
          </p:nvSpPr>
          <p:spPr>
            <a:xfrm>
              <a:off x="6808680" y="4721400"/>
              <a:ext cx="65160" cy="7920"/>
            </a:xfrm>
            <a:custGeom>
              <a:avLst/>
              <a:gdLst/>
              <a:ahLst/>
              <a:rect l="l" t="t" r="r" b="b"/>
              <a:pathLst>
                <a:path w="41" h="5">
                  <a:moveTo>
                    <a:pt x="0" y="0"/>
                  </a:moveTo>
                  <a:lnTo>
                    <a:pt x="36" y="0"/>
                  </a:lnTo>
                  <a:lnTo>
                    <a:pt x="41" y="5"/>
                  </a:lnTo>
                  <a:lnTo>
                    <a:pt x="21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6808680" y="4721400"/>
              <a:ext cx="65160" cy="7920"/>
            </a:xfrm>
            <a:custGeom>
              <a:avLst/>
              <a:gdLst/>
              <a:ahLst/>
              <a:rect l="l" t="t" r="r" b="b"/>
              <a:pathLst>
                <a:path w="41" h="5">
                  <a:moveTo>
                    <a:pt x="0" y="0"/>
                  </a:moveTo>
                  <a:lnTo>
                    <a:pt x="36" y="0"/>
                  </a:lnTo>
                  <a:lnTo>
                    <a:pt x="41" y="5"/>
                  </a:lnTo>
                  <a:lnTo>
                    <a:pt x="21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6" name=""/>
          <p:cNvSpPr/>
          <p:nvPr/>
        </p:nvSpPr>
        <p:spPr>
          <a:xfrm>
            <a:off x="6521400" y="4621320"/>
            <a:ext cx="49320" cy="25200"/>
          </a:xfrm>
          <a:custGeom>
            <a:avLst/>
            <a:gdLst/>
            <a:ahLst/>
            <a:rect l="l" t="t" r="r" b="b"/>
            <a:pathLst>
              <a:path w="31" h="16">
                <a:moveTo>
                  <a:pt x="5" y="6"/>
                </a:moveTo>
                <a:lnTo>
                  <a:pt x="10" y="0"/>
                </a:lnTo>
                <a:lnTo>
                  <a:pt x="31" y="11"/>
                </a:lnTo>
                <a:lnTo>
                  <a:pt x="15" y="16"/>
                </a:lnTo>
                <a:lnTo>
                  <a:pt x="5" y="11"/>
                </a:lnTo>
                <a:lnTo>
                  <a:pt x="0" y="11"/>
                </a:lnTo>
                <a:lnTo>
                  <a:pt x="5" y="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7" name=""/>
          <p:cNvGrpSpPr/>
          <p:nvPr/>
        </p:nvGrpSpPr>
        <p:grpSpPr>
          <a:xfrm>
            <a:off x="6521400" y="4621320"/>
            <a:ext cx="49320" cy="25200"/>
            <a:chOff x="6521400" y="4621320"/>
            <a:chExt cx="49320" cy="25200"/>
          </a:xfrm>
        </p:grpSpPr>
        <p:sp>
          <p:nvSpPr>
            <p:cNvPr id="618" name=""/>
            <p:cNvSpPr/>
            <p:nvPr/>
          </p:nvSpPr>
          <p:spPr>
            <a:xfrm>
              <a:off x="6521400" y="4621320"/>
              <a:ext cx="49320" cy="25200"/>
            </a:xfrm>
            <a:custGeom>
              <a:avLst/>
              <a:gdLst/>
              <a:ahLst/>
              <a:rect l="l" t="t" r="r" b="b"/>
              <a:pathLst>
                <a:path w="31" h="16">
                  <a:moveTo>
                    <a:pt x="5" y="6"/>
                  </a:moveTo>
                  <a:lnTo>
                    <a:pt x="10" y="0"/>
                  </a:lnTo>
                  <a:lnTo>
                    <a:pt x="31" y="11"/>
                  </a:lnTo>
                  <a:lnTo>
                    <a:pt x="15" y="16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6521400" y="4621320"/>
              <a:ext cx="49320" cy="25200"/>
            </a:xfrm>
            <a:custGeom>
              <a:avLst/>
              <a:gdLst/>
              <a:ahLst/>
              <a:rect l="l" t="t" r="r" b="b"/>
              <a:pathLst>
                <a:path w="31" h="16">
                  <a:moveTo>
                    <a:pt x="5" y="6"/>
                  </a:moveTo>
                  <a:lnTo>
                    <a:pt x="10" y="0"/>
                  </a:lnTo>
                  <a:lnTo>
                    <a:pt x="31" y="11"/>
                  </a:lnTo>
                  <a:lnTo>
                    <a:pt x="15" y="16"/>
                  </a:lnTo>
                  <a:lnTo>
                    <a:pt x="5" y="11"/>
                  </a:lnTo>
                  <a:lnTo>
                    <a:pt x="0" y="11"/>
                  </a:lnTo>
                  <a:lnTo>
                    <a:pt x="5" y="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0" name=""/>
          <p:cNvSpPr/>
          <p:nvPr/>
        </p:nvSpPr>
        <p:spPr>
          <a:xfrm>
            <a:off x="6488280" y="4721400"/>
            <a:ext cx="33120" cy="7920"/>
          </a:xfrm>
          <a:custGeom>
            <a:avLst/>
            <a:gdLst/>
            <a:ahLst/>
            <a:rect l="l" t="t" r="r" b="b"/>
            <a:pathLst>
              <a:path w="21" h="5">
                <a:moveTo>
                  <a:pt x="0" y="5"/>
                </a:moveTo>
                <a:lnTo>
                  <a:pt x="21" y="0"/>
                </a:lnTo>
                <a:lnTo>
                  <a:pt x="21" y="5"/>
                </a:lnTo>
                <a:lnTo>
                  <a:pt x="10" y="5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1" name=""/>
          <p:cNvGrpSpPr/>
          <p:nvPr/>
        </p:nvGrpSpPr>
        <p:grpSpPr>
          <a:xfrm>
            <a:off x="6488280" y="4721400"/>
            <a:ext cx="33120" cy="7920"/>
            <a:chOff x="6488280" y="4721400"/>
            <a:chExt cx="33120" cy="7920"/>
          </a:xfrm>
        </p:grpSpPr>
        <p:sp>
          <p:nvSpPr>
            <p:cNvPr id="622" name=""/>
            <p:cNvSpPr/>
            <p:nvPr/>
          </p:nvSpPr>
          <p:spPr>
            <a:xfrm>
              <a:off x="6488280" y="4721400"/>
              <a:ext cx="33120" cy="7920"/>
            </a:xfrm>
            <a:custGeom>
              <a:avLst/>
              <a:gdLst/>
              <a:ahLst/>
              <a:rect l="l" t="t" r="r" b="b"/>
              <a:pathLst>
                <a:path w="21" h="5">
                  <a:moveTo>
                    <a:pt x="0" y="5"/>
                  </a:moveTo>
                  <a:lnTo>
                    <a:pt x="21" y="0"/>
                  </a:lnTo>
                  <a:lnTo>
                    <a:pt x="21" y="5"/>
                  </a:lnTo>
                  <a:lnTo>
                    <a:pt x="1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6488280" y="4721400"/>
              <a:ext cx="33120" cy="7920"/>
            </a:xfrm>
            <a:custGeom>
              <a:avLst/>
              <a:gdLst/>
              <a:ahLst/>
              <a:rect l="l" t="t" r="r" b="b"/>
              <a:pathLst>
                <a:path w="21" h="5">
                  <a:moveTo>
                    <a:pt x="0" y="5"/>
                  </a:moveTo>
                  <a:lnTo>
                    <a:pt x="21" y="0"/>
                  </a:lnTo>
                  <a:lnTo>
                    <a:pt x="21" y="5"/>
                  </a:lnTo>
                  <a:lnTo>
                    <a:pt x="10" y="5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4" name=""/>
          <p:cNvSpPr/>
          <p:nvPr/>
        </p:nvSpPr>
        <p:spPr>
          <a:xfrm>
            <a:off x="6364440" y="4778280"/>
            <a:ext cx="149040" cy="57240"/>
          </a:xfrm>
          <a:custGeom>
            <a:avLst/>
            <a:gdLst/>
            <a:ahLst/>
            <a:rect l="l" t="t" r="r" b="b"/>
            <a:pathLst>
              <a:path w="94" h="36">
                <a:moveTo>
                  <a:pt x="0" y="26"/>
                </a:moveTo>
                <a:lnTo>
                  <a:pt x="0" y="15"/>
                </a:lnTo>
                <a:lnTo>
                  <a:pt x="11" y="0"/>
                </a:lnTo>
                <a:lnTo>
                  <a:pt x="42" y="5"/>
                </a:lnTo>
                <a:lnTo>
                  <a:pt x="52" y="0"/>
                </a:lnTo>
                <a:lnTo>
                  <a:pt x="62" y="5"/>
                </a:lnTo>
                <a:lnTo>
                  <a:pt x="83" y="10"/>
                </a:lnTo>
                <a:lnTo>
                  <a:pt x="88" y="20"/>
                </a:lnTo>
                <a:lnTo>
                  <a:pt x="94" y="20"/>
                </a:lnTo>
                <a:lnTo>
                  <a:pt x="94" y="31"/>
                </a:lnTo>
                <a:lnTo>
                  <a:pt x="94" y="36"/>
                </a:lnTo>
                <a:lnTo>
                  <a:pt x="57" y="20"/>
                </a:lnTo>
                <a:lnTo>
                  <a:pt x="42" y="20"/>
                </a:lnTo>
                <a:lnTo>
                  <a:pt x="31" y="15"/>
                </a:lnTo>
                <a:lnTo>
                  <a:pt x="16" y="20"/>
                </a:lnTo>
                <a:lnTo>
                  <a:pt x="6" y="10"/>
                </a:lnTo>
                <a:lnTo>
                  <a:pt x="0" y="2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5" name=""/>
          <p:cNvGrpSpPr/>
          <p:nvPr/>
        </p:nvGrpSpPr>
        <p:grpSpPr>
          <a:xfrm>
            <a:off x="6364440" y="4778280"/>
            <a:ext cx="149040" cy="57240"/>
            <a:chOff x="6364440" y="4778280"/>
            <a:chExt cx="149040" cy="57240"/>
          </a:xfrm>
        </p:grpSpPr>
        <p:sp>
          <p:nvSpPr>
            <p:cNvPr id="626" name=""/>
            <p:cNvSpPr/>
            <p:nvPr/>
          </p:nvSpPr>
          <p:spPr>
            <a:xfrm>
              <a:off x="6364440" y="4778280"/>
              <a:ext cx="149040" cy="57240"/>
            </a:xfrm>
            <a:custGeom>
              <a:avLst/>
              <a:gdLst/>
              <a:ahLst/>
              <a:rect l="l" t="t" r="r" b="b"/>
              <a:pathLst>
                <a:path w="94" h="36">
                  <a:moveTo>
                    <a:pt x="0" y="26"/>
                  </a:moveTo>
                  <a:lnTo>
                    <a:pt x="0" y="15"/>
                  </a:lnTo>
                  <a:lnTo>
                    <a:pt x="11" y="0"/>
                  </a:lnTo>
                  <a:lnTo>
                    <a:pt x="42" y="5"/>
                  </a:lnTo>
                  <a:lnTo>
                    <a:pt x="52" y="0"/>
                  </a:lnTo>
                  <a:lnTo>
                    <a:pt x="62" y="5"/>
                  </a:lnTo>
                  <a:lnTo>
                    <a:pt x="83" y="10"/>
                  </a:lnTo>
                  <a:lnTo>
                    <a:pt x="88" y="20"/>
                  </a:lnTo>
                  <a:lnTo>
                    <a:pt x="94" y="20"/>
                  </a:lnTo>
                  <a:lnTo>
                    <a:pt x="94" y="31"/>
                  </a:lnTo>
                  <a:lnTo>
                    <a:pt x="94" y="36"/>
                  </a:lnTo>
                  <a:lnTo>
                    <a:pt x="57" y="20"/>
                  </a:lnTo>
                  <a:lnTo>
                    <a:pt x="42" y="20"/>
                  </a:lnTo>
                  <a:lnTo>
                    <a:pt x="31" y="15"/>
                  </a:lnTo>
                  <a:lnTo>
                    <a:pt x="16" y="20"/>
                  </a:lnTo>
                  <a:lnTo>
                    <a:pt x="6" y="1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6364440" y="4778280"/>
              <a:ext cx="149040" cy="57240"/>
            </a:xfrm>
            <a:custGeom>
              <a:avLst/>
              <a:gdLst/>
              <a:ahLst/>
              <a:rect l="l" t="t" r="r" b="b"/>
              <a:pathLst>
                <a:path w="94" h="36">
                  <a:moveTo>
                    <a:pt x="0" y="26"/>
                  </a:moveTo>
                  <a:lnTo>
                    <a:pt x="0" y="15"/>
                  </a:lnTo>
                  <a:lnTo>
                    <a:pt x="11" y="0"/>
                  </a:lnTo>
                  <a:lnTo>
                    <a:pt x="42" y="5"/>
                  </a:lnTo>
                  <a:lnTo>
                    <a:pt x="52" y="0"/>
                  </a:lnTo>
                  <a:lnTo>
                    <a:pt x="62" y="5"/>
                  </a:lnTo>
                  <a:lnTo>
                    <a:pt x="83" y="10"/>
                  </a:lnTo>
                  <a:lnTo>
                    <a:pt x="88" y="20"/>
                  </a:lnTo>
                  <a:lnTo>
                    <a:pt x="94" y="20"/>
                  </a:lnTo>
                  <a:lnTo>
                    <a:pt x="94" y="31"/>
                  </a:lnTo>
                  <a:lnTo>
                    <a:pt x="94" y="36"/>
                  </a:lnTo>
                  <a:lnTo>
                    <a:pt x="57" y="20"/>
                  </a:lnTo>
                  <a:lnTo>
                    <a:pt x="42" y="20"/>
                  </a:lnTo>
                  <a:lnTo>
                    <a:pt x="31" y="15"/>
                  </a:lnTo>
                  <a:lnTo>
                    <a:pt x="16" y="20"/>
                  </a:lnTo>
                  <a:lnTo>
                    <a:pt x="6" y="10"/>
                  </a:lnTo>
                  <a:lnTo>
                    <a:pt x="0" y="2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8" name=""/>
          <p:cNvSpPr/>
          <p:nvPr/>
        </p:nvSpPr>
        <p:spPr>
          <a:xfrm>
            <a:off x="6627960" y="4910040"/>
            <a:ext cx="1584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0" y="0"/>
                </a:moveTo>
                <a:lnTo>
                  <a:pt x="10" y="0"/>
                </a:lnTo>
                <a:lnTo>
                  <a:pt x="0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9" name=""/>
          <p:cNvGrpSpPr/>
          <p:nvPr/>
        </p:nvGrpSpPr>
        <p:grpSpPr>
          <a:xfrm>
            <a:off x="6627960" y="4910040"/>
            <a:ext cx="15840" cy="15840"/>
            <a:chOff x="6627960" y="4910040"/>
            <a:chExt cx="15840" cy="15840"/>
          </a:xfrm>
        </p:grpSpPr>
        <p:sp>
          <p:nvSpPr>
            <p:cNvPr id="630" name=""/>
            <p:cNvSpPr/>
            <p:nvPr/>
          </p:nvSpPr>
          <p:spPr>
            <a:xfrm>
              <a:off x="6627960" y="491004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10" y="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6627960" y="491004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10" y="0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2" name=""/>
          <p:cNvSpPr/>
          <p:nvPr/>
        </p:nvSpPr>
        <p:spPr>
          <a:xfrm>
            <a:off x="6702480" y="4917960"/>
            <a:ext cx="23760" cy="49320"/>
          </a:xfrm>
          <a:custGeom>
            <a:avLst/>
            <a:gdLst/>
            <a:ahLst/>
            <a:rect l="l" t="t" r="r" b="b"/>
            <a:pathLst>
              <a:path w="15" h="31">
                <a:moveTo>
                  <a:pt x="0" y="10"/>
                </a:moveTo>
                <a:lnTo>
                  <a:pt x="10" y="0"/>
                </a:lnTo>
                <a:lnTo>
                  <a:pt x="15" y="0"/>
                </a:lnTo>
                <a:lnTo>
                  <a:pt x="15" y="10"/>
                </a:lnTo>
                <a:lnTo>
                  <a:pt x="15" y="31"/>
                </a:lnTo>
                <a:lnTo>
                  <a:pt x="5" y="26"/>
                </a:lnTo>
                <a:lnTo>
                  <a:pt x="5" y="10"/>
                </a:lnTo>
                <a:lnTo>
                  <a:pt x="0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3" name=""/>
          <p:cNvGrpSpPr/>
          <p:nvPr/>
        </p:nvGrpSpPr>
        <p:grpSpPr>
          <a:xfrm>
            <a:off x="6702480" y="4917960"/>
            <a:ext cx="23760" cy="49320"/>
            <a:chOff x="6702480" y="4917960"/>
            <a:chExt cx="23760" cy="49320"/>
          </a:xfrm>
        </p:grpSpPr>
        <p:sp>
          <p:nvSpPr>
            <p:cNvPr id="634" name=""/>
            <p:cNvSpPr/>
            <p:nvPr/>
          </p:nvSpPr>
          <p:spPr>
            <a:xfrm>
              <a:off x="6702480" y="4917960"/>
              <a:ext cx="23760" cy="49320"/>
            </a:xfrm>
            <a:custGeom>
              <a:avLst/>
              <a:gdLst/>
              <a:ahLst/>
              <a:rect l="l" t="t" r="r" b="b"/>
              <a:pathLst>
                <a:path w="15" h="31">
                  <a:moveTo>
                    <a:pt x="0" y="10"/>
                  </a:moveTo>
                  <a:lnTo>
                    <a:pt x="10" y="0"/>
                  </a:lnTo>
                  <a:lnTo>
                    <a:pt x="15" y="0"/>
                  </a:lnTo>
                  <a:lnTo>
                    <a:pt x="15" y="10"/>
                  </a:lnTo>
                  <a:lnTo>
                    <a:pt x="15" y="31"/>
                  </a:lnTo>
                  <a:lnTo>
                    <a:pt x="5" y="26"/>
                  </a:lnTo>
                  <a:lnTo>
                    <a:pt x="5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6702480" y="4917960"/>
              <a:ext cx="23760" cy="49320"/>
            </a:xfrm>
            <a:custGeom>
              <a:avLst/>
              <a:gdLst/>
              <a:ahLst/>
              <a:rect l="l" t="t" r="r" b="b"/>
              <a:pathLst>
                <a:path w="15" h="31">
                  <a:moveTo>
                    <a:pt x="0" y="10"/>
                  </a:moveTo>
                  <a:lnTo>
                    <a:pt x="10" y="0"/>
                  </a:lnTo>
                  <a:lnTo>
                    <a:pt x="15" y="0"/>
                  </a:lnTo>
                  <a:lnTo>
                    <a:pt x="15" y="10"/>
                  </a:lnTo>
                  <a:lnTo>
                    <a:pt x="15" y="31"/>
                  </a:lnTo>
                  <a:lnTo>
                    <a:pt x="5" y="26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36" name=""/>
          <p:cNvSpPr/>
          <p:nvPr/>
        </p:nvSpPr>
        <p:spPr>
          <a:xfrm>
            <a:off x="6692760" y="4959360"/>
            <a:ext cx="25560" cy="39600"/>
          </a:xfrm>
          <a:custGeom>
            <a:avLst/>
            <a:gdLst/>
            <a:ahLst/>
            <a:rect l="l" t="t" r="r" b="b"/>
            <a:pathLst>
              <a:path w="16" h="25">
                <a:moveTo>
                  <a:pt x="6" y="0"/>
                </a:moveTo>
                <a:lnTo>
                  <a:pt x="16" y="15"/>
                </a:lnTo>
                <a:lnTo>
                  <a:pt x="11" y="25"/>
                </a:lnTo>
                <a:lnTo>
                  <a:pt x="6" y="25"/>
                </a:lnTo>
                <a:lnTo>
                  <a:pt x="0" y="20"/>
                </a:lnTo>
                <a:lnTo>
                  <a:pt x="0" y="15"/>
                </a:lnTo>
                <a:lnTo>
                  <a:pt x="6" y="20"/>
                </a:lnTo>
                <a:lnTo>
                  <a:pt x="6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37" name=""/>
          <p:cNvGrpSpPr/>
          <p:nvPr/>
        </p:nvGrpSpPr>
        <p:grpSpPr>
          <a:xfrm>
            <a:off x="6692760" y="4959360"/>
            <a:ext cx="25560" cy="39600"/>
            <a:chOff x="6692760" y="4959360"/>
            <a:chExt cx="25560" cy="39600"/>
          </a:xfrm>
        </p:grpSpPr>
        <p:sp>
          <p:nvSpPr>
            <p:cNvPr id="638" name=""/>
            <p:cNvSpPr/>
            <p:nvPr/>
          </p:nvSpPr>
          <p:spPr>
            <a:xfrm>
              <a:off x="6692760" y="4959360"/>
              <a:ext cx="2556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6" y="0"/>
                  </a:moveTo>
                  <a:lnTo>
                    <a:pt x="16" y="15"/>
                  </a:lnTo>
                  <a:lnTo>
                    <a:pt x="11" y="25"/>
                  </a:lnTo>
                  <a:lnTo>
                    <a:pt x="6" y="25"/>
                  </a:lnTo>
                  <a:lnTo>
                    <a:pt x="0" y="20"/>
                  </a:lnTo>
                  <a:lnTo>
                    <a:pt x="0" y="15"/>
                  </a:lnTo>
                  <a:lnTo>
                    <a:pt x="6" y="2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6692760" y="4959360"/>
              <a:ext cx="2556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6" y="0"/>
                  </a:moveTo>
                  <a:lnTo>
                    <a:pt x="16" y="15"/>
                  </a:lnTo>
                  <a:lnTo>
                    <a:pt x="11" y="25"/>
                  </a:lnTo>
                  <a:lnTo>
                    <a:pt x="6" y="25"/>
                  </a:lnTo>
                  <a:lnTo>
                    <a:pt x="0" y="20"/>
                  </a:lnTo>
                  <a:lnTo>
                    <a:pt x="0" y="15"/>
                  </a:lnTo>
                  <a:lnTo>
                    <a:pt x="6" y="20"/>
                  </a:lnTo>
                  <a:lnTo>
                    <a:pt x="6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0" name=""/>
          <p:cNvSpPr/>
          <p:nvPr/>
        </p:nvSpPr>
        <p:spPr>
          <a:xfrm>
            <a:off x="6529320" y="5016600"/>
            <a:ext cx="33480" cy="41040"/>
          </a:xfrm>
          <a:custGeom>
            <a:avLst/>
            <a:gdLst/>
            <a:ahLst/>
            <a:rect l="l" t="t" r="r" b="b"/>
            <a:pathLst>
              <a:path w="21" h="26">
                <a:moveTo>
                  <a:pt x="0" y="21"/>
                </a:moveTo>
                <a:lnTo>
                  <a:pt x="5" y="21"/>
                </a:lnTo>
                <a:lnTo>
                  <a:pt x="5" y="10"/>
                </a:lnTo>
                <a:lnTo>
                  <a:pt x="15" y="0"/>
                </a:lnTo>
                <a:lnTo>
                  <a:pt x="21" y="0"/>
                </a:lnTo>
                <a:lnTo>
                  <a:pt x="21" y="10"/>
                </a:lnTo>
                <a:lnTo>
                  <a:pt x="10" y="26"/>
                </a:lnTo>
                <a:lnTo>
                  <a:pt x="0" y="2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1" name=""/>
          <p:cNvGrpSpPr/>
          <p:nvPr/>
        </p:nvGrpSpPr>
        <p:grpSpPr>
          <a:xfrm>
            <a:off x="6529320" y="5016600"/>
            <a:ext cx="33480" cy="41040"/>
            <a:chOff x="6529320" y="5016600"/>
            <a:chExt cx="33480" cy="41040"/>
          </a:xfrm>
        </p:grpSpPr>
        <p:sp>
          <p:nvSpPr>
            <p:cNvPr id="642" name=""/>
            <p:cNvSpPr/>
            <p:nvPr/>
          </p:nvSpPr>
          <p:spPr>
            <a:xfrm>
              <a:off x="6529320" y="5016600"/>
              <a:ext cx="33480" cy="41040"/>
            </a:xfrm>
            <a:custGeom>
              <a:avLst/>
              <a:gdLst/>
              <a:ahLst/>
              <a:rect l="l" t="t" r="r" b="b"/>
              <a:pathLst>
                <a:path w="21" h="26">
                  <a:moveTo>
                    <a:pt x="0" y="21"/>
                  </a:moveTo>
                  <a:lnTo>
                    <a:pt x="5" y="21"/>
                  </a:lnTo>
                  <a:lnTo>
                    <a:pt x="5" y="10"/>
                  </a:lnTo>
                  <a:lnTo>
                    <a:pt x="15" y="0"/>
                  </a:lnTo>
                  <a:lnTo>
                    <a:pt x="21" y="0"/>
                  </a:lnTo>
                  <a:lnTo>
                    <a:pt x="21" y="10"/>
                  </a:lnTo>
                  <a:lnTo>
                    <a:pt x="10" y="26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6529320" y="5016600"/>
              <a:ext cx="33480" cy="41040"/>
            </a:xfrm>
            <a:custGeom>
              <a:avLst/>
              <a:gdLst/>
              <a:ahLst/>
              <a:rect l="l" t="t" r="r" b="b"/>
              <a:pathLst>
                <a:path w="21" h="26">
                  <a:moveTo>
                    <a:pt x="0" y="21"/>
                  </a:moveTo>
                  <a:lnTo>
                    <a:pt x="5" y="21"/>
                  </a:lnTo>
                  <a:lnTo>
                    <a:pt x="5" y="10"/>
                  </a:lnTo>
                  <a:lnTo>
                    <a:pt x="15" y="0"/>
                  </a:lnTo>
                  <a:lnTo>
                    <a:pt x="21" y="0"/>
                  </a:lnTo>
                  <a:lnTo>
                    <a:pt x="21" y="10"/>
                  </a:lnTo>
                  <a:lnTo>
                    <a:pt x="10" y="26"/>
                  </a:lnTo>
                  <a:lnTo>
                    <a:pt x="0" y="2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4" name=""/>
          <p:cNvSpPr/>
          <p:nvPr/>
        </p:nvSpPr>
        <p:spPr>
          <a:xfrm>
            <a:off x="6454800" y="504972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5"/>
                </a:move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5" name=""/>
          <p:cNvGrpSpPr/>
          <p:nvPr/>
        </p:nvGrpSpPr>
        <p:grpSpPr>
          <a:xfrm>
            <a:off x="6454800" y="5049720"/>
            <a:ext cx="7920" cy="7920"/>
            <a:chOff x="6454800" y="5049720"/>
            <a:chExt cx="7920" cy="7920"/>
          </a:xfrm>
        </p:grpSpPr>
        <p:sp>
          <p:nvSpPr>
            <p:cNvPr id="646" name=""/>
            <p:cNvSpPr/>
            <p:nvPr/>
          </p:nvSpPr>
          <p:spPr>
            <a:xfrm>
              <a:off x="6454800" y="5049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6454800" y="50497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8" name=""/>
          <p:cNvSpPr/>
          <p:nvPr/>
        </p:nvSpPr>
        <p:spPr>
          <a:xfrm>
            <a:off x="6242040" y="5032440"/>
            <a:ext cx="57240" cy="25200"/>
          </a:xfrm>
          <a:custGeom>
            <a:avLst/>
            <a:gdLst/>
            <a:ahLst/>
            <a:rect l="l" t="t" r="r" b="b"/>
            <a:pathLst>
              <a:path w="36" h="16">
                <a:moveTo>
                  <a:pt x="5" y="16"/>
                </a:moveTo>
                <a:lnTo>
                  <a:pt x="0" y="16"/>
                </a:lnTo>
                <a:lnTo>
                  <a:pt x="5" y="5"/>
                </a:lnTo>
                <a:lnTo>
                  <a:pt x="15" y="5"/>
                </a:lnTo>
                <a:lnTo>
                  <a:pt x="26" y="0"/>
                </a:lnTo>
                <a:lnTo>
                  <a:pt x="36" y="5"/>
                </a:lnTo>
                <a:lnTo>
                  <a:pt x="26" y="16"/>
                </a:lnTo>
                <a:lnTo>
                  <a:pt x="5" y="1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49" name=""/>
          <p:cNvGrpSpPr/>
          <p:nvPr/>
        </p:nvGrpSpPr>
        <p:grpSpPr>
          <a:xfrm>
            <a:off x="6242040" y="5032440"/>
            <a:ext cx="57240" cy="25200"/>
            <a:chOff x="6242040" y="5032440"/>
            <a:chExt cx="57240" cy="25200"/>
          </a:xfrm>
        </p:grpSpPr>
        <p:sp>
          <p:nvSpPr>
            <p:cNvPr id="650" name=""/>
            <p:cNvSpPr/>
            <p:nvPr/>
          </p:nvSpPr>
          <p:spPr>
            <a:xfrm>
              <a:off x="6242040" y="5032440"/>
              <a:ext cx="57240" cy="2520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5" y="16"/>
                  </a:moveTo>
                  <a:lnTo>
                    <a:pt x="0" y="16"/>
                  </a:lnTo>
                  <a:lnTo>
                    <a:pt x="5" y="5"/>
                  </a:lnTo>
                  <a:lnTo>
                    <a:pt x="15" y="5"/>
                  </a:lnTo>
                  <a:lnTo>
                    <a:pt x="26" y="0"/>
                  </a:lnTo>
                  <a:lnTo>
                    <a:pt x="36" y="5"/>
                  </a:lnTo>
                  <a:lnTo>
                    <a:pt x="26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6242040" y="5032440"/>
              <a:ext cx="57240" cy="2520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5" y="16"/>
                  </a:moveTo>
                  <a:lnTo>
                    <a:pt x="0" y="16"/>
                  </a:lnTo>
                  <a:lnTo>
                    <a:pt x="5" y="5"/>
                  </a:lnTo>
                  <a:lnTo>
                    <a:pt x="15" y="5"/>
                  </a:lnTo>
                  <a:lnTo>
                    <a:pt x="26" y="0"/>
                  </a:lnTo>
                  <a:lnTo>
                    <a:pt x="36" y="5"/>
                  </a:lnTo>
                  <a:lnTo>
                    <a:pt x="26" y="16"/>
                  </a:lnTo>
                  <a:lnTo>
                    <a:pt x="5" y="1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2" name=""/>
          <p:cNvSpPr/>
          <p:nvPr/>
        </p:nvSpPr>
        <p:spPr>
          <a:xfrm>
            <a:off x="6126120" y="5073480"/>
            <a:ext cx="189000" cy="106560"/>
          </a:xfrm>
          <a:custGeom>
            <a:avLst/>
            <a:gdLst/>
            <a:ahLst/>
            <a:rect l="l" t="t" r="r" b="b"/>
            <a:pathLst>
              <a:path w="119" h="67">
                <a:moveTo>
                  <a:pt x="52" y="36"/>
                </a:moveTo>
                <a:lnTo>
                  <a:pt x="47" y="47"/>
                </a:lnTo>
                <a:lnTo>
                  <a:pt x="37" y="57"/>
                </a:lnTo>
                <a:lnTo>
                  <a:pt x="11" y="67"/>
                </a:lnTo>
                <a:lnTo>
                  <a:pt x="0" y="67"/>
                </a:lnTo>
                <a:lnTo>
                  <a:pt x="5" y="62"/>
                </a:lnTo>
                <a:lnTo>
                  <a:pt x="5" y="47"/>
                </a:lnTo>
                <a:lnTo>
                  <a:pt x="5" y="41"/>
                </a:lnTo>
                <a:lnTo>
                  <a:pt x="37" y="26"/>
                </a:lnTo>
                <a:lnTo>
                  <a:pt x="52" y="10"/>
                </a:lnTo>
                <a:lnTo>
                  <a:pt x="114" y="0"/>
                </a:lnTo>
                <a:lnTo>
                  <a:pt x="119" y="5"/>
                </a:lnTo>
                <a:lnTo>
                  <a:pt x="119" y="16"/>
                </a:lnTo>
                <a:lnTo>
                  <a:pt x="62" y="31"/>
                </a:lnTo>
                <a:lnTo>
                  <a:pt x="52" y="41"/>
                </a:lnTo>
                <a:lnTo>
                  <a:pt x="52" y="3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3" name=""/>
          <p:cNvGrpSpPr/>
          <p:nvPr/>
        </p:nvGrpSpPr>
        <p:grpSpPr>
          <a:xfrm>
            <a:off x="6126120" y="5073480"/>
            <a:ext cx="189000" cy="106560"/>
            <a:chOff x="6126120" y="5073480"/>
            <a:chExt cx="189000" cy="106560"/>
          </a:xfrm>
        </p:grpSpPr>
        <p:sp>
          <p:nvSpPr>
            <p:cNvPr id="654" name=""/>
            <p:cNvSpPr/>
            <p:nvPr/>
          </p:nvSpPr>
          <p:spPr>
            <a:xfrm>
              <a:off x="6126120" y="5073480"/>
              <a:ext cx="189000" cy="106560"/>
            </a:xfrm>
            <a:custGeom>
              <a:avLst/>
              <a:gdLst/>
              <a:ahLst/>
              <a:rect l="l" t="t" r="r" b="b"/>
              <a:pathLst>
                <a:path w="119" h="67">
                  <a:moveTo>
                    <a:pt x="52" y="36"/>
                  </a:moveTo>
                  <a:lnTo>
                    <a:pt x="47" y="47"/>
                  </a:lnTo>
                  <a:lnTo>
                    <a:pt x="37" y="57"/>
                  </a:lnTo>
                  <a:lnTo>
                    <a:pt x="11" y="67"/>
                  </a:lnTo>
                  <a:lnTo>
                    <a:pt x="0" y="67"/>
                  </a:lnTo>
                  <a:lnTo>
                    <a:pt x="5" y="62"/>
                  </a:lnTo>
                  <a:lnTo>
                    <a:pt x="5" y="47"/>
                  </a:lnTo>
                  <a:lnTo>
                    <a:pt x="5" y="41"/>
                  </a:lnTo>
                  <a:lnTo>
                    <a:pt x="37" y="26"/>
                  </a:lnTo>
                  <a:lnTo>
                    <a:pt x="52" y="10"/>
                  </a:lnTo>
                  <a:lnTo>
                    <a:pt x="114" y="0"/>
                  </a:lnTo>
                  <a:lnTo>
                    <a:pt x="119" y="5"/>
                  </a:lnTo>
                  <a:lnTo>
                    <a:pt x="119" y="16"/>
                  </a:lnTo>
                  <a:lnTo>
                    <a:pt x="62" y="31"/>
                  </a:lnTo>
                  <a:lnTo>
                    <a:pt x="52" y="41"/>
                  </a:lnTo>
                  <a:lnTo>
                    <a:pt x="52" y="3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6126120" y="5073480"/>
              <a:ext cx="189000" cy="106560"/>
            </a:xfrm>
            <a:custGeom>
              <a:avLst/>
              <a:gdLst/>
              <a:ahLst/>
              <a:rect l="l" t="t" r="r" b="b"/>
              <a:pathLst>
                <a:path w="119" h="67">
                  <a:moveTo>
                    <a:pt x="52" y="36"/>
                  </a:moveTo>
                  <a:lnTo>
                    <a:pt x="47" y="47"/>
                  </a:lnTo>
                  <a:lnTo>
                    <a:pt x="37" y="57"/>
                  </a:lnTo>
                  <a:lnTo>
                    <a:pt x="11" y="67"/>
                  </a:lnTo>
                  <a:lnTo>
                    <a:pt x="0" y="67"/>
                  </a:lnTo>
                  <a:lnTo>
                    <a:pt x="5" y="62"/>
                  </a:lnTo>
                  <a:lnTo>
                    <a:pt x="5" y="47"/>
                  </a:lnTo>
                  <a:lnTo>
                    <a:pt x="5" y="41"/>
                  </a:lnTo>
                  <a:lnTo>
                    <a:pt x="37" y="26"/>
                  </a:lnTo>
                  <a:lnTo>
                    <a:pt x="52" y="10"/>
                  </a:lnTo>
                  <a:lnTo>
                    <a:pt x="114" y="0"/>
                  </a:lnTo>
                  <a:lnTo>
                    <a:pt x="119" y="5"/>
                  </a:lnTo>
                  <a:lnTo>
                    <a:pt x="119" y="16"/>
                  </a:lnTo>
                  <a:lnTo>
                    <a:pt x="62" y="31"/>
                  </a:lnTo>
                  <a:lnTo>
                    <a:pt x="52" y="41"/>
                  </a:lnTo>
                  <a:lnTo>
                    <a:pt x="52" y="3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6" name=""/>
          <p:cNvSpPr/>
          <p:nvPr/>
        </p:nvSpPr>
        <p:spPr>
          <a:xfrm>
            <a:off x="6094440" y="5189400"/>
            <a:ext cx="23760" cy="24120"/>
          </a:xfrm>
          <a:custGeom>
            <a:avLst/>
            <a:gdLst/>
            <a:ahLst/>
            <a:rect l="l" t="t" r="r" b="b"/>
            <a:pathLst>
              <a:path w="15" h="15">
                <a:moveTo>
                  <a:pt x="0" y="15"/>
                </a:moveTo>
                <a:lnTo>
                  <a:pt x="0" y="10"/>
                </a:lnTo>
                <a:lnTo>
                  <a:pt x="15" y="0"/>
                </a:lnTo>
                <a:lnTo>
                  <a:pt x="10" y="10"/>
                </a:lnTo>
                <a:lnTo>
                  <a:pt x="5" y="15"/>
                </a:lnTo>
                <a:lnTo>
                  <a:pt x="0" y="1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7" name=""/>
          <p:cNvGrpSpPr/>
          <p:nvPr/>
        </p:nvGrpSpPr>
        <p:grpSpPr>
          <a:xfrm>
            <a:off x="6094440" y="5189400"/>
            <a:ext cx="23760" cy="24120"/>
            <a:chOff x="6094440" y="5189400"/>
            <a:chExt cx="23760" cy="24120"/>
          </a:xfrm>
        </p:grpSpPr>
        <p:sp>
          <p:nvSpPr>
            <p:cNvPr id="658" name=""/>
            <p:cNvSpPr/>
            <p:nvPr/>
          </p:nvSpPr>
          <p:spPr>
            <a:xfrm>
              <a:off x="6094440" y="5189400"/>
              <a:ext cx="23760" cy="2412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15"/>
                  </a:moveTo>
                  <a:lnTo>
                    <a:pt x="0" y="10"/>
                  </a:lnTo>
                  <a:lnTo>
                    <a:pt x="15" y="0"/>
                  </a:lnTo>
                  <a:lnTo>
                    <a:pt x="10" y="10"/>
                  </a:lnTo>
                  <a:lnTo>
                    <a:pt x="5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6094440" y="5189400"/>
              <a:ext cx="23760" cy="2412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15"/>
                  </a:moveTo>
                  <a:lnTo>
                    <a:pt x="0" y="10"/>
                  </a:lnTo>
                  <a:lnTo>
                    <a:pt x="15" y="0"/>
                  </a:lnTo>
                  <a:lnTo>
                    <a:pt x="10" y="10"/>
                  </a:lnTo>
                  <a:lnTo>
                    <a:pt x="5" y="15"/>
                  </a:lnTo>
                  <a:lnTo>
                    <a:pt x="0" y="1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0" name=""/>
          <p:cNvSpPr/>
          <p:nvPr/>
        </p:nvSpPr>
        <p:spPr>
          <a:xfrm>
            <a:off x="6175440" y="5065560"/>
            <a:ext cx="33120" cy="16200"/>
          </a:xfrm>
          <a:custGeom>
            <a:avLst/>
            <a:gdLst/>
            <a:ahLst/>
            <a:rect l="l" t="t" r="r" b="b"/>
            <a:pathLst>
              <a:path w="21" h="10">
                <a:moveTo>
                  <a:pt x="0" y="0"/>
                </a:moveTo>
                <a:lnTo>
                  <a:pt x="16" y="0"/>
                </a:lnTo>
                <a:lnTo>
                  <a:pt x="21" y="5"/>
                </a:lnTo>
                <a:lnTo>
                  <a:pt x="11" y="10"/>
                </a:lnTo>
                <a:lnTo>
                  <a:pt x="0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1" name=""/>
          <p:cNvGrpSpPr/>
          <p:nvPr/>
        </p:nvGrpSpPr>
        <p:grpSpPr>
          <a:xfrm>
            <a:off x="6175440" y="5065560"/>
            <a:ext cx="33120" cy="16200"/>
            <a:chOff x="6175440" y="5065560"/>
            <a:chExt cx="33120" cy="16200"/>
          </a:xfrm>
        </p:grpSpPr>
        <p:sp>
          <p:nvSpPr>
            <p:cNvPr id="662" name=""/>
            <p:cNvSpPr/>
            <p:nvPr/>
          </p:nvSpPr>
          <p:spPr>
            <a:xfrm>
              <a:off x="6175440" y="5065560"/>
              <a:ext cx="33120" cy="1620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16" y="0"/>
                  </a:lnTo>
                  <a:lnTo>
                    <a:pt x="21" y="5"/>
                  </a:lnTo>
                  <a:lnTo>
                    <a:pt x="11" y="1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6175440" y="5065560"/>
              <a:ext cx="33120" cy="1620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16" y="0"/>
                  </a:lnTo>
                  <a:lnTo>
                    <a:pt x="21" y="5"/>
                  </a:lnTo>
                  <a:lnTo>
                    <a:pt x="11" y="10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4" name=""/>
          <p:cNvSpPr/>
          <p:nvPr/>
        </p:nvSpPr>
        <p:spPr>
          <a:xfrm>
            <a:off x="6143760" y="5073480"/>
            <a:ext cx="15840" cy="16200"/>
          </a:xfrm>
          <a:custGeom>
            <a:avLst/>
            <a:gdLst/>
            <a:ahLst/>
            <a:rect l="l" t="t" r="r" b="b"/>
            <a:pathLst>
              <a:path w="10" h="10">
                <a:moveTo>
                  <a:pt x="5" y="5"/>
                </a:moveTo>
                <a:lnTo>
                  <a:pt x="0" y="0"/>
                </a:lnTo>
                <a:lnTo>
                  <a:pt x="10" y="0"/>
                </a:lnTo>
                <a:lnTo>
                  <a:pt x="10" y="10"/>
                </a:lnTo>
                <a:lnTo>
                  <a:pt x="5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600" bIns="-30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5" name=""/>
          <p:cNvGrpSpPr/>
          <p:nvPr/>
        </p:nvGrpSpPr>
        <p:grpSpPr>
          <a:xfrm>
            <a:off x="6143760" y="5073480"/>
            <a:ext cx="15840" cy="16200"/>
            <a:chOff x="6143760" y="5073480"/>
            <a:chExt cx="15840" cy="16200"/>
          </a:xfrm>
        </p:grpSpPr>
        <p:sp>
          <p:nvSpPr>
            <p:cNvPr id="666" name=""/>
            <p:cNvSpPr/>
            <p:nvPr/>
          </p:nvSpPr>
          <p:spPr>
            <a:xfrm>
              <a:off x="6143760" y="507348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5" y="5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10" y="1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6143760" y="5073480"/>
              <a:ext cx="15840" cy="1620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5" y="5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10" y="10"/>
                  </a:lnTo>
                  <a:lnTo>
                    <a:pt x="5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600" bIns="-30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8" name=""/>
          <p:cNvSpPr/>
          <p:nvPr/>
        </p:nvSpPr>
        <p:spPr>
          <a:xfrm>
            <a:off x="6110280" y="5065560"/>
            <a:ext cx="23760" cy="24120"/>
          </a:xfrm>
          <a:custGeom>
            <a:avLst/>
            <a:gdLst/>
            <a:ahLst/>
            <a:rect l="l" t="t" r="r" b="b"/>
            <a:pathLst>
              <a:path w="15" h="15">
                <a:moveTo>
                  <a:pt x="0" y="10"/>
                </a:move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  <a:lnTo>
                  <a:pt x="15" y="5"/>
                </a:lnTo>
                <a:lnTo>
                  <a:pt x="10" y="10"/>
                </a:lnTo>
                <a:lnTo>
                  <a:pt x="10" y="15"/>
                </a:lnTo>
                <a:lnTo>
                  <a:pt x="0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2680" bIns="-22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9" name=""/>
          <p:cNvGrpSpPr/>
          <p:nvPr/>
        </p:nvGrpSpPr>
        <p:grpSpPr>
          <a:xfrm>
            <a:off x="6110280" y="5065560"/>
            <a:ext cx="23760" cy="24120"/>
            <a:chOff x="6110280" y="5065560"/>
            <a:chExt cx="23760" cy="24120"/>
          </a:xfrm>
        </p:grpSpPr>
        <p:sp>
          <p:nvSpPr>
            <p:cNvPr id="670" name=""/>
            <p:cNvSpPr/>
            <p:nvPr/>
          </p:nvSpPr>
          <p:spPr>
            <a:xfrm>
              <a:off x="6110280" y="5065560"/>
              <a:ext cx="23760" cy="2412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1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5" y="5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6110280" y="5065560"/>
              <a:ext cx="23760" cy="24120"/>
            </a:xfrm>
            <a:custGeom>
              <a:avLst/>
              <a:gdLst/>
              <a:ahLst/>
              <a:rect l="l" t="t" r="r" b="b"/>
              <a:pathLst>
                <a:path w="15" h="15">
                  <a:moveTo>
                    <a:pt x="0" y="1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5" y="5"/>
                  </a:lnTo>
                  <a:lnTo>
                    <a:pt x="10" y="10"/>
                  </a:lnTo>
                  <a:lnTo>
                    <a:pt x="10" y="15"/>
                  </a:lnTo>
                  <a:lnTo>
                    <a:pt x="0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2" name=""/>
          <p:cNvSpPr/>
          <p:nvPr/>
        </p:nvSpPr>
        <p:spPr>
          <a:xfrm>
            <a:off x="5921280" y="5057640"/>
            <a:ext cx="173160" cy="49320"/>
          </a:xfrm>
          <a:custGeom>
            <a:avLst/>
            <a:gdLst/>
            <a:ahLst/>
            <a:rect l="l" t="t" r="r" b="b"/>
            <a:pathLst>
              <a:path w="109" h="31">
                <a:moveTo>
                  <a:pt x="5" y="15"/>
                </a:moveTo>
                <a:lnTo>
                  <a:pt x="26" y="5"/>
                </a:lnTo>
                <a:lnTo>
                  <a:pt x="41" y="10"/>
                </a:lnTo>
                <a:lnTo>
                  <a:pt x="52" y="20"/>
                </a:lnTo>
                <a:lnTo>
                  <a:pt x="72" y="15"/>
                </a:lnTo>
                <a:lnTo>
                  <a:pt x="88" y="20"/>
                </a:lnTo>
                <a:lnTo>
                  <a:pt x="109" y="10"/>
                </a:lnTo>
                <a:lnTo>
                  <a:pt x="103" y="0"/>
                </a:lnTo>
                <a:lnTo>
                  <a:pt x="109" y="10"/>
                </a:lnTo>
                <a:lnTo>
                  <a:pt x="98" y="26"/>
                </a:lnTo>
                <a:lnTo>
                  <a:pt x="41" y="31"/>
                </a:lnTo>
                <a:lnTo>
                  <a:pt x="26" y="26"/>
                </a:lnTo>
                <a:lnTo>
                  <a:pt x="0" y="26"/>
                </a:lnTo>
                <a:lnTo>
                  <a:pt x="0" y="15"/>
                </a:lnTo>
                <a:lnTo>
                  <a:pt x="5" y="1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3" name=""/>
          <p:cNvGrpSpPr/>
          <p:nvPr/>
        </p:nvGrpSpPr>
        <p:grpSpPr>
          <a:xfrm>
            <a:off x="5921280" y="5057640"/>
            <a:ext cx="173160" cy="49320"/>
            <a:chOff x="5921280" y="5057640"/>
            <a:chExt cx="173160" cy="49320"/>
          </a:xfrm>
        </p:grpSpPr>
        <p:sp>
          <p:nvSpPr>
            <p:cNvPr id="674" name=""/>
            <p:cNvSpPr/>
            <p:nvPr/>
          </p:nvSpPr>
          <p:spPr>
            <a:xfrm>
              <a:off x="5921280" y="5057640"/>
              <a:ext cx="173160" cy="49320"/>
            </a:xfrm>
            <a:custGeom>
              <a:avLst/>
              <a:gdLst/>
              <a:ahLst/>
              <a:rect l="l" t="t" r="r" b="b"/>
              <a:pathLst>
                <a:path w="109" h="31">
                  <a:moveTo>
                    <a:pt x="5" y="15"/>
                  </a:moveTo>
                  <a:lnTo>
                    <a:pt x="26" y="5"/>
                  </a:lnTo>
                  <a:lnTo>
                    <a:pt x="41" y="10"/>
                  </a:lnTo>
                  <a:lnTo>
                    <a:pt x="52" y="20"/>
                  </a:lnTo>
                  <a:lnTo>
                    <a:pt x="72" y="15"/>
                  </a:lnTo>
                  <a:lnTo>
                    <a:pt x="88" y="20"/>
                  </a:lnTo>
                  <a:lnTo>
                    <a:pt x="109" y="10"/>
                  </a:lnTo>
                  <a:lnTo>
                    <a:pt x="103" y="0"/>
                  </a:lnTo>
                  <a:lnTo>
                    <a:pt x="109" y="10"/>
                  </a:lnTo>
                  <a:lnTo>
                    <a:pt x="98" y="26"/>
                  </a:lnTo>
                  <a:lnTo>
                    <a:pt x="41" y="31"/>
                  </a:lnTo>
                  <a:lnTo>
                    <a:pt x="26" y="26"/>
                  </a:lnTo>
                  <a:lnTo>
                    <a:pt x="0" y="26"/>
                  </a:lnTo>
                  <a:lnTo>
                    <a:pt x="0" y="15"/>
                  </a:lnTo>
                  <a:lnTo>
                    <a:pt x="5" y="1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5921280" y="5057640"/>
              <a:ext cx="173160" cy="49320"/>
            </a:xfrm>
            <a:custGeom>
              <a:avLst/>
              <a:gdLst/>
              <a:ahLst/>
              <a:rect l="l" t="t" r="r" b="b"/>
              <a:pathLst>
                <a:path w="109" h="31">
                  <a:moveTo>
                    <a:pt x="5" y="15"/>
                  </a:moveTo>
                  <a:lnTo>
                    <a:pt x="26" y="5"/>
                  </a:lnTo>
                  <a:lnTo>
                    <a:pt x="41" y="10"/>
                  </a:lnTo>
                  <a:lnTo>
                    <a:pt x="52" y="20"/>
                  </a:lnTo>
                  <a:lnTo>
                    <a:pt x="72" y="15"/>
                  </a:lnTo>
                  <a:lnTo>
                    <a:pt x="88" y="20"/>
                  </a:lnTo>
                  <a:lnTo>
                    <a:pt x="109" y="10"/>
                  </a:lnTo>
                  <a:lnTo>
                    <a:pt x="103" y="0"/>
                  </a:lnTo>
                  <a:lnTo>
                    <a:pt x="109" y="10"/>
                  </a:lnTo>
                  <a:lnTo>
                    <a:pt x="98" y="26"/>
                  </a:lnTo>
                  <a:lnTo>
                    <a:pt x="41" y="31"/>
                  </a:lnTo>
                  <a:lnTo>
                    <a:pt x="26" y="26"/>
                  </a:lnTo>
                  <a:lnTo>
                    <a:pt x="0" y="26"/>
                  </a:lnTo>
                  <a:lnTo>
                    <a:pt x="0" y="15"/>
                  </a:lnTo>
                  <a:lnTo>
                    <a:pt x="5" y="1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6" name=""/>
          <p:cNvSpPr/>
          <p:nvPr/>
        </p:nvSpPr>
        <p:spPr>
          <a:xfrm>
            <a:off x="5880240" y="5122800"/>
            <a:ext cx="90360" cy="57240"/>
          </a:xfrm>
          <a:custGeom>
            <a:avLst/>
            <a:gdLst/>
            <a:ahLst/>
            <a:rect l="l" t="t" r="r" b="b"/>
            <a:pathLst>
              <a:path w="57" h="36">
                <a:moveTo>
                  <a:pt x="31" y="0"/>
                </a:moveTo>
                <a:lnTo>
                  <a:pt x="52" y="16"/>
                </a:lnTo>
                <a:lnTo>
                  <a:pt x="57" y="31"/>
                </a:lnTo>
                <a:lnTo>
                  <a:pt x="47" y="36"/>
                </a:lnTo>
                <a:lnTo>
                  <a:pt x="41" y="36"/>
                </a:lnTo>
                <a:lnTo>
                  <a:pt x="21" y="21"/>
                </a:lnTo>
                <a:lnTo>
                  <a:pt x="5" y="16"/>
                </a:lnTo>
                <a:lnTo>
                  <a:pt x="0" y="5"/>
                </a:lnTo>
                <a:lnTo>
                  <a:pt x="31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77" name=""/>
          <p:cNvGrpSpPr/>
          <p:nvPr/>
        </p:nvGrpSpPr>
        <p:grpSpPr>
          <a:xfrm>
            <a:off x="5880240" y="5122800"/>
            <a:ext cx="90360" cy="57240"/>
            <a:chOff x="5880240" y="5122800"/>
            <a:chExt cx="90360" cy="57240"/>
          </a:xfrm>
        </p:grpSpPr>
        <p:sp>
          <p:nvSpPr>
            <p:cNvPr id="678" name=""/>
            <p:cNvSpPr/>
            <p:nvPr/>
          </p:nvSpPr>
          <p:spPr>
            <a:xfrm>
              <a:off x="5880240" y="5122800"/>
              <a:ext cx="90360" cy="57240"/>
            </a:xfrm>
            <a:custGeom>
              <a:avLst/>
              <a:gdLst/>
              <a:ahLst/>
              <a:rect l="l" t="t" r="r" b="b"/>
              <a:pathLst>
                <a:path w="57" h="36">
                  <a:moveTo>
                    <a:pt x="31" y="0"/>
                  </a:moveTo>
                  <a:lnTo>
                    <a:pt x="52" y="16"/>
                  </a:lnTo>
                  <a:lnTo>
                    <a:pt x="57" y="31"/>
                  </a:lnTo>
                  <a:lnTo>
                    <a:pt x="47" y="36"/>
                  </a:lnTo>
                  <a:lnTo>
                    <a:pt x="41" y="36"/>
                  </a:lnTo>
                  <a:lnTo>
                    <a:pt x="21" y="21"/>
                  </a:lnTo>
                  <a:lnTo>
                    <a:pt x="5" y="16"/>
                  </a:lnTo>
                  <a:lnTo>
                    <a:pt x="0" y="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5880240" y="5122800"/>
              <a:ext cx="90360" cy="57240"/>
            </a:xfrm>
            <a:custGeom>
              <a:avLst/>
              <a:gdLst/>
              <a:ahLst/>
              <a:rect l="l" t="t" r="r" b="b"/>
              <a:pathLst>
                <a:path w="57" h="36">
                  <a:moveTo>
                    <a:pt x="31" y="0"/>
                  </a:moveTo>
                  <a:lnTo>
                    <a:pt x="52" y="16"/>
                  </a:lnTo>
                  <a:lnTo>
                    <a:pt x="57" y="31"/>
                  </a:lnTo>
                  <a:lnTo>
                    <a:pt x="47" y="36"/>
                  </a:lnTo>
                  <a:lnTo>
                    <a:pt x="41" y="36"/>
                  </a:lnTo>
                  <a:lnTo>
                    <a:pt x="21" y="21"/>
                  </a:lnTo>
                  <a:lnTo>
                    <a:pt x="5" y="16"/>
                  </a:lnTo>
                  <a:lnTo>
                    <a:pt x="0" y="5"/>
                  </a:lnTo>
                  <a:lnTo>
                    <a:pt x="31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0440" bIns="104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0" name=""/>
          <p:cNvSpPr/>
          <p:nvPr/>
        </p:nvSpPr>
        <p:spPr>
          <a:xfrm>
            <a:off x="5756400" y="5065560"/>
            <a:ext cx="131760" cy="49320"/>
          </a:xfrm>
          <a:custGeom>
            <a:avLst/>
            <a:gdLst/>
            <a:ahLst/>
            <a:rect l="l" t="t" r="r" b="b"/>
            <a:pathLst>
              <a:path w="83" h="31">
                <a:moveTo>
                  <a:pt x="6" y="10"/>
                </a:moveTo>
                <a:lnTo>
                  <a:pt x="26" y="10"/>
                </a:lnTo>
                <a:lnTo>
                  <a:pt x="42" y="21"/>
                </a:lnTo>
                <a:lnTo>
                  <a:pt x="52" y="15"/>
                </a:lnTo>
                <a:lnTo>
                  <a:pt x="37" y="5"/>
                </a:lnTo>
                <a:lnTo>
                  <a:pt x="37" y="0"/>
                </a:lnTo>
                <a:lnTo>
                  <a:pt x="42" y="0"/>
                </a:lnTo>
                <a:lnTo>
                  <a:pt x="52" y="5"/>
                </a:lnTo>
                <a:lnTo>
                  <a:pt x="63" y="5"/>
                </a:lnTo>
                <a:lnTo>
                  <a:pt x="68" y="10"/>
                </a:lnTo>
                <a:lnTo>
                  <a:pt x="73" y="5"/>
                </a:lnTo>
                <a:lnTo>
                  <a:pt x="83" y="21"/>
                </a:lnTo>
                <a:lnTo>
                  <a:pt x="73" y="15"/>
                </a:lnTo>
                <a:lnTo>
                  <a:pt x="73" y="21"/>
                </a:lnTo>
                <a:lnTo>
                  <a:pt x="68" y="21"/>
                </a:lnTo>
                <a:lnTo>
                  <a:pt x="57" y="21"/>
                </a:lnTo>
                <a:lnTo>
                  <a:pt x="26" y="31"/>
                </a:lnTo>
                <a:lnTo>
                  <a:pt x="6" y="31"/>
                </a:lnTo>
                <a:lnTo>
                  <a:pt x="0" y="31"/>
                </a:lnTo>
                <a:lnTo>
                  <a:pt x="0" y="15"/>
                </a:lnTo>
                <a:lnTo>
                  <a:pt x="6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1" name=""/>
          <p:cNvGrpSpPr/>
          <p:nvPr/>
        </p:nvGrpSpPr>
        <p:grpSpPr>
          <a:xfrm>
            <a:off x="5756400" y="5065560"/>
            <a:ext cx="131760" cy="49320"/>
            <a:chOff x="5756400" y="5065560"/>
            <a:chExt cx="131760" cy="49320"/>
          </a:xfrm>
        </p:grpSpPr>
        <p:sp>
          <p:nvSpPr>
            <p:cNvPr id="682" name=""/>
            <p:cNvSpPr/>
            <p:nvPr/>
          </p:nvSpPr>
          <p:spPr>
            <a:xfrm>
              <a:off x="5756400" y="5065560"/>
              <a:ext cx="131760" cy="49320"/>
            </a:xfrm>
            <a:custGeom>
              <a:avLst/>
              <a:gdLst/>
              <a:ahLst/>
              <a:rect l="l" t="t" r="r" b="b"/>
              <a:pathLst>
                <a:path w="83" h="31">
                  <a:moveTo>
                    <a:pt x="6" y="10"/>
                  </a:moveTo>
                  <a:lnTo>
                    <a:pt x="26" y="10"/>
                  </a:lnTo>
                  <a:lnTo>
                    <a:pt x="42" y="21"/>
                  </a:lnTo>
                  <a:lnTo>
                    <a:pt x="52" y="15"/>
                  </a:lnTo>
                  <a:lnTo>
                    <a:pt x="37" y="5"/>
                  </a:lnTo>
                  <a:lnTo>
                    <a:pt x="37" y="0"/>
                  </a:lnTo>
                  <a:lnTo>
                    <a:pt x="42" y="0"/>
                  </a:lnTo>
                  <a:lnTo>
                    <a:pt x="52" y="5"/>
                  </a:lnTo>
                  <a:lnTo>
                    <a:pt x="63" y="5"/>
                  </a:lnTo>
                  <a:lnTo>
                    <a:pt x="68" y="10"/>
                  </a:lnTo>
                  <a:lnTo>
                    <a:pt x="73" y="5"/>
                  </a:lnTo>
                  <a:lnTo>
                    <a:pt x="83" y="21"/>
                  </a:lnTo>
                  <a:lnTo>
                    <a:pt x="73" y="15"/>
                  </a:lnTo>
                  <a:lnTo>
                    <a:pt x="73" y="21"/>
                  </a:lnTo>
                  <a:lnTo>
                    <a:pt x="68" y="21"/>
                  </a:lnTo>
                  <a:lnTo>
                    <a:pt x="57" y="21"/>
                  </a:lnTo>
                  <a:lnTo>
                    <a:pt x="26" y="31"/>
                  </a:lnTo>
                  <a:lnTo>
                    <a:pt x="6" y="31"/>
                  </a:lnTo>
                  <a:lnTo>
                    <a:pt x="0" y="31"/>
                  </a:lnTo>
                  <a:lnTo>
                    <a:pt x="0" y="15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5756400" y="5065560"/>
              <a:ext cx="131760" cy="49320"/>
            </a:xfrm>
            <a:custGeom>
              <a:avLst/>
              <a:gdLst/>
              <a:ahLst/>
              <a:rect l="l" t="t" r="r" b="b"/>
              <a:pathLst>
                <a:path w="83" h="31">
                  <a:moveTo>
                    <a:pt x="6" y="10"/>
                  </a:moveTo>
                  <a:lnTo>
                    <a:pt x="26" y="10"/>
                  </a:lnTo>
                  <a:lnTo>
                    <a:pt x="42" y="21"/>
                  </a:lnTo>
                  <a:lnTo>
                    <a:pt x="52" y="15"/>
                  </a:lnTo>
                  <a:lnTo>
                    <a:pt x="37" y="5"/>
                  </a:lnTo>
                  <a:lnTo>
                    <a:pt x="37" y="0"/>
                  </a:lnTo>
                  <a:lnTo>
                    <a:pt x="42" y="0"/>
                  </a:lnTo>
                  <a:lnTo>
                    <a:pt x="52" y="5"/>
                  </a:lnTo>
                  <a:lnTo>
                    <a:pt x="63" y="5"/>
                  </a:lnTo>
                  <a:lnTo>
                    <a:pt x="68" y="10"/>
                  </a:lnTo>
                  <a:lnTo>
                    <a:pt x="73" y="5"/>
                  </a:lnTo>
                  <a:lnTo>
                    <a:pt x="83" y="21"/>
                  </a:lnTo>
                  <a:lnTo>
                    <a:pt x="73" y="15"/>
                  </a:lnTo>
                  <a:lnTo>
                    <a:pt x="73" y="21"/>
                  </a:lnTo>
                  <a:lnTo>
                    <a:pt x="68" y="21"/>
                  </a:lnTo>
                  <a:lnTo>
                    <a:pt x="57" y="21"/>
                  </a:lnTo>
                  <a:lnTo>
                    <a:pt x="26" y="31"/>
                  </a:lnTo>
                  <a:lnTo>
                    <a:pt x="6" y="31"/>
                  </a:lnTo>
                  <a:lnTo>
                    <a:pt x="0" y="31"/>
                  </a:lnTo>
                  <a:lnTo>
                    <a:pt x="0" y="15"/>
                  </a:lnTo>
                  <a:lnTo>
                    <a:pt x="6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4" name=""/>
          <p:cNvSpPr/>
          <p:nvPr/>
        </p:nvSpPr>
        <p:spPr>
          <a:xfrm>
            <a:off x="5707080" y="5073480"/>
            <a:ext cx="41400" cy="33480"/>
          </a:xfrm>
          <a:custGeom>
            <a:avLst/>
            <a:gdLst/>
            <a:ahLst/>
            <a:rect l="l" t="t" r="r" b="b"/>
            <a:pathLst>
              <a:path w="26" h="21">
                <a:moveTo>
                  <a:pt x="6" y="5"/>
                </a:moveTo>
                <a:lnTo>
                  <a:pt x="16" y="0"/>
                </a:lnTo>
                <a:lnTo>
                  <a:pt x="26" y="0"/>
                </a:lnTo>
                <a:lnTo>
                  <a:pt x="26" y="21"/>
                </a:lnTo>
                <a:lnTo>
                  <a:pt x="0" y="21"/>
                </a:lnTo>
                <a:lnTo>
                  <a:pt x="6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5" name=""/>
          <p:cNvGrpSpPr/>
          <p:nvPr/>
        </p:nvGrpSpPr>
        <p:grpSpPr>
          <a:xfrm>
            <a:off x="5707080" y="5073480"/>
            <a:ext cx="41400" cy="33480"/>
            <a:chOff x="5707080" y="5073480"/>
            <a:chExt cx="41400" cy="33480"/>
          </a:xfrm>
        </p:grpSpPr>
        <p:sp>
          <p:nvSpPr>
            <p:cNvPr id="686" name=""/>
            <p:cNvSpPr/>
            <p:nvPr/>
          </p:nvSpPr>
          <p:spPr>
            <a:xfrm>
              <a:off x="5707080" y="5073480"/>
              <a:ext cx="41400" cy="3348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6" y="5"/>
                  </a:moveTo>
                  <a:lnTo>
                    <a:pt x="16" y="0"/>
                  </a:lnTo>
                  <a:lnTo>
                    <a:pt x="26" y="0"/>
                  </a:lnTo>
                  <a:lnTo>
                    <a:pt x="26" y="21"/>
                  </a:lnTo>
                  <a:lnTo>
                    <a:pt x="0" y="21"/>
                  </a:lnTo>
                  <a:lnTo>
                    <a:pt x="6" y="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5707080" y="5073480"/>
              <a:ext cx="41400" cy="3348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6" y="5"/>
                  </a:moveTo>
                  <a:lnTo>
                    <a:pt x="16" y="0"/>
                  </a:lnTo>
                  <a:lnTo>
                    <a:pt x="26" y="0"/>
                  </a:lnTo>
                  <a:lnTo>
                    <a:pt x="26" y="21"/>
                  </a:lnTo>
                  <a:lnTo>
                    <a:pt x="0" y="21"/>
                  </a:lnTo>
                  <a:lnTo>
                    <a:pt x="6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88" name=""/>
          <p:cNvSpPr/>
          <p:nvPr/>
        </p:nvSpPr>
        <p:spPr>
          <a:xfrm>
            <a:off x="5634000" y="5057640"/>
            <a:ext cx="57240" cy="41400"/>
          </a:xfrm>
          <a:custGeom>
            <a:avLst/>
            <a:gdLst/>
            <a:ahLst/>
            <a:rect l="l" t="t" r="r" b="b"/>
            <a:pathLst>
              <a:path w="36" h="26">
                <a:moveTo>
                  <a:pt x="15" y="5"/>
                </a:moveTo>
                <a:lnTo>
                  <a:pt x="31" y="5"/>
                </a:lnTo>
                <a:lnTo>
                  <a:pt x="36" y="10"/>
                </a:lnTo>
                <a:lnTo>
                  <a:pt x="36" y="15"/>
                </a:lnTo>
                <a:lnTo>
                  <a:pt x="26" y="20"/>
                </a:lnTo>
                <a:lnTo>
                  <a:pt x="26" y="26"/>
                </a:lnTo>
                <a:lnTo>
                  <a:pt x="15" y="15"/>
                </a:lnTo>
                <a:lnTo>
                  <a:pt x="0" y="10"/>
                </a:lnTo>
                <a:lnTo>
                  <a:pt x="0" y="0"/>
                </a:lnTo>
                <a:lnTo>
                  <a:pt x="15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9" name=""/>
          <p:cNvGrpSpPr/>
          <p:nvPr/>
        </p:nvGrpSpPr>
        <p:grpSpPr>
          <a:xfrm>
            <a:off x="5634000" y="5057640"/>
            <a:ext cx="57240" cy="41400"/>
            <a:chOff x="5634000" y="5057640"/>
            <a:chExt cx="57240" cy="41400"/>
          </a:xfrm>
        </p:grpSpPr>
        <p:sp>
          <p:nvSpPr>
            <p:cNvPr id="690" name=""/>
            <p:cNvSpPr/>
            <p:nvPr/>
          </p:nvSpPr>
          <p:spPr>
            <a:xfrm>
              <a:off x="5634000" y="5057640"/>
              <a:ext cx="57240" cy="414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15" y="5"/>
                  </a:moveTo>
                  <a:lnTo>
                    <a:pt x="31" y="5"/>
                  </a:lnTo>
                  <a:lnTo>
                    <a:pt x="36" y="10"/>
                  </a:lnTo>
                  <a:lnTo>
                    <a:pt x="36" y="15"/>
                  </a:lnTo>
                  <a:lnTo>
                    <a:pt x="26" y="20"/>
                  </a:lnTo>
                  <a:lnTo>
                    <a:pt x="26" y="26"/>
                  </a:lnTo>
                  <a:lnTo>
                    <a:pt x="15" y="15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5" y="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5634000" y="5057640"/>
              <a:ext cx="57240" cy="414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15" y="5"/>
                  </a:moveTo>
                  <a:lnTo>
                    <a:pt x="31" y="5"/>
                  </a:lnTo>
                  <a:lnTo>
                    <a:pt x="36" y="10"/>
                  </a:lnTo>
                  <a:lnTo>
                    <a:pt x="36" y="15"/>
                  </a:lnTo>
                  <a:lnTo>
                    <a:pt x="26" y="20"/>
                  </a:lnTo>
                  <a:lnTo>
                    <a:pt x="26" y="26"/>
                  </a:lnTo>
                  <a:lnTo>
                    <a:pt x="15" y="15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5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2" name=""/>
          <p:cNvSpPr/>
          <p:nvPr/>
        </p:nvSpPr>
        <p:spPr>
          <a:xfrm>
            <a:off x="5543640" y="4998960"/>
            <a:ext cx="65160" cy="17640"/>
          </a:xfrm>
          <a:custGeom>
            <a:avLst/>
            <a:gdLst/>
            <a:ahLst/>
            <a:rect l="l" t="t" r="r" b="b"/>
            <a:pathLst>
              <a:path w="41" h="11">
                <a:moveTo>
                  <a:pt x="0" y="0"/>
                </a:moveTo>
                <a:lnTo>
                  <a:pt x="36" y="0"/>
                </a:lnTo>
                <a:lnTo>
                  <a:pt x="41" y="6"/>
                </a:lnTo>
                <a:lnTo>
                  <a:pt x="21" y="11"/>
                </a:lnTo>
                <a:lnTo>
                  <a:pt x="5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3" name=""/>
          <p:cNvGrpSpPr/>
          <p:nvPr/>
        </p:nvGrpSpPr>
        <p:grpSpPr>
          <a:xfrm>
            <a:off x="5543640" y="4998960"/>
            <a:ext cx="65160" cy="17640"/>
            <a:chOff x="5543640" y="4998960"/>
            <a:chExt cx="65160" cy="17640"/>
          </a:xfrm>
        </p:grpSpPr>
        <p:sp>
          <p:nvSpPr>
            <p:cNvPr id="694" name=""/>
            <p:cNvSpPr/>
            <p:nvPr/>
          </p:nvSpPr>
          <p:spPr>
            <a:xfrm>
              <a:off x="5543640" y="4998960"/>
              <a:ext cx="65160" cy="1764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0"/>
                  </a:moveTo>
                  <a:lnTo>
                    <a:pt x="36" y="0"/>
                  </a:lnTo>
                  <a:lnTo>
                    <a:pt x="41" y="6"/>
                  </a:lnTo>
                  <a:lnTo>
                    <a:pt x="21" y="11"/>
                  </a:lnTo>
                  <a:lnTo>
                    <a:pt x="5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5543640" y="4998960"/>
              <a:ext cx="65160" cy="1764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0"/>
                  </a:moveTo>
                  <a:lnTo>
                    <a:pt x="36" y="0"/>
                  </a:lnTo>
                  <a:lnTo>
                    <a:pt x="41" y="6"/>
                  </a:lnTo>
                  <a:lnTo>
                    <a:pt x="21" y="11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6" name=""/>
          <p:cNvSpPr/>
          <p:nvPr/>
        </p:nvSpPr>
        <p:spPr>
          <a:xfrm>
            <a:off x="5675400" y="4983120"/>
            <a:ext cx="15840" cy="2556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0"/>
                </a:moveTo>
                <a:lnTo>
                  <a:pt x="5" y="0"/>
                </a:lnTo>
                <a:lnTo>
                  <a:pt x="10" y="10"/>
                </a:lnTo>
                <a:lnTo>
                  <a:pt x="5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7" name=""/>
          <p:cNvGrpSpPr/>
          <p:nvPr/>
        </p:nvGrpSpPr>
        <p:grpSpPr>
          <a:xfrm>
            <a:off x="5675400" y="4983120"/>
            <a:ext cx="15840" cy="25560"/>
            <a:chOff x="5675400" y="4983120"/>
            <a:chExt cx="15840" cy="25560"/>
          </a:xfrm>
        </p:grpSpPr>
        <p:sp>
          <p:nvSpPr>
            <p:cNvPr id="698" name=""/>
            <p:cNvSpPr/>
            <p:nvPr/>
          </p:nvSpPr>
          <p:spPr>
            <a:xfrm>
              <a:off x="5675400" y="498312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5" y="0"/>
                  </a:lnTo>
                  <a:lnTo>
                    <a:pt x="10" y="10"/>
                  </a:lnTo>
                  <a:lnTo>
                    <a:pt x="5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5675400" y="498312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5" y="0"/>
                  </a:lnTo>
                  <a:lnTo>
                    <a:pt x="10" y="10"/>
                  </a:lnTo>
                  <a:lnTo>
                    <a:pt x="5" y="16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0" name=""/>
          <p:cNvSpPr/>
          <p:nvPr/>
        </p:nvSpPr>
        <p:spPr>
          <a:xfrm>
            <a:off x="5872320" y="4530600"/>
            <a:ext cx="336240" cy="395280"/>
          </a:xfrm>
          <a:custGeom>
            <a:avLst/>
            <a:gdLst/>
            <a:ahLst/>
            <a:rect l="l" t="t" r="r" b="b"/>
            <a:pathLst>
              <a:path w="212" h="249">
                <a:moveTo>
                  <a:pt x="72" y="16"/>
                </a:moveTo>
                <a:lnTo>
                  <a:pt x="83" y="16"/>
                </a:lnTo>
                <a:lnTo>
                  <a:pt x="88" y="21"/>
                </a:lnTo>
                <a:lnTo>
                  <a:pt x="119" y="21"/>
                </a:lnTo>
                <a:lnTo>
                  <a:pt x="134" y="32"/>
                </a:lnTo>
                <a:lnTo>
                  <a:pt x="150" y="26"/>
                </a:lnTo>
                <a:lnTo>
                  <a:pt x="171" y="32"/>
                </a:lnTo>
                <a:lnTo>
                  <a:pt x="181" y="26"/>
                </a:lnTo>
                <a:lnTo>
                  <a:pt x="207" y="0"/>
                </a:lnTo>
                <a:lnTo>
                  <a:pt x="212" y="6"/>
                </a:lnTo>
                <a:lnTo>
                  <a:pt x="212" y="11"/>
                </a:lnTo>
                <a:lnTo>
                  <a:pt x="197" y="37"/>
                </a:lnTo>
                <a:lnTo>
                  <a:pt x="181" y="47"/>
                </a:lnTo>
                <a:lnTo>
                  <a:pt x="155" y="47"/>
                </a:lnTo>
                <a:lnTo>
                  <a:pt x="140" y="42"/>
                </a:lnTo>
                <a:lnTo>
                  <a:pt x="98" y="47"/>
                </a:lnTo>
                <a:lnTo>
                  <a:pt x="83" y="42"/>
                </a:lnTo>
                <a:lnTo>
                  <a:pt x="72" y="47"/>
                </a:lnTo>
                <a:lnTo>
                  <a:pt x="52" y="42"/>
                </a:lnTo>
                <a:lnTo>
                  <a:pt x="46" y="47"/>
                </a:lnTo>
                <a:lnTo>
                  <a:pt x="41" y="68"/>
                </a:lnTo>
                <a:lnTo>
                  <a:pt x="41" y="88"/>
                </a:lnTo>
                <a:lnTo>
                  <a:pt x="52" y="94"/>
                </a:lnTo>
                <a:lnTo>
                  <a:pt x="62" y="109"/>
                </a:lnTo>
                <a:lnTo>
                  <a:pt x="72" y="109"/>
                </a:lnTo>
                <a:lnTo>
                  <a:pt x="83" y="94"/>
                </a:lnTo>
                <a:lnTo>
                  <a:pt x="93" y="94"/>
                </a:lnTo>
                <a:lnTo>
                  <a:pt x="103" y="94"/>
                </a:lnTo>
                <a:lnTo>
                  <a:pt x="114" y="88"/>
                </a:lnTo>
                <a:lnTo>
                  <a:pt x="134" y="88"/>
                </a:lnTo>
                <a:lnTo>
                  <a:pt x="134" y="78"/>
                </a:lnTo>
                <a:lnTo>
                  <a:pt x="145" y="78"/>
                </a:lnTo>
                <a:lnTo>
                  <a:pt x="150" y="78"/>
                </a:lnTo>
                <a:lnTo>
                  <a:pt x="155" y="88"/>
                </a:lnTo>
                <a:lnTo>
                  <a:pt x="155" y="94"/>
                </a:lnTo>
                <a:lnTo>
                  <a:pt x="150" y="99"/>
                </a:lnTo>
                <a:lnTo>
                  <a:pt x="145" y="94"/>
                </a:lnTo>
                <a:lnTo>
                  <a:pt x="134" y="94"/>
                </a:lnTo>
                <a:lnTo>
                  <a:pt x="119" y="114"/>
                </a:lnTo>
                <a:lnTo>
                  <a:pt x="93" y="125"/>
                </a:lnTo>
                <a:lnTo>
                  <a:pt x="83" y="125"/>
                </a:lnTo>
                <a:lnTo>
                  <a:pt x="83" y="130"/>
                </a:lnTo>
                <a:lnTo>
                  <a:pt x="93" y="135"/>
                </a:lnTo>
                <a:lnTo>
                  <a:pt x="124" y="171"/>
                </a:lnTo>
                <a:lnTo>
                  <a:pt x="119" y="176"/>
                </a:lnTo>
                <a:lnTo>
                  <a:pt x="119" y="182"/>
                </a:lnTo>
                <a:lnTo>
                  <a:pt x="129" y="192"/>
                </a:lnTo>
                <a:lnTo>
                  <a:pt x="129" y="197"/>
                </a:lnTo>
                <a:lnTo>
                  <a:pt x="134" y="197"/>
                </a:lnTo>
                <a:lnTo>
                  <a:pt x="134" y="208"/>
                </a:lnTo>
                <a:lnTo>
                  <a:pt x="114" y="213"/>
                </a:lnTo>
                <a:lnTo>
                  <a:pt x="98" y="223"/>
                </a:lnTo>
                <a:lnTo>
                  <a:pt x="93" y="223"/>
                </a:lnTo>
                <a:lnTo>
                  <a:pt x="88" y="208"/>
                </a:lnTo>
                <a:lnTo>
                  <a:pt x="88" y="202"/>
                </a:lnTo>
                <a:lnTo>
                  <a:pt x="72" y="182"/>
                </a:lnTo>
                <a:lnTo>
                  <a:pt x="67" y="176"/>
                </a:lnTo>
                <a:lnTo>
                  <a:pt x="72" y="166"/>
                </a:lnTo>
                <a:lnTo>
                  <a:pt x="72" y="156"/>
                </a:lnTo>
                <a:lnTo>
                  <a:pt x="72" y="151"/>
                </a:lnTo>
                <a:lnTo>
                  <a:pt x="62" y="151"/>
                </a:lnTo>
                <a:lnTo>
                  <a:pt x="46" y="161"/>
                </a:lnTo>
                <a:lnTo>
                  <a:pt x="46" y="166"/>
                </a:lnTo>
                <a:lnTo>
                  <a:pt x="52" y="176"/>
                </a:lnTo>
                <a:lnTo>
                  <a:pt x="52" y="218"/>
                </a:lnTo>
                <a:lnTo>
                  <a:pt x="46" y="228"/>
                </a:lnTo>
                <a:lnTo>
                  <a:pt x="52" y="244"/>
                </a:lnTo>
                <a:lnTo>
                  <a:pt x="26" y="249"/>
                </a:lnTo>
                <a:lnTo>
                  <a:pt x="21" y="249"/>
                </a:lnTo>
                <a:lnTo>
                  <a:pt x="15" y="239"/>
                </a:lnTo>
                <a:lnTo>
                  <a:pt x="26" y="197"/>
                </a:lnTo>
                <a:lnTo>
                  <a:pt x="21" y="176"/>
                </a:lnTo>
                <a:lnTo>
                  <a:pt x="5" y="176"/>
                </a:lnTo>
                <a:lnTo>
                  <a:pt x="0" y="171"/>
                </a:lnTo>
                <a:lnTo>
                  <a:pt x="0" y="151"/>
                </a:lnTo>
                <a:lnTo>
                  <a:pt x="15" y="125"/>
                </a:lnTo>
                <a:lnTo>
                  <a:pt x="15" y="104"/>
                </a:lnTo>
                <a:lnTo>
                  <a:pt x="31" y="78"/>
                </a:lnTo>
                <a:lnTo>
                  <a:pt x="31" y="63"/>
                </a:lnTo>
                <a:lnTo>
                  <a:pt x="26" y="57"/>
                </a:lnTo>
                <a:lnTo>
                  <a:pt x="31" y="52"/>
                </a:lnTo>
                <a:lnTo>
                  <a:pt x="36" y="37"/>
                </a:lnTo>
                <a:lnTo>
                  <a:pt x="46" y="26"/>
                </a:lnTo>
                <a:lnTo>
                  <a:pt x="57" y="32"/>
                </a:lnTo>
                <a:lnTo>
                  <a:pt x="62" y="16"/>
                </a:lnTo>
                <a:lnTo>
                  <a:pt x="72" y="1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1" name=""/>
          <p:cNvGrpSpPr/>
          <p:nvPr/>
        </p:nvGrpSpPr>
        <p:grpSpPr>
          <a:xfrm>
            <a:off x="5872320" y="4530600"/>
            <a:ext cx="336240" cy="395280"/>
            <a:chOff x="5872320" y="4530600"/>
            <a:chExt cx="336240" cy="395280"/>
          </a:xfrm>
        </p:grpSpPr>
        <p:sp>
          <p:nvSpPr>
            <p:cNvPr id="702" name=""/>
            <p:cNvSpPr/>
            <p:nvPr/>
          </p:nvSpPr>
          <p:spPr>
            <a:xfrm>
              <a:off x="5872320" y="4530600"/>
              <a:ext cx="336240" cy="395280"/>
            </a:xfrm>
            <a:custGeom>
              <a:avLst/>
              <a:gdLst/>
              <a:ahLst/>
              <a:rect l="l" t="t" r="r" b="b"/>
              <a:pathLst>
                <a:path w="212" h="249">
                  <a:moveTo>
                    <a:pt x="72" y="16"/>
                  </a:moveTo>
                  <a:lnTo>
                    <a:pt x="83" y="16"/>
                  </a:lnTo>
                  <a:lnTo>
                    <a:pt x="88" y="21"/>
                  </a:lnTo>
                  <a:lnTo>
                    <a:pt x="119" y="21"/>
                  </a:lnTo>
                  <a:lnTo>
                    <a:pt x="134" y="32"/>
                  </a:lnTo>
                  <a:lnTo>
                    <a:pt x="150" y="26"/>
                  </a:lnTo>
                  <a:lnTo>
                    <a:pt x="171" y="32"/>
                  </a:lnTo>
                  <a:lnTo>
                    <a:pt x="181" y="26"/>
                  </a:lnTo>
                  <a:lnTo>
                    <a:pt x="207" y="0"/>
                  </a:lnTo>
                  <a:lnTo>
                    <a:pt x="212" y="6"/>
                  </a:lnTo>
                  <a:lnTo>
                    <a:pt x="212" y="11"/>
                  </a:lnTo>
                  <a:lnTo>
                    <a:pt x="197" y="37"/>
                  </a:lnTo>
                  <a:lnTo>
                    <a:pt x="181" y="47"/>
                  </a:lnTo>
                  <a:lnTo>
                    <a:pt x="155" y="47"/>
                  </a:lnTo>
                  <a:lnTo>
                    <a:pt x="140" y="42"/>
                  </a:lnTo>
                  <a:lnTo>
                    <a:pt x="98" y="47"/>
                  </a:lnTo>
                  <a:lnTo>
                    <a:pt x="83" y="42"/>
                  </a:lnTo>
                  <a:lnTo>
                    <a:pt x="72" y="47"/>
                  </a:lnTo>
                  <a:lnTo>
                    <a:pt x="52" y="42"/>
                  </a:lnTo>
                  <a:lnTo>
                    <a:pt x="46" y="47"/>
                  </a:lnTo>
                  <a:lnTo>
                    <a:pt x="41" y="68"/>
                  </a:lnTo>
                  <a:lnTo>
                    <a:pt x="41" y="88"/>
                  </a:lnTo>
                  <a:lnTo>
                    <a:pt x="52" y="94"/>
                  </a:lnTo>
                  <a:lnTo>
                    <a:pt x="62" y="109"/>
                  </a:lnTo>
                  <a:lnTo>
                    <a:pt x="72" y="109"/>
                  </a:lnTo>
                  <a:lnTo>
                    <a:pt x="83" y="94"/>
                  </a:lnTo>
                  <a:lnTo>
                    <a:pt x="93" y="94"/>
                  </a:lnTo>
                  <a:lnTo>
                    <a:pt x="103" y="94"/>
                  </a:lnTo>
                  <a:lnTo>
                    <a:pt x="114" y="88"/>
                  </a:lnTo>
                  <a:lnTo>
                    <a:pt x="134" y="88"/>
                  </a:lnTo>
                  <a:lnTo>
                    <a:pt x="134" y="78"/>
                  </a:lnTo>
                  <a:lnTo>
                    <a:pt x="145" y="78"/>
                  </a:lnTo>
                  <a:lnTo>
                    <a:pt x="150" y="78"/>
                  </a:lnTo>
                  <a:lnTo>
                    <a:pt x="155" y="88"/>
                  </a:lnTo>
                  <a:lnTo>
                    <a:pt x="155" y="94"/>
                  </a:lnTo>
                  <a:lnTo>
                    <a:pt x="150" y="99"/>
                  </a:lnTo>
                  <a:lnTo>
                    <a:pt x="145" y="94"/>
                  </a:lnTo>
                  <a:lnTo>
                    <a:pt x="134" y="94"/>
                  </a:lnTo>
                  <a:lnTo>
                    <a:pt x="119" y="114"/>
                  </a:lnTo>
                  <a:lnTo>
                    <a:pt x="93" y="125"/>
                  </a:lnTo>
                  <a:lnTo>
                    <a:pt x="83" y="125"/>
                  </a:lnTo>
                  <a:lnTo>
                    <a:pt x="83" y="130"/>
                  </a:lnTo>
                  <a:lnTo>
                    <a:pt x="93" y="135"/>
                  </a:lnTo>
                  <a:lnTo>
                    <a:pt x="124" y="171"/>
                  </a:lnTo>
                  <a:lnTo>
                    <a:pt x="119" y="176"/>
                  </a:lnTo>
                  <a:lnTo>
                    <a:pt x="119" y="182"/>
                  </a:lnTo>
                  <a:lnTo>
                    <a:pt x="129" y="192"/>
                  </a:lnTo>
                  <a:lnTo>
                    <a:pt x="129" y="197"/>
                  </a:lnTo>
                  <a:lnTo>
                    <a:pt x="134" y="197"/>
                  </a:lnTo>
                  <a:lnTo>
                    <a:pt x="134" y="208"/>
                  </a:lnTo>
                  <a:lnTo>
                    <a:pt x="114" y="213"/>
                  </a:lnTo>
                  <a:lnTo>
                    <a:pt x="98" y="223"/>
                  </a:lnTo>
                  <a:lnTo>
                    <a:pt x="93" y="223"/>
                  </a:lnTo>
                  <a:lnTo>
                    <a:pt x="88" y="208"/>
                  </a:lnTo>
                  <a:lnTo>
                    <a:pt x="88" y="202"/>
                  </a:lnTo>
                  <a:lnTo>
                    <a:pt x="72" y="182"/>
                  </a:lnTo>
                  <a:lnTo>
                    <a:pt x="67" y="176"/>
                  </a:lnTo>
                  <a:lnTo>
                    <a:pt x="72" y="166"/>
                  </a:lnTo>
                  <a:lnTo>
                    <a:pt x="72" y="156"/>
                  </a:lnTo>
                  <a:lnTo>
                    <a:pt x="72" y="151"/>
                  </a:lnTo>
                  <a:lnTo>
                    <a:pt x="62" y="151"/>
                  </a:lnTo>
                  <a:lnTo>
                    <a:pt x="46" y="161"/>
                  </a:lnTo>
                  <a:lnTo>
                    <a:pt x="46" y="166"/>
                  </a:lnTo>
                  <a:lnTo>
                    <a:pt x="52" y="176"/>
                  </a:lnTo>
                  <a:lnTo>
                    <a:pt x="52" y="218"/>
                  </a:lnTo>
                  <a:lnTo>
                    <a:pt x="46" y="228"/>
                  </a:lnTo>
                  <a:lnTo>
                    <a:pt x="52" y="244"/>
                  </a:lnTo>
                  <a:lnTo>
                    <a:pt x="26" y="249"/>
                  </a:lnTo>
                  <a:lnTo>
                    <a:pt x="21" y="249"/>
                  </a:lnTo>
                  <a:lnTo>
                    <a:pt x="15" y="239"/>
                  </a:lnTo>
                  <a:lnTo>
                    <a:pt x="26" y="197"/>
                  </a:lnTo>
                  <a:lnTo>
                    <a:pt x="21" y="176"/>
                  </a:lnTo>
                  <a:lnTo>
                    <a:pt x="5" y="176"/>
                  </a:lnTo>
                  <a:lnTo>
                    <a:pt x="0" y="171"/>
                  </a:lnTo>
                  <a:lnTo>
                    <a:pt x="0" y="151"/>
                  </a:lnTo>
                  <a:lnTo>
                    <a:pt x="15" y="125"/>
                  </a:lnTo>
                  <a:lnTo>
                    <a:pt x="15" y="104"/>
                  </a:lnTo>
                  <a:lnTo>
                    <a:pt x="31" y="78"/>
                  </a:lnTo>
                  <a:lnTo>
                    <a:pt x="31" y="63"/>
                  </a:lnTo>
                  <a:lnTo>
                    <a:pt x="26" y="57"/>
                  </a:lnTo>
                  <a:lnTo>
                    <a:pt x="31" y="52"/>
                  </a:lnTo>
                  <a:lnTo>
                    <a:pt x="36" y="37"/>
                  </a:lnTo>
                  <a:lnTo>
                    <a:pt x="46" y="26"/>
                  </a:lnTo>
                  <a:lnTo>
                    <a:pt x="57" y="32"/>
                  </a:lnTo>
                  <a:lnTo>
                    <a:pt x="62" y="16"/>
                  </a:lnTo>
                  <a:lnTo>
                    <a:pt x="72" y="1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5872320" y="4530600"/>
              <a:ext cx="336240" cy="395280"/>
            </a:xfrm>
            <a:custGeom>
              <a:avLst/>
              <a:gdLst/>
              <a:ahLst/>
              <a:rect l="l" t="t" r="r" b="b"/>
              <a:pathLst>
                <a:path w="212" h="249">
                  <a:moveTo>
                    <a:pt x="72" y="16"/>
                  </a:moveTo>
                  <a:lnTo>
                    <a:pt x="83" y="16"/>
                  </a:lnTo>
                  <a:lnTo>
                    <a:pt x="88" y="21"/>
                  </a:lnTo>
                  <a:lnTo>
                    <a:pt x="119" y="21"/>
                  </a:lnTo>
                  <a:lnTo>
                    <a:pt x="134" y="32"/>
                  </a:lnTo>
                  <a:lnTo>
                    <a:pt x="150" y="26"/>
                  </a:lnTo>
                  <a:lnTo>
                    <a:pt x="171" y="32"/>
                  </a:lnTo>
                  <a:lnTo>
                    <a:pt x="181" y="26"/>
                  </a:lnTo>
                  <a:lnTo>
                    <a:pt x="207" y="0"/>
                  </a:lnTo>
                  <a:lnTo>
                    <a:pt x="212" y="6"/>
                  </a:lnTo>
                  <a:lnTo>
                    <a:pt x="212" y="11"/>
                  </a:lnTo>
                  <a:lnTo>
                    <a:pt x="197" y="37"/>
                  </a:lnTo>
                  <a:lnTo>
                    <a:pt x="181" y="47"/>
                  </a:lnTo>
                  <a:lnTo>
                    <a:pt x="155" y="47"/>
                  </a:lnTo>
                  <a:lnTo>
                    <a:pt x="140" y="42"/>
                  </a:lnTo>
                  <a:lnTo>
                    <a:pt x="98" y="47"/>
                  </a:lnTo>
                  <a:lnTo>
                    <a:pt x="83" y="42"/>
                  </a:lnTo>
                  <a:lnTo>
                    <a:pt x="72" y="47"/>
                  </a:lnTo>
                  <a:lnTo>
                    <a:pt x="52" y="42"/>
                  </a:lnTo>
                  <a:lnTo>
                    <a:pt x="46" y="47"/>
                  </a:lnTo>
                  <a:lnTo>
                    <a:pt x="41" y="68"/>
                  </a:lnTo>
                  <a:lnTo>
                    <a:pt x="41" y="88"/>
                  </a:lnTo>
                  <a:lnTo>
                    <a:pt x="52" y="94"/>
                  </a:lnTo>
                  <a:lnTo>
                    <a:pt x="62" y="109"/>
                  </a:lnTo>
                  <a:lnTo>
                    <a:pt x="72" y="109"/>
                  </a:lnTo>
                  <a:lnTo>
                    <a:pt x="83" y="94"/>
                  </a:lnTo>
                  <a:lnTo>
                    <a:pt x="93" y="94"/>
                  </a:lnTo>
                  <a:lnTo>
                    <a:pt x="103" y="94"/>
                  </a:lnTo>
                  <a:lnTo>
                    <a:pt x="114" y="88"/>
                  </a:lnTo>
                  <a:lnTo>
                    <a:pt x="134" y="88"/>
                  </a:lnTo>
                  <a:lnTo>
                    <a:pt x="134" y="78"/>
                  </a:lnTo>
                  <a:lnTo>
                    <a:pt x="145" y="78"/>
                  </a:lnTo>
                  <a:lnTo>
                    <a:pt x="150" y="78"/>
                  </a:lnTo>
                  <a:lnTo>
                    <a:pt x="155" y="88"/>
                  </a:lnTo>
                  <a:lnTo>
                    <a:pt x="155" y="94"/>
                  </a:lnTo>
                  <a:lnTo>
                    <a:pt x="150" y="99"/>
                  </a:lnTo>
                  <a:lnTo>
                    <a:pt x="145" y="94"/>
                  </a:lnTo>
                  <a:lnTo>
                    <a:pt x="134" y="94"/>
                  </a:lnTo>
                  <a:lnTo>
                    <a:pt x="119" y="114"/>
                  </a:lnTo>
                  <a:lnTo>
                    <a:pt x="93" y="125"/>
                  </a:lnTo>
                  <a:lnTo>
                    <a:pt x="83" y="125"/>
                  </a:lnTo>
                  <a:lnTo>
                    <a:pt x="83" y="130"/>
                  </a:lnTo>
                  <a:lnTo>
                    <a:pt x="93" y="135"/>
                  </a:lnTo>
                  <a:lnTo>
                    <a:pt x="124" y="171"/>
                  </a:lnTo>
                  <a:lnTo>
                    <a:pt x="119" y="176"/>
                  </a:lnTo>
                  <a:lnTo>
                    <a:pt x="119" y="182"/>
                  </a:lnTo>
                  <a:lnTo>
                    <a:pt x="129" y="192"/>
                  </a:lnTo>
                  <a:lnTo>
                    <a:pt x="129" y="197"/>
                  </a:lnTo>
                  <a:lnTo>
                    <a:pt x="134" y="197"/>
                  </a:lnTo>
                  <a:lnTo>
                    <a:pt x="134" y="208"/>
                  </a:lnTo>
                  <a:lnTo>
                    <a:pt x="114" y="213"/>
                  </a:lnTo>
                  <a:lnTo>
                    <a:pt x="98" y="223"/>
                  </a:lnTo>
                  <a:lnTo>
                    <a:pt x="93" y="223"/>
                  </a:lnTo>
                  <a:lnTo>
                    <a:pt x="88" y="208"/>
                  </a:lnTo>
                  <a:lnTo>
                    <a:pt x="88" y="202"/>
                  </a:lnTo>
                  <a:lnTo>
                    <a:pt x="72" y="182"/>
                  </a:lnTo>
                  <a:lnTo>
                    <a:pt x="67" y="176"/>
                  </a:lnTo>
                  <a:lnTo>
                    <a:pt x="72" y="166"/>
                  </a:lnTo>
                  <a:lnTo>
                    <a:pt x="72" y="156"/>
                  </a:lnTo>
                  <a:lnTo>
                    <a:pt x="72" y="151"/>
                  </a:lnTo>
                  <a:lnTo>
                    <a:pt x="62" y="151"/>
                  </a:lnTo>
                  <a:lnTo>
                    <a:pt x="46" y="161"/>
                  </a:lnTo>
                  <a:lnTo>
                    <a:pt x="46" y="166"/>
                  </a:lnTo>
                  <a:lnTo>
                    <a:pt x="52" y="176"/>
                  </a:lnTo>
                  <a:lnTo>
                    <a:pt x="52" y="218"/>
                  </a:lnTo>
                  <a:lnTo>
                    <a:pt x="46" y="228"/>
                  </a:lnTo>
                  <a:lnTo>
                    <a:pt x="52" y="244"/>
                  </a:lnTo>
                  <a:lnTo>
                    <a:pt x="26" y="249"/>
                  </a:lnTo>
                  <a:lnTo>
                    <a:pt x="21" y="249"/>
                  </a:lnTo>
                  <a:lnTo>
                    <a:pt x="15" y="239"/>
                  </a:lnTo>
                  <a:lnTo>
                    <a:pt x="26" y="197"/>
                  </a:lnTo>
                  <a:lnTo>
                    <a:pt x="21" y="176"/>
                  </a:lnTo>
                  <a:lnTo>
                    <a:pt x="5" y="176"/>
                  </a:lnTo>
                  <a:lnTo>
                    <a:pt x="0" y="171"/>
                  </a:lnTo>
                  <a:lnTo>
                    <a:pt x="0" y="151"/>
                  </a:lnTo>
                  <a:lnTo>
                    <a:pt x="15" y="125"/>
                  </a:lnTo>
                  <a:lnTo>
                    <a:pt x="15" y="104"/>
                  </a:lnTo>
                  <a:lnTo>
                    <a:pt x="31" y="78"/>
                  </a:lnTo>
                  <a:lnTo>
                    <a:pt x="31" y="63"/>
                  </a:lnTo>
                  <a:lnTo>
                    <a:pt x="26" y="57"/>
                  </a:lnTo>
                  <a:lnTo>
                    <a:pt x="31" y="52"/>
                  </a:lnTo>
                  <a:lnTo>
                    <a:pt x="36" y="37"/>
                  </a:lnTo>
                  <a:lnTo>
                    <a:pt x="46" y="26"/>
                  </a:lnTo>
                  <a:lnTo>
                    <a:pt x="57" y="32"/>
                  </a:lnTo>
                  <a:lnTo>
                    <a:pt x="62" y="16"/>
                  </a:lnTo>
                  <a:lnTo>
                    <a:pt x="72" y="1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4" name=""/>
          <p:cNvSpPr/>
          <p:nvPr/>
        </p:nvSpPr>
        <p:spPr>
          <a:xfrm>
            <a:off x="6027840" y="4900680"/>
            <a:ext cx="7920" cy="17280"/>
          </a:xfrm>
          <a:custGeom>
            <a:avLst/>
            <a:gdLst/>
            <a:ahLst/>
            <a:rect l="l" t="t" r="r" b="b"/>
            <a:pathLst>
              <a:path w="5" h="11">
                <a:moveTo>
                  <a:pt x="0" y="0"/>
                </a:moveTo>
                <a:lnTo>
                  <a:pt x="5" y="0"/>
                </a:lnTo>
                <a:lnTo>
                  <a:pt x="5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5" name=""/>
          <p:cNvGrpSpPr/>
          <p:nvPr/>
        </p:nvGrpSpPr>
        <p:grpSpPr>
          <a:xfrm>
            <a:off x="6027840" y="4900680"/>
            <a:ext cx="7920" cy="17280"/>
            <a:chOff x="6027840" y="4900680"/>
            <a:chExt cx="7920" cy="17280"/>
          </a:xfrm>
        </p:grpSpPr>
        <p:sp>
          <p:nvSpPr>
            <p:cNvPr id="706" name=""/>
            <p:cNvSpPr/>
            <p:nvPr/>
          </p:nvSpPr>
          <p:spPr>
            <a:xfrm>
              <a:off x="6027840" y="490068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5" y="0"/>
                  </a:lnTo>
                  <a:lnTo>
                    <a:pt x="5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6027840" y="490068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5" y="0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08" name=""/>
          <p:cNvSpPr/>
          <p:nvPr/>
        </p:nvSpPr>
        <p:spPr>
          <a:xfrm>
            <a:off x="6060960" y="4876920"/>
            <a:ext cx="15840" cy="331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9" name=""/>
          <p:cNvSpPr/>
          <p:nvPr/>
        </p:nvSpPr>
        <p:spPr>
          <a:xfrm>
            <a:off x="6060960" y="4876920"/>
            <a:ext cx="15840" cy="331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0" name=""/>
          <p:cNvSpPr/>
          <p:nvPr/>
        </p:nvSpPr>
        <p:spPr>
          <a:xfrm>
            <a:off x="6068880" y="4861080"/>
            <a:ext cx="33480" cy="64800"/>
          </a:xfrm>
          <a:custGeom>
            <a:avLst/>
            <a:gdLst/>
            <a:ahLst/>
            <a:rect l="l" t="t" r="r" b="b"/>
            <a:pathLst>
              <a:path w="21" h="41">
                <a:moveTo>
                  <a:pt x="10" y="20"/>
                </a:moveTo>
                <a:lnTo>
                  <a:pt x="16" y="0"/>
                </a:lnTo>
                <a:lnTo>
                  <a:pt x="21" y="10"/>
                </a:lnTo>
                <a:lnTo>
                  <a:pt x="16" y="20"/>
                </a:lnTo>
                <a:lnTo>
                  <a:pt x="21" y="31"/>
                </a:lnTo>
                <a:lnTo>
                  <a:pt x="10" y="41"/>
                </a:lnTo>
                <a:lnTo>
                  <a:pt x="0" y="36"/>
                </a:lnTo>
                <a:lnTo>
                  <a:pt x="10" y="2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8000" bIns="18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1" name=""/>
          <p:cNvGrpSpPr/>
          <p:nvPr/>
        </p:nvGrpSpPr>
        <p:grpSpPr>
          <a:xfrm>
            <a:off x="6068880" y="4861080"/>
            <a:ext cx="33480" cy="64800"/>
            <a:chOff x="6068880" y="4861080"/>
            <a:chExt cx="33480" cy="64800"/>
          </a:xfrm>
        </p:grpSpPr>
        <p:sp>
          <p:nvSpPr>
            <p:cNvPr id="712" name=""/>
            <p:cNvSpPr/>
            <p:nvPr/>
          </p:nvSpPr>
          <p:spPr>
            <a:xfrm>
              <a:off x="6068880" y="4861080"/>
              <a:ext cx="33480" cy="64800"/>
            </a:xfrm>
            <a:custGeom>
              <a:avLst/>
              <a:gdLst/>
              <a:ahLst/>
              <a:rect l="l" t="t" r="r" b="b"/>
              <a:pathLst>
                <a:path w="21" h="41">
                  <a:moveTo>
                    <a:pt x="10" y="20"/>
                  </a:moveTo>
                  <a:lnTo>
                    <a:pt x="16" y="0"/>
                  </a:lnTo>
                  <a:lnTo>
                    <a:pt x="21" y="10"/>
                  </a:lnTo>
                  <a:lnTo>
                    <a:pt x="16" y="20"/>
                  </a:lnTo>
                  <a:lnTo>
                    <a:pt x="21" y="31"/>
                  </a:lnTo>
                  <a:lnTo>
                    <a:pt x="10" y="41"/>
                  </a:lnTo>
                  <a:lnTo>
                    <a:pt x="0" y="36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6068880" y="4861080"/>
              <a:ext cx="33480" cy="64800"/>
            </a:xfrm>
            <a:custGeom>
              <a:avLst/>
              <a:gdLst/>
              <a:ahLst/>
              <a:rect l="l" t="t" r="r" b="b"/>
              <a:pathLst>
                <a:path w="21" h="41">
                  <a:moveTo>
                    <a:pt x="10" y="20"/>
                  </a:moveTo>
                  <a:lnTo>
                    <a:pt x="16" y="0"/>
                  </a:lnTo>
                  <a:lnTo>
                    <a:pt x="21" y="10"/>
                  </a:lnTo>
                  <a:lnTo>
                    <a:pt x="16" y="20"/>
                  </a:lnTo>
                  <a:lnTo>
                    <a:pt x="21" y="31"/>
                  </a:lnTo>
                  <a:lnTo>
                    <a:pt x="10" y="41"/>
                  </a:lnTo>
                  <a:lnTo>
                    <a:pt x="0" y="36"/>
                  </a:lnTo>
                  <a:lnTo>
                    <a:pt x="10" y="2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000" bIns="18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14" name=""/>
          <p:cNvSpPr/>
          <p:nvPr/>
        </p:nvSpPr>
        <p:spPr>
          <a:xfrm>
            <a:off x="6094440" y="4843440"/>
            <a:ext cx="7920" cy="79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6094440" y="4843440"/>
            <a:ext cx="7920" cy="79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6084720" y="4687920"/>
            <a:ext cx="17640" cy="23760"/>
          </a:xfrm>
          <a:custGeom>
            <a:avLst/>
            <a:gdLst/>
            <a:ahLst/>
            <a:rect l="l" t="t" r="r" b="b"/>
            <a:pathLst>
              <a:path w="11" h="15">
                <a:moveTo>
                  <a:pt x="11" y="0"/>
                </a:moveTo>
                <a:lnTo>
                  <a:pt x="11" y="0"/>
                </a:lnTo>
                <a:lnTo>
                  <a:pt x="11" y="10"/>
                </a:lnTo>
                <a:lnTo>
                  <a:pt x="6" y="15"/>
                </a:lnTo>
                <a:lnTo>
                  <a:pt x="0" y="15"/>
                </a:lnTo>
                <a:lnTo>
                  <a:pt x="0" y="0"/>
                </a:lnTo>
                <a:lnTo>
                  <a:pt x="11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7" name=""/>
          <p:cNvGrpSpPr/>
          <p:nvPr/>
        </p:nvGrpSpPr>
        <p:grpSpPr>
          <a:xfrm>
            <a:off x="6084720" y="4687920"/>
            <a:ext cx="17640" cy="23760"/>
            <a:chOff x="6084720" y="4687920"/>
            <a:chExt cx="17640" cy="23760"/>
          </a:xfrm>
        </p:grpSpPr>
        <p:sp>
          <p:nvSpPr>
            <p:cNvPr id="718" name=""/>
            <p:cNvSpPr/>
            <p:nvPr/>
          </p:nvSpPr>
          <p:spPr>
            <a:xfrm>
              <a:off x="6084720" y="4687920"/>
              <a:ext cx="17640" cy="2376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11" y="0"/>
                  </a:moveTo>
                  <a:lnTo>
                    <a:pt x="11" y="0"/>
                  </a:lnTo>
                  <a:lnTo>
                    <a:pt x="11" y="10"/>
                  </a:lnTo>
                  <a:lnTo>
                    <a:pt x="6" y="15"/>
                  </a:lnTo>
                  <a:lnTo>
                    <a:pt x="0" y="15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6084720" y="4687920"/>
              <a:ext cx="17640" cy="2376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11" y="0"/>
                  </a:moveTo>
                  <a:lnTo>
                    <a:pt x="11" y="0"/>
                  </a:lnTo>
                  <a:lnTo>
                    <a:pt x="11" y="10"/>
                  </a:lnTo>
                  <a:lnTo>
                    <a:pt x="6" y="15"/>
                  </a:lnTo>
                  <a:lnTo>
                    <a:pt x="0" y="15"/>
                  </a:lnTo>
                  <a:lnTo>
                    <a:pt x="0" y="0"/>
                  </a:lnTo>
                  <a:lnTo>
                    <a:pt x="11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0" name=""/>
          <p:cNvSpPr/>
          <p:nvPr/>
        </p:nvSpPr>
        <p:spPr>
          <a:xfrm>
            <a:off x="6110280" y="4687920"/>
            <a:ext cx="15840" cy="23760"/>
          </a:xfrm>
          <a:custGeom>
            <a:avLst/>
            <a:gdLst/>
            <a:ahLst/>
            <a:rect l="l" t="t" r="r" b="b"/>
            <a:pathLst>
              <a:path w="10" h="15">
                <a:moveTo>
                  <a:pt x="0" y="10"/>
                </a:moveTo>
                <a:lnTo>
                  <a:pt x="5" y="0"/>
                </a:lnTo>
                <a:lnTo>
                  <a:pt x="10" y="10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1" name=""/>
          <p:cNvGrpSpPr/>
          <p:nvPr/>
        </p:nvGrpSpPr>
        <p:grpSpPr>
          <a:xfrm>
            <a:off x="6110280" y="4687920"/>
            <a:ext cx="15840" cy="23760"/>
            <a:chOff x="6110280" y="4687920"/>
            <a:chExt cx="15840" cy="23760"/>
          </a:xfrm>
        </p:grpSpPr>
        <p:sp>
          <p:nvSpPr>
            <p:cNvPr id="722" name=""/>
            <p:cNvSpPr/>
            <p:nvPr/>
          </p:nvSpPr>
          <p:spPr>
            <a:xfrm>
              <a:off x="6110280" y="4687920"/>
              <a:ext cx="15840" cy="23760"/>
            </a:xfrm>
            <a:custGeom>
              <a:avLst/>
              <a:gdLst/>
              <a:ahLst/>
              <a:rect l="l" t="t" r="r" b="b"/>
              <a:pathLst>
                <a:path w="10" h="15">
                  <a:moveTo>
                    <a:pt x="0" y="10"/>
                  </a:moveTo>
                  <a:lnTo>
                    <a:pt x="5" y="0"/>
                  </a:lnTo>
                  <a:lnTo>
                    <a:pt x="10" y="10"/>
                  </a:lnTo>
                  <a:lnTo>
                    <a:pt x="5" y="15"/>
                  </a:lnTo>
                  <a:lnTo>
                    <a:pt x="0" y="1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6110280" y="4687920"/>
              <a:ext cx="15840" cy="23760"/>
            </a:xfrm>
            <a:custGeom>
              <a:avLst/>
              <a:gdLst/>
              <a:ahLst/>
              <a:rect l="l" t="t" r="r" b="b"/>
              <a:pathLst>
                <a:path w="10" h="15">
                  <a:moveTo>
                    <a:pt x="0" y="10"/>
                  </a:moveTo>
                  <a:lnTo>
                    <a:pt x="5" y="0"/>
                  </a:lnTo>
                  <a:lnTo>
                    <a:pt x="10" y="10"/>
                  </a:lnTo>
                  <a:lnTo>
                    <a:pt x="5" y="15"/>
                  </a:lnTo>
                  <a:lnTo>
                    <a:pt x="0" y="15"/>
                  </a:lnTo>
                  <a:lnTo>
                    <a:pt x="0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4" name=""/>
          <p:cNvSpPr/>
          <p:nvPr/>
        </p:nvSpPr>
        <p:spPr>
          <a:xfrm>
            <a:off x="6167520" y="4721400"/>
            <a:ext cx="48960" cy="7920"/>
          </a:xfrm>
          <a:custGeom>
            <a:avLst/>
            <a:gdLst/>
            <a:ahLst/>
            <a:rect l="l" t="t" r="r" b="b"/>
            <a:pathLst>
              <a:path w="31" h="5">
                <a:moveTo>
                  <a:pt x="0" y="0"/>
                </a:moveTo>
                <a:lnTo>
                  <a:pt x="31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5" name=""/>
          <p:cNvGrpSpPr/>
          <p:nvPr/>
        </p:nvGrpSpPr>
        <p:grpSpPr>
          <a:xfrm>
            <a:off x="6167520" y="4721400"/>
            <a:ext cx="48960" cy="7920"/>
            <a:chOff x="6167520" y="4721400"/>
            <a:chExt cx="48960" cy="7920"/>
          </a:xfrm>
        </p:grpSpPr>
        <p:sp>
          <p:nvSpPr>
            <p:cNvPr id="726" name=""/>
            <p:cNvSpPr/>
            <p:nvPr/>
          </p:nvSpPr>
          <p:spPr>
            <a:xfrm>
              <a:off x="6167520" y="4721400"/>
              <a:ext cx="48960" cy="792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31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6167520" y="4721400"/>
              <a:ext cx="48960" cy="792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31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8" name=""/>
          <p:cNvSpPr/>
          <p:nvPr/>
        </p:nvSpPr>
        <p:spPr>
          <a:xfrm>
            <a:off x="6224760" y="4729320"/>
            <a:ext cx="41040" cy="1440"/>
          </a:xfrm>
          <a:custGeom>
            <a:avLst/>
            <a:gdLst/>
            <a:ahLst/>
            <a:rect l="l" t="t" r="r" b="b"/>
            <a:pathLst>
              <a:path w="26" h="0">
                <a:moveTo>
                  <a:pt x="0" y="0"/>
                </a:moveTo>
                <a:lnTo>
                  <a:pt x="26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9" name=""/>
          <p:cNvGrpSpPr/>
          <p:nvPr/>
        </p:nvGrpSpPr>
        <p:grpSpPr>
          <a:xfrm>
            <a:off x="6224760" y="4729320"/>
            <a:ext cx="41040" cy="1440"/>
            <a:chOff x="6224760" y="4729320"/>
            <a:chExt cx="41040" cy="1440"/>
          </a:xfrm>
        </p:grpSpPr>
        <p:sp>
          <p:nvSpPr>
            <p:cNvPr id="730" name=""/>
            <p:cNvSpPr/>
            <p:nvPr/>
          </p:nvSpPr>
          <p:spPr>
            <a:xfrm>
              <a:off x="6224760" y="4729320"/>
              <a:ext cx="4104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2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6224760" y="4729320"/>
              <a:ext cx="4104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0" y="0"/>
                  </a:moveTo>
                  <a:lnTo>
                    <a:pt x="26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2" name=""/>
          <p:cNvSpPr/>
          <p:nvPr/>
        </p:nvSpPr>
        <p:spPr>
          <a:xfrm>
            <a:off x="6249960" y="4729320"/>
            <a:ext cx="7920" cy="31680"/>
          </a:xfrm>
          <a:custGeom>
            <a:avLst/>
            <a:gdLst/>
            <a:ahLst/>
            <a:rect l="l" t="t" r="r" b="b"/>
            <a:pathLst>
              <a:path w="5" h="20">
                <a:moveTo>
                  <a:pt x="0" y="0"/>
                </a:moveTo>
                <a:lnTo>
                  <a:pt x="0" y="0"/>
                </a:lnTo>
                <a:lnTo>
                  <a:pt x="5" y="2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33" name=""/>
          <p:cNvGrpSpPr/>
          <p:nvPr/>
        </p:nvGrpSpPr>
        <p:grpSpPr>
          <a:xfrm>
            <a:off x="6249960" y="4729320"/>
            <a:ext cx="7920" cy="31680"/>
            <a:chOff x="6249960" y="4729320"/>
            <a:chExt cx="7920" cy="31680"/>
          </a:xfrm>
        </p:grpSpPr>
        <p:sp>
          <p:nvSpPr>
            <p:cNvPr id="734" name=""/>
            <p:cNvSpPr/>
            <p:nvPr/>
          </p:nvSpPr>
          <p:spPr>
            <a:xfrm>
              <a:off x="6249960" y="4729320"/>
              <a:ext cx="7920" cy="3168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0"/>
                  </a:moveTo>
                  <a:lnTo>
                    <a:pt x="0" y="0"/>
                  </a:lnTo>
                  <a:lnTo>
                    <a:pt x="5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6249960" y="4729320"/>
              <a:ext cx="7920" cy="31680"/>
            </a:xfrm>
            <a:custGeom>
              <a:avLst/>
              <a:gdLst/>
              <a:ahLst/>
              <a:rect l="l" t="t" r="r" b="b"/>
              <a:pathLst>
                <a:path w="5" h="20">
                  <a:moveTo>
                    <a:pt x="0" y="0"/>
                  </a:moveTo>
                  <a:lnTo>
                    <a:pt x="0" y="0"/>
                  </a:lnTo>
                  <a:lnTo>
                    <a:pt x="5" y="2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36" name=""/>
          <p:cNvSpPr/>
          <p:nvPr/>
        </p:nvSpPr>
        <p:spPr>
          <a:xfrm>
            <a:off x="6257880" y="4786200"/>
            <a:ext cx="57240" cy="49320"/>
          </a:xfrm>
          <a:custGeom>
            <a:avLst/>
            <a:gdLst/>
            <a:ahLst/>
            <a:rect l="l" t="t" r="r" b="b"/>
            <a:pathLst>
              <a:path w="36" h="31">
                <a:moveTo>
                  <a:pt x="0" y="5"/>
                </a:moveTo>
                <a:lnTo>
                  <a:pt x="0" y="5"/>
                </a:lnTo>
                <a:lnTo>
                  <a:pt x="21" y="0"/>
                </a:lnTo>
                <a:lnTo>
                  <a:pt x="36" y="10"/>
                </a:lnTo>
                <a:lnTo>
                  <a:pt x="36" y="21"/>
                </a:lnTo>
                <a:lnTo>
                  <a:pt x="36" y="26"/>
                </a:lnTo>
                <a:lnTo>
                  <a:pt x="21" y="31"/>
                </a:lnTo>
                <a:lnTo>
                  <a:pt x="16" y="26"/>
                </a:lnTo>
                <a:lnTo>
                  <a:pt x="5" y="21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37" name=""/>
          <p:cNvGrpSpPr/>
          <p:nvPr/>
        </p:nvGrpSpPr>
        <p:grpSpPr>
          <a:xfrm>
            <a:off x="6257880" y="4786200"/>
            <a:ext cx="57240" cy="49320"/>
            <a:chOff x="6257880" y="4786200"/>
            <a:chExt cx="57240" cy="49320"/>
          </a:xfrm>
        </p:grpSpPr>
        <p:sp>
          <p:nvSpPr>
            <p:cNvPr id="738" name=""/>
            <p:cNvSpPr/>
            <p:nvPr/>
          </p:nvSpPr>
          <p:spPr>
            <a:xfrm>
              <a:off x="6257880" y="4786200"/>
              <a:ext cx="57240" cy="49320"/>
            </a:xfrm>
            <a:custGeom>
              <a:avLst/>
              <a:gdLst/>
              <a:ahLst/>
              <a:rect l="l" t="t" r="r" b="b"/>
              <a:pathLst>
                <a:path w="36" h="31">
                  <a:moveTo>
                    <a:pt x="0" y="5"/>
                  </a:moveTo>
                  <a:lnTo>
                    <a:pt x="0" y="5"/>
                  </a:lnTo>
                  <a:lnTo>
                    <a:pt x="21" y="0"/>
                  </a:lnTo>
                  <a:lnTo>
                    <a:pt x="36" y="10"/>
                  </a:lnTo>
                  <a:lnTo>
                    <a:pt x="36" y="21"/>
                  </a:lnTo>
                  <a:lnTo>
                    <a:pt x="36" y="26"/>
                  </a:lnTo>
                  <a:lnTo>
                    <a:pt x="21" y="31"/>
                  </a:lnTo>
                  <a:lnTo>
                    <a:pt x="16" y="26"/>
                  </a:lnTo>
                  <a:lnTo>
                    <a:pt x="5" y="21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6257880" y="4786200"/>
              <a:ext cx="57240" cy="49320"/>
            </a:xfrm>
            <a:custGeom>
              <a:avLst/>
              <a:gdLst/>
              <a:ahLst/>
              <a:rect l="l" t="t" r="r" b="b"/>
              <a:pathLst>
                <a:path w="36" h="31">
                  <a:moveTo>
                    <a:pt x="0" y="5"/>
                  </a:moveTo>
                  <a:lnTo>
                    <a:pt x="0" y="5"/>
                  </a:lnTo>
                  <a:lnTo>
                    <a:pt x="21" y="0"/>
                  </a:lnTo>
                  <a:lnTo>
                    <a:pt x="36" y="10"/>
                  </a:lnTo>
                  <a:lnTo>
                    <a:pt x="36" y="21"/>
                  </a:lnTo>
                  <a:lnTo>
                    <a:pt x="36" y="26"/>
                  </a:lnTo>
                  <a:lnTo>
                    <a:pt x="21" y="31"/>
                  </a:lnTo>
                  <a:lnTo>
                    <a:pt x="16" y="26"/>
                  </a:lnTo>
                  <a:lnTo>
                    <a:pt x="5" y="21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0" name=""/>
          <p:cNvSpPr/>
          <p:nvPr/>
        </p:nvSpPr>
        <p:spPr>
          <a:xfrm>
            <a:off x="6291360" y="4375080"/>
            <a:ext cx="7920" cy="33480"/>
          </a:xfrm>
          <a:custGeom>
            <a:avLst/>
            <a:gdLst/>
            <a:ahLst/>
            <a:rect l="l" t="t" r="r" b="b"/>
            <a:pathLst>
              <a:path w="5" h="21">
                <a:moveTo>
                  <a:pt x="0" y="0"/>
                </a:moveTo>
                <a:lnTo>
                  <a:pt x="5" y="11"/>
                </a:lnTo>
                <a:lnTo>
                  <a:pt x="5" y="21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1" name=""/>
          <p:cNvGrpSpPr/>
          <p:nvPr/>
        </p:nvGrpSpPr>
        <p:grpSpPr>
          <a:xfrm>
            <a:off x="6291360" y="4375080"/>
            <a:ext cx="7920" cy="33480"/>
            <a:chOff x="6291360" y="4375080"/>
            <a:chExt cx="7920" cy="33480"/>
          </a:xfrm>
        </p:grpSpPr>
        <p:sp>
          <p:nvSpPr>
            <p:cNvPr id="742" name=""/>
            <p:cNvSpPr/>
            <p:nvPr/>
          </p:nvSpPr>
          <p:spPr>
            <a:xfrm>
              <a:off x="6291360" y="4375080"/>
              <a:ext cx="792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0"/>
                  </a:moveTo>
                  <a:lnTo>
                    <a:pt x="5" y="11"/>
                  </a:lnTo>
                  <a:lnTo>
                    <a:pt x="5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6291360" y="4375080"/>
              <a:ext cx="792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0"/>
                  </a:moveTo>
                  <a:lnTo>
                    <a:pt x="5" y="11"/>
                  </a:lnTo>
                  <a:lnTo>
                    <a:pt x="5" y="21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4" name=""/>
          <p:cNvSpPr/>
          <p:nvPr/>
        </p:nvSpPr>
        <p:spPr>
          <a:xfrm>
            <a:off x="6381720" y="4481640"/>
            <a:ext cx="15840" cy="3312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0"/>
                </a:moveTo>
                <a:lnTo>
                  <a:pt x="10" y="16"/>
                </a:lnTo>
                <a:lnTo>
                  <a:pt x="5" y="21"/>
                </a:lnTo>
                <a:lnTo>
                  <a:pt x="0" y="21"/>
                </a:lnTo>
                <a:lnTo>
                  <a:pt x="0" y="11"/>
                </a:lnTo>
                <a:lnTo>
                  <a:pt x="1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5" name=""/>
          <p:cNvGrpSpPr/>
          <p:nvPr/>
        </p:nvGrpSpPr>
        <p:grpSpPr>
          <a:xfrm>
            <a:off x="6381720" y="4481640"/>
            <a:ext cx="15840" cy="33120"/>
            <a:chOff x="6381720" y="4481640"/>
            <a:chExt cx="15840" cy="33120"/>
          </a:xfrm>
        </p:grpSpPr>
        <p:sp>
          <p:nvSpPr>
            <p:cNvPr id="746" name=""/>
            <p:cNvSpPr/>
            <p:nvPr/>
          </p:nvSpPr>
          <p:spPr>
            <a:xfrm>
              <a:off x="6381720" y="4481640"/>
              <a:ext cx="15840" cy="3312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10" y="16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0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6381720" y="4481640"/>
              <a:ext cx="15840" cy="3312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10" y="16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0" y="11"/>
                  </a:lnTo>
                  <a:lnTo>
                    <a:pt x="1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48" name=""/>
          <p:cNvSpPr/>
          <p:nvPr/>
        </p:nvSpPr>
        <p:spPr>
          <a:xfrm>
            <a:off x="6324480" y="4506840"/>
            <a:ext cx="81000" cy="163440"/>
          </a:xfrm>
          <a:custGeom>
            <a:avLst/>
            <a:gdLst/>
            <a:ahLst/>
            <a:rect l="l" t="t" r="r" b="b"/>
            <a:pathLst>
              <a:path w="51" h="103">
                <a:moveTo>
                  <a:pt x="25" y="0"/>
                </a:moveTo>
                <a:lnTo>
                  <a:pt x="25" y="5"/>
                </a:lnTo>
                <a:lnTo>
                  <a:pt x="20" y="10"/>
                </a:lnTo>
                <a:lnTo>
                  <a:pt x="25" y="21"/>
                </a:lnTo>
                <a:lnTo>
                  <a:pt x="25" y="31"/>
                </a:lnTo>
                <a:lnTo>
                  <a:pt x="15" y="47"/>
                </a:lnTo>
                <a:lnTo>
                  <a:pt x="20" y="47"/>
                </a:lnTo>
                <a:lnTo>
                  <a:pt x="41" y="26"/>
                </a:lnTo>
                <a:lnTo>
                  <a:pt x="46" y="26"/>
                </a:lnTo>
                <a:lnTo>
                  <a:pt x="51" y="31"/>
                </a:lnTo>
                <a:lnTo>
                  <a:pt x="51" y="36"/>
                </a:lnTo>
                <a:lnTo>
                  <a:pt x="36" y="52"/>
                </a:lnTo>
                <a:lnTo>
                  <a:pt x="46" y="57"/>
                </a:lnTo>
                <a:lnTo>
                  <a:pt x="51" y="67"/>
                </a:lnTo>
                <a:lnTo>
                  <a:pt x="25" y="57"/>
                </a:lnTo>
                <a:lnTo>
                  <a:pt x="25" y="62"/>
                </a:lnTo>
                <a:lnTo>
                  <a:pt x="25" y="83"/>
                </a:lnTo>
                <a:lnTo>
                  <a:pt x="36" y="103"/>
                </a:lnTo>
                <a:lnTo>
                  <a:pt x="15" y="83"/>
                </a:lnTo>
                <a:lnTo>
                  <a:pt x="10" y="47"/>
                </a:lnTo>
                <a:lnTo>
                  <a:pt x="0" y="36"/>
                </a:lnTo>
                <a:lnTo>
                  <a:pt x="10" y="15"/>
                </a:lnTo>
                <a:lnTo>
                  <a:pt x="2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9" name=""/>
          <p:cNvGrpSpPr/>
          <p:nvPr/>
        </p:nvGrpSpPr>
        <p:grpSpPr>
          <a:xfrm>
            <a:off x="6324480" y="4506840"/>
            <a:ext cx="81000" cy="163440"/>
            <a:chOff x="6324480" y="4506840"/>
            <a:chExt cx="81000" cy="163440"/>
          </a:xfrm>
        </p:grpSpPr>
        <p:sp>
          <p:nvSpPr>
            <p:cNvPr id="750" name=""/>
            <p:cNvSpPr/>
            <p:nvPr/>
          </p:nvSpPr>
          <p:spPr>
            <a:xfrm>
              <a:off x="6324480" y="4506840"/>
              <a:ext cx="81000" cy="163440"/>
            </a:xfrm>
            <a:custGeom>
              <a:avLst/>
              <a:gdLst/>
              <a:ahLst/>
              <a:rect l="l" t="t" r="r" b="b"/>
              <a:pathLst>
                <a:path w="51" h="103">
                  <a:moveTo>
                    <a:pt x="25" y="0"/>
                  </a:moveTo>
                  <a:lnTo>
                    <a:pt x="25" y="5"/>
                  </a:lnTo>
                  <a:lnTo>
                    <a:pt x="20" y="10"/>
                  </a:lnTo>
                  <a:lnTo>
                    <a:pt x="25" y="21"/>
                  </a:lnTo>
                  <a:lnTo>
                    <a:pt x="25" y="31"/>
                  </a:lnTo>
                  <a:lnTo>
                    <a:pt x="15" y="47"/>
                  </a:lnTo>
                  <a:lnTo>
                    <a:pt x="20" y="47"/>
                  </a:lnTo>
                  <a:lnTo>
                    <a:pt x="41" y="26"/>
                  </a:lnTo>
                  <a:lnTo>
                    <a:pt x="46" y="26"/>
                  </a:lnTo>
                  <a:lnTo>
                    <a:pt x="51" y="31"/>
                  </a:lnTo>
                  <a:lnTo>
                    <a:pt x="51" y="36"/>
                  </a:lnTo>
                  <a:lnTo>
                    <a:pt x="36" y="52"/>
                  </a:lnTo>
                  <a:lnTo>
                    <a:pt x="46" y="57"/>
                  </a:lnTo>
                  <a:lnTo>
                    <a:pt x="51" y="67"/>
                  </a:lnTo>
                  <a:lnTo>
                    <a:pt x="25" y="57"/>
                  </a:lnTo>
                  <a:lnTo>
                    <a:pt x="25" y="62"/>
                  </a:lnTo>
                  <a:lnTo>
                    <a:pt x="25" y="83"/>
                  </a:lnTo>
                  <a:lnTo>
                    <a:pt x="36" y="103"/>
                  </a:lnTo>
                  <a:lnTo>
                    <a:pt x="15" y="83"/>
                  </a:lnTo>
                  <a:lnTo>
                    <a:pt x="10" y="47"/>
                  </a:lnTo>
                  <a:lnTo>
                    <a:pt x="0" y="36"/>
                  </a:lnTo>
                  <a:lnTo>
                    <a:pt x="10" y="1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6324480" y="4506840"/>
              <a:ext cx="81000" cy="163440"/>
            </a:xfrm>
            <a:custGeom>
              <a:avLst/>
              <a:gdLst/>
              <a:ahLst/>
              <a:rect l="l" t="t" r="r" b="b"/>
              <a:pathLst>
                <a:path w="51" h="103">
                  <a:moveTo>
                    <a:pt x="25" y="0"/>
                  </a:moveTo>
                  <a:lnTo>
                    <a:pt x="25" y="5"/>
                  </a:lnTo>
                  <a:lnTo>
                    <a:pt x="20" y="10"/>
                  </a:lnTo>
                  <a:lnTo>
                    <a:pt x="25" y="21"/>
                  </a:lnTo>
                  <a:lnTo>
                    <a:pt x="25" y="31"/>
                  </a:lnTo>
                  <a:lnTo>
                    <a:pt x="15" y="47"/>
                  </a:lnTo>
                  <a:lnTo>
                    <a:pt x="20" y="47"/>
                  </a:lnTo>
                  <a:lnTo>
                    <a:pt x="41" y="26"/>
                  </a:lnTo>
                  <a:lnTo>
                    <a:pt x="46" y="26"/>
                  </a:lnTo>
                  <a:lnTo>
                    <a:pt x="51" y="31"/>
                  </a:lnTo>
                  <a:lnTo>
                    <a:pt x="51" y="36"/>
                  </a:lnTo>
                  <a:lnTo>
                    <a:pt x="36" y="52"/>
                  </a:lnTo>
                  <a:lnTo>
                    <a:pt x="46" y="57"/>
                  </a:lnTo>
                  <a:lnTo>
                    <a:pt x="51" y="67"/>
                  </a:lnTo>
                  <a:lnTo>
                    <a:pt x="25" y="57"/>
                  </a:lnTo>
                  <a:lnTo>
                    <a:pt x="25" y="62"/>
                  </a:lnTo>
                  <a:lnTo>
                    <a:pt x="25" y="83"/>
                  </a:lnTo>
                  <a:lnTo>
                    <a:pt x="36" y="103"/>
                  </a:lnTo>
                  <a:lnTo>
                    <a:pt x="15" y="83"/>
                  </a:lnTo>
                  <a:lnTo>
                    <a:pt x="10" y="47"/>
                  </a:lnTo>
                  <a:lnTo>
                    <a:pt x="0" y="36"/>
                  </a:lnTo>
                  <a:lnTo>
                    <a:pt x="10" y="15"/>
                  </a:lnTo>
                  <a:lnTo>
                    <a:pt x="2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2" name=""/>
          <p:cNvSpPr/>
          <p:nvPr/>
        </p:nvSpPr>
        <p:spPr>
          <a:xfrm>
            <a:off x="6324480" y="4638600"/>
            <a:ext cx="32040" cy="31680"/>
          </a:xfrm>
          <a:custGeom>
            <a:avLst/>
            <a:gdLst/>
            <a:ahLst/>
            <a:rect l="l" t="t" r="r" b="b"/>
            <a:pathLst>
              <a:path w="20" h="20">
                <a:moveTo>
                  <a:pt x="0" y="0"/>
                </a:moveTo>
                <a:lnTo>
                  <a:pt x="10" y="0"/>
                </a:lnTo>
                <a:lnTo>
                  <a:pt x="20" y="15"/>
                </a:lnTo>
                <a:lnTo>
                  <a:pt x="20" y="20"/>
                </a:lnTo>
                <a:lnTo>
                  <a:pt x="10" y="1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3" name=""/>
          <p:cNvSpPr/>
          <p:nvPr/>
        </p:nvSpPr>
        <p:spPr>
          <a:xfrm>
            <a:off x="6324480" y="4703760"/>
            <a:ext cx="49320" cy="17640"/>
          </a:xfrm>
          <a:custGeom>
            <a:avLst/>
            <a:gdLst/>
            <a:ahLst/>
            <a:rect l="l" t="t" r="r" b="b"/>
            <a:pathLst>
              <a:path w="31" h="11">
                <a:moveTo>
                  <a:pt x="0" y="0"/>
                </a:moveTo>
                <a:lnTo>
                  <a:pt x="20" y="0"/>
                </a:lnTo>
                <a:lnTo>
                  <a:pt x="31" y="5"/>
                </a:lnTo>
                <a:lnTo>
                  <a:pt x="31" y="11"/>
                </a:lnTo>
                <a:lnTo>
                  <a:pt x="10" y="11"/>
                </a:lnTo>
                <a:lnTo>
                  <a:pt x="0" y="11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4" name=""/>
          <p:cNvGrpSpPr/>
          <p:nvPr/>
        </p:nvGrpSpPr>
        <p:grpSpPr>
          <a:xfrm>
            <a:off x="6324480" y="4703760"/>
            <a:ext cx="49320" cy="17640"/>
            <a:chOff x="6324480" y="4703760"/>
            <a:chExt cx="49320" cy="17640"/>
          </a:xfrm>
        </p:grpSpPr>
        <p:sp>
          <p:nvSpPr>
            <p:cNvPr id="755" name=""/>
            <p:cNvSpPr/>
            <p:nvPr/>
          </p:nvSpPr>
          <p:spPr>
            <a:xfrm>
              <a:off x="6324480" y="4703760"/>
              <a:ext cx="49320" cy="17640"/>
            </a:xfrm>
            <a:custGeom>
              <a:avLst/>
              <a:gdLst/>
              <a:ahLst/>
              <a:rect l="l" t="t" r="r" b="b"/>
              <a:pathLst>
                <a:path w="31" h="11">
                  <a:moveTo>
                    <a:pt x="0" y="0"/>
                  </a:moveTo>
                  <a:lnTo>
                    <a:pt x="20" y="0"/>
                  </a:lnTo>
                  <a:lnTo>
                    <a:pt x="31" y="5"/>
                  </a:lnTo>
                  <a:lnTo>
                    <a:pt x="31" y="11"/>
                  </a:lnTo>
                  <a:lnTo>
                    <a:pt x="10" y="11"/>
                  </a:lnTo>
                  <a:lnTo>
                    <a:pt x="0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6324480" y="4703760"/>
              <a:ext cx="49320" cy="17640"/>
            </a:xfrm>
            <a:custGeom>
              <a:avLst/>
              <a:gdLst/>
              <a:ahLst/>
              <a:rect l="l" t="t" r="r" b="b"/>
              <a:pathLst>
                <a:path w="31" h="11">
                  <a:moveTo>
                    <a:pt x="0" y="0"/>
                  </a:moveTo>
                  <a:lnTo>
                    <a:pt x="20" y="0"/>
                  </a:lnTo>
                  <a:lnTo>
                    <a:pt x="31" y="5"/>
                  </a:lnTo>
                  <a:lnTo>
                    <a:pt x="31" y="11"/>
                  </a:lnTo>
                  <a:lnTo>
                    <a:pt x="10" y="11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7" name=""/>
          <p:cNvSpPr/>
          <p:nvPr/>
        </p:nvSpPr>
        <p:spPr>
          <a:xfrm>
            <a:off x="6364440" y="4819680"/>
            <a:ext cx="17280" cy="79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5716440" y="4802040"/>
            <a:ext cx="16200" cy="41400"/>
          </a:xfrm>
          <a:custGeom>
            <a:avLst/>
            <a:gdLst/>
            <a:ahLst/>
            <a:rect l="l" t="t" r="r" b="b"/>
            <a:pathLst>
              <a:path w="10" h="26">
                <a:moveTo>
                  <a:pt x="5" y="0"/>
                </a:moveTo>
                <a:lnTo>
                  <a:pt x="10" y="21"/>
                </a:lnTo>
                <a:lnTo>
                  <a:pt x="5" y="26"/>
                </a:lnTo>
                <a:lnTo>
                  <a:pt x="0" y="11"/>
                </a:lnTo>
                <a:lnTo>
                  <a:pt x="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9" name=""/>
          <p:cNvGrpSpPr/>
          <p:nvPr/>
        </p:nvGrpSpPr>
        <p:grpSpPr>
          <a:xfrm>
            <a:off x="5716440" y="4802040"/>
            <a:ext cx="16200" cy="41400"/>
            <a:chOff x="5716440" y="4802040"/>
            <a:chExt cx="16200" cy="41400"/>
          </a:xfrm>
        </p:grpSpPr>
        <p:sp>
          <p:nvSpPr>
            <p:cNvPr id="760" name=""/>
            <p:cNvSpPr/>
            <p:nvPr/>
          </p:nvSpPr>
          <p:spPr>
            <a:xfrm>
              <a:off x="5716440" y="4802040"/>
              <a:ext cx="16200" cy="4140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5" y="0"/>
                  </a:moveTo>
                  <a:lnTo>
                    <a:pt x="10" y="21"/>
                  </a:lnTo>
                  <a:lnTo>
                    <a:pt x="5" y="26"/>
                  </a:lnTo>
                  <a:lnTo>
                    <a:pt x="0" y="1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5716440" y="4802040"/>
              <a:ext cx="16200" cy="4140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5" y="0"/>
                  </a:moveTo>
                  <a:lnTo>
                    <a:pt x="10" y="21"/>
                  </a:lnTo>
                  <a:lnTo>
                    <a:pt x="5" y="26"/>
                  </a:lnTo>
                  <a:lnTo>
                    <a:pt x="0" y="11"/>
                  </a:lnTo>
                  <a:lnTo>
                    <a:pt x="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2" name=""/>
          <p:cNvSpPr/>
          <p:nvPr/>
        </p:nvSpPr>
        <p:spPr>
          <a:xfrm>
            <a:off x="5049720" y="4540320"/>
            <a:ext cx="17640" cy="15840"/>
          </a:xfrm>
          <a:custGeom>
            <a:avLst/>
            <a:gdLst/>
            <a:ahLst/>
            <a:rect l="l" t="t" r="r" b="b"/>
            <a:pathLst>
              <a:path w="11" h="10">
                <a:moveTo>
                  <a:pt x="11" y="5"/>
                </a:moveTo>
                <a:lnTo>
                  <a:pt x="6" y="0"/>
                </a:lnTo>
                <a:lnTo>
                  <a:pt x="0" y="5"/>
                </a:lnTo>
                <a:lnTo>
                  <a:pt x="0" y="10"/>
                </a:lnTo>
                <a:lnTo>
                  <a:pt x="11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3" name=""/>
          <p:cNvGrpSpPr/>
          <p:nvPr/>
        </p:nvGrpSpPr>
        <p:grpSpPr>
          <a:xfrm>
            <a:off x="5049720" y="4540320"/>
            <a:ext cx="17640" cy="15840"/>
            <a:chOff x="5049720" y="4540320"/>
            <a:chExt cx="17640" cy="15840"/>
          </a:xfrm>
        </p:grpSpPr>
        <p:sp>
          <p:nvSpPr>
            <p:cNvPr id="764" name=""/>
            <p:cNvSpPr/>
            <p:nvPr/>
          </p:nvSpPr>
          <p:spPr>
            <a:xfrm>
              <a:off x="5049720" y="4540320"/>
              <a:ext cx="1764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5"/>
                  </a:moveTo>
                  <a:lnTo>
                    <a:pt x="6" y="0"/>
                  </a:lnTo>
                  <a:lnTo>
                    <a:pt x="0" y="5"/>
                  </a:lnTo>
                  <a:lnTo>
                    <a:pt x="0" y="10"/>
                  </a:lnTo>
                  <a:lnTo>
                    <a:pt x="11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5049720" y="4540320"/>
              <a:ext cx="1764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5"/>
                  </a:moveTo>
                  <a:lnTo>
                    <a:pt x="6" y="0"/>
                  </a:lnTo>
                  <a:lnTo>
                    <a:pt x="0" y="5"/>
                  </a:lnTo>
                  <a:lnTo>
                    <a:pt x="0" y="10"/>
                  </a:lnTo>
                  <a:lnTo>
                    <a:pt x="11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6" name=""/>
          <p:cNvSpPr/>
          <p:nvPr/>
        </p:nvSpPr>
        <p:spPr>
          <a:xfrm>
            <a:off x="4762440" y="4194000"/>
            <a:ext cx="7920" cy="828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7" name=""/>
          <p:cNvGrpSpPr/>
          <p:nvPr/>
        </p:nvGrpSpPr>
        <p:grpSpPr>
          <a:xfrm>
            <a:off x="4762440" y="4194000"/>
            <a:ext cx="7920" cy="8280"/>
            <a:chOff x="4762440" y="4194000"/>
            <a:chExt cx="7920" cy="8280"/>
          </a:xfrm>
        </p:grpSpPr>
        <p:sp>
          <p:nvSpPr>
            <p:cNvPr id="768" name=""/>
            <p:cNvSpPr/>
            <p:nvPr/>
          </p:nvSpPr>
          <p:spPr>
            <a:xfrm>
              <a:off x="4762440" y="419400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4762440" y="4194000"/>
              <a:ext cx="792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70" name=""/>
          <p:cNvSpPr/>
          <p:nvPr/>
        </p:nvSpPr>
        <p:spPr>
          <a:xfrm>
            <a:off x="4762440" y="398952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1" name=""/>
          <p:cNvGrpSpPr/>
          <p:nvPr/>
        </p:nvGrpSpPr>
        <p:grpSpPr>
          <a:xfrm>
            <a:off x="4762440" y="3989520"/>
            <a:ext cx="7920" cy="7920"/>
            <a:chOff x="4762440" y="3989520"/>
            <a:chExt cx="7920" cy="7920"/>
          </a:xfrm>
        </p:grpSpPr>
        <p:sp>
          <p:nvSpPr>
            <p:cNvPr id="772" name=""/>
            <p:cNvSpPr/>
            <p:nvPr/>
          </p:nvSpPr>
          <p:spPr>
            <a:xfrm>
              <a:off x="4762440" y="3989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4762440" y="39895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74" name=""/>
          <p:cNvSpPr/>
          <p:nvPr/>
        </p:nvSpPr>
        <p:spPr>
          <a:xfrm>
            <a:off x="4754520" y="398952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5" y="0"/>
                </a:moveTo>
                <a:lnTo>
                  <a:pt x="0" y="10"/>
                </a:lnTo>
                <a:lnTo>
                  <a:pt x="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5" name=""/>
          <p:cNvGrpSpPr/>
          <p:nvPr/>
        </p:nvGrpSpPr>
        <p:grpSpPr>
          <a:xfrm>
            <a:off x="4754520" y="3989520"/>
            <a:ext cx="7920" cy="15840"/>
            <a:chOff x="4754520" y="3989520"/>
            <a:chExt cx="7920" cy="15840"/>
          </a:xfrm>
        </p:grpSpPr>
        <p:sp>
          <p:nvSpPr>
            <p:cNvPr id="776" name=""/>
            <p:cNvSpPr/>
            <p:nvPr/>
          </p:nvSpPr>
          <p:spPr>
            <a:xfrm>
              <a:off x="4754520" y="3989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4754520" y="398952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10"/>
                  </a:lnTo>
                  <a:lnTo>
                    <a:pt x="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78" name=""/>
          <p:cNvSpPr/>
          <p:nvPr/>
        </p:nvSpPr>
        <p:spPr>
          <a:xfrm>
            <a:off x="4508640" y="4235400"/>
            <a:ext cx="7920" cy="2556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0"/>
                </a:lnTo>
                <a:lnTo>
                  <a:pt x="0" y="16"/>
                </a:lnTo>
                <a:lnTo>
                  <a:pt x="5" y="11"/>
                </a:lnTo>
                <a:lnTo>
                  <a:pt x="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79" name=""/>
          <p:cNvGrpSpPr/>
          <p:nvPr/>
        </p:nvGrpSpPr>
        <p:grpSpPr>
          <a:xfrm>
            <a:off x="4508640" y="4235400"/>
            <a:ext cx="7920" cy="25560"/>
            <a:chOff x="4508640" y="4235400"/>
            <a:chExt cx="7920" cy="25560"/>
          </a:xfrm>
        </p:grpSpPr>
        <p:sp>
          <p:nvSpPr>
            <p:cNvPr id="780" name=""/>
            <p:cNvSpPr/>
            <p:nvPr/>
          </p:nvSpPr>
          <p:spPr>
            <a:xfrm>
              <a:off x="4508640" y="4235400"/>
              <a:ext cx="792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5" y="1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4508640" y="4235400"/>
              <a:ext cx="792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0"/>
                  </a:lnTo>
                  <a:lnTo>
                    <a:pt x="0" y="16"/>
                  </a:lnTo>
                  <a:lnTo>
                    <a:pt x="5" y="11"/>
                  </a:lnTo>
                  <a:lnTo>
                    <a:pt x="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82" name=""/>
          <p:cNvSpPr/>
          <p:nvPr/>
        </p:nvSpPr>
        <p:spPr>
          <a:xfrm>
            <a:off x="4591080" y="4325760"/>
            <a:ext cx="582480" cy="608040"/>
          </a:xfrm>
          <a:custGeom>
            <a:avLst/>
            <a:gdLst/>
            <a:ahLst/>
            <a:rect l="l" t="t" r="r" b="b"/>
            <a:pathLst>
              <a:path w="367" h="383">
                <a:moveTo>
                  <a:pt x="0" y="0"/>
                </a:moveTo>
                <a:lnTo>
                  <a:pt x="20" y="0"/>
                </a:lnTo>
                <a:lnTo>
                  <a:pt x="25" y="5"/>
                </a:lnTo>
                <a:lnTo>
                  <a:pt x="36" y="10"/>
                </a:lnTo>
                <a:lnTo>
                  <a:pt x="82" y="10"/>
                </a:lnTo>
                <a:lnTo>
                  <a:pt x="93" y="21"/>
                </a:lnTo>
                <a:lnTo>
                  <a:pt x="108" y="47"/>
                </a:lnTo>
                <a:lnTo>
                  <a:pt x="124" y="62"/>
                </a:lnTo>
                <a:lnTo>
                  <a:pt x="144" y="73"/>
                </a:lnTo>
                <a:lnTo>
                  <a:pt x="160" y="88"/>
                </a:lnTo>
                <a:lnTo>
                  <a:pt x="165" y="98"/>
                </a:lnTo>
                <a:lnTo>
                  <a:pt x="170" y="98"/>
                </a:lnTo>
                <a:lnTo>
                  <a:pt x="186" y="114"/>
                </a:lnTo>
                <a:lnTo>
                  <a:pt x="191" y="119"/>
                </a:lnTo>
                <a:lnTo>
                  <a:pt x="191" y="114"/>
                </a:lnTo>
                <a:lnTo>
                  <a:pt x="201" y="114"/>
                </a:lnTo>
                <a:lnTo>
                  <a:pt x="212" y="129"/>
                </a:lnTo>
                <a:lnTo>
                  <a:pt x="232" y="140"/>
                </a:lnTo>
                <a:lnTo>
                  <a:pt x="238" y="150"/>
                </a:lnTo>
                <a:lnTo>
                  <a:pt x="238" y="145"/>
                </a:lnTo>
                <a:lnTo>
                  <a:pt x="248" y="150"/>
                </a:lnTo>
                <a:lnTo>
                  <a:pt x="269" y="155"/>
                </a:lnTo>
                <a:lnTo>
                  <a:pt x="269" y="161"/>
                </a:lnTo>
                <a:lnTo>
                  <a:pt x="269" y="171"/>
                </a:lnTo>
                <a:lnTo>
                  <a:pt x="284" y="171"/>
                </a:lnTo>
                <a:lnTo>
                  <a:pt x="289" y="176"/>
                </a:lnTo>
                <a:lnTo>
                  <a:pt x="295" y="186"/>
                </a:lnTo>
                <a:lnTo>
                  <a:pt x="284" y="192"/>
                </a:lnTo>
                <a:lnTo>
                  <a:pt x="289" y="197"/>
                </a:lnTo>
                <a:lnTo>
                  <a:pt x="284" y="207"/>
                </a:lnTo>
                <a:lnTo>
                  <a:pt x="284" y="212"/>
                </a:lnTo>
                <a:lnTo>
                  <a:pt x="295" y="228"/>
                </a:lnTo>
                <a:lnTo>
                  <a:pt x="305" y="228"/>
                </a:lnTo>
                <a:lnTo>
                  <a:pt x="315" y="228"/>
                </a:lnTo>
                <a:lnTo>
                  <a:pt x="320" y="254"/>
                </a:lnTo>
                <a:lnTo>
                  <a:pt x="331" y="259"/>
                </a:lnTo>
                <a:lnTo>
                  <a:pt x="326" y="269"/>
                </a:lnTo>
                <a:lnTo>
                  <a:pt x="331" y="269"/>
                </a:lnTo>
                <a:lnTo>
                  <a:pt x="357" y="274"/>
                </a:lnTo>
                <a:lnTo>
                  <a:pt x="367" y="290"/>
                </a:lnTo>
                <a:lnTo>
                  <a:pt x="367" y="295"/>
                </a:lnTo>
                <a:lnTo>
                  <a:pt x="362" y="316"/>
                </a:lnTo>
                <a:lnTo>
                  <a:pt x="367" y="321"/>
                </a:lnTo>
                <a:lnTo>
                  <a:pt x="362" y="383"/>
                </a:lnTo>
                <a:lnTo>
                  <a:pt x="346" y="373"/>
                </a:lnTo>
                <a:lnTo>
                  <a:pt x="341" y="383"/>
                </a:lnTo>
                <a:lnTo>
                  <a:pt x="336" y="383"/>
                </a:lnTo>
                <a:lnTo>
                  <a:pt x="326" y="373"/>
                </a:lnTo>
                <a:lnTo>
                  <a:pt x="320" y="373"/>
                </a:lnTo>
                <a:lnTo>
                  <a:pt x="326" y="383"/>
                </a:lnTo>
                <a:lnTo>
                  <a:pt x="295" y="357"/>
                </a:lnTo>
                <a:lnTo>
                  <a:pt x="248" y="326"/>
                </a:lnTo>
                <a:lnTo>
                  <a:pt x="238" y="311"/>
                </a:lnTo>
                <a:lnTo>
                  <a:pt x="196" y="269"/>
                </a:lnTo>
                <a:lnTo>
                  <a:pt x="191" y="254"/>
                </a:lnTo>
                <a:lnTo>
                  <a:pt x="181" y="233"/>
                </a:lnTo>
                <a:lnTo>
                  <a:pt x="176" y="207"/>
                </a:lnTo>
                <a:lnTo>
                  <a:pt x="160" y="197"/>
                </a:lnTo>
                <a:lnTo>
                  <a:pt x="155" y="186"/>
                </a:lnTo>
                <a:lnTo>
                  <a:pt x="139" y="176"/>
                </a:lnTo>
                <a:lnTo>
                  <a:pt x="124" y="129"/>
                </a:lnTo>
                <a:lnTo>
                  <a:pt x="113" y="119"/>
                </a:lnTo>
                <a:lnTo>
                  <a:pt x="88" y="109"/>
                </a:lnTo>
                <a:lnTo>
                  <a:pt x="82" y="93"/>
                </a:lnTo>
                <a:lnTo>
                  <a:pt x="82" y="88"/>
                </a:lnTo>
                <a:lnTo>
                  <a:pt x="62" y="73"/>
                </a:lnTo>
                <a:lnTo>
                  <a:pt x="51" y="62"/>
                </a:lnTo>
                <a:lnTo>
                  <a:pt x="46" y="62"/>
                </a:lnTo>
                <a:lnTo>
                  <a:pt x="10" y="26"/>
                </a:lnTo>
                <a:lnTo>
                  <a:pt x="5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3" name=""/>
          <p:cNvGrpSpPr/>
          <p:nvPr/>
        </p:nvGrpSpPr>
        <p:grpSpPr>
          <a:xfrm>
            <a:off x="4591080" y="4325760"/>
            <a:ext cx="582480" cy="608040"/>
            <a:chOff x="4591080" y="4325760"/>
            <a:chExt cx="582480" cy="608040"/>
          </a:xfrm>
        </p:grpSpPr>
        <p:sp>
          <p:nvSpPr>
            <p:cNvPr id="784" name=""/>
            <p:cNvSpPr/>
            <p:nvPr/>
          </p:nvSpPr>
          <p:spPr>
            <a:xfrm>
              <a:off x="4591080" y="4325760"/>
              <a:ext cx="582480" cy="608040"/>
            </a:xfrm>
            <a:custGeom>
              <a:avLst/>
              <a:gdLst/>
              <a:ahLst/>
              <a:rect l="l" t="t" r="r" b="b"/>
              <a:pathLst>
                <a:path w="367" h="383">
                  <a:moveTo>
                    <a:pt x="0" y="0"/>
                  </a:moveTo>
                  <a:lnTo>
                    <a:pt x="20" y="0"/>
                  </a:lnTo>
                  <a:lnTo>
                    <a:pt x="25" y="5"/>
                  </a:lnTo>
                  <a:lnTo>
                    <a:pt x="36" y="10"/>
                  </a:lnTo>
                  <a:lnTo>
                    <a:pt x="82" y="10"/>
                  </a:lnTo>
                  <a:lnTo>
                    <a:pt x="93" y="21"/>
                  </a:lnTo>
                  <a:lnTo>
                    <a:pt x="108" y="47"/>
                  </a:lnTo>
                  <a:lnTo>
                    <a:pt x="124" y="62"/>
                  </a:lnTo>
                  <a:lnTo>
                    <a:pt x="144" y="73"/>
                  </a:lnTo>
                  <a:lnTo>
                    <a:pt x="160" y="88"/>
                  </a:lnTo>
                  <a:lnTo>
                    <a:pt x="165" y="98"/>
                  </a:lnTo>
                  <a:lnTo>
                    <a:pt x="170" y="98"/>
                  </a:lnTo>
                  <a:lnTo>
                    <a:pt x="186" y="114"/>
                  </a:lnTo>
                  <a:lnTo>
                    <a:pt x="191" y="119"/>
                  </a:lnTo>
                  <a:lnTo>
                    <a:pt x="191" y="114"/>
                  </a:lnTo>
                  <a:lnTo>
                    <a:pt x="201" y="114"/>
                  </a:lnTo>
                  <a:lnTo>
                    <a:pt x="212" y="129"/>
                  </a:lnTo>
                  <a:lnTo>
                    <a:pt x="232" y="140"/>
                  </a:lnTo>
                  <a:lnTo>
                    <a:pt x="238" y="150"/>
                  </a:lnTo>
                  <a:lnTo>
                    <a:pt x="238" y="145"/>
                  </a:lnTo>
                  <a:lnTo>
                    <a:pt x="248" y="150"/>
                  </a:lnTo>
                  <a:lnTo>
                    <a:pt x="269" y="155"/>
                  </a:lnTo>
                  <a:lnTo>
                    <a:pt x="269" y="161"/>
                  </a:lnTo>
                  <a:lnTo>
                    <a:pt x="269" y="171"/>
                  </a:lnTo>
                  <a:lnTo>
                    <a:pt x="284" y="171"/>
                  </a:lnTo>
                  <a:lnTo>
                    <a:pt x="289" y="176"/>
                  </a:lnTo>
                  <a:lnTo>
                    <a:pt x="295" y="186"/>
                  </a:lnTo>
                  <a:lnTo>
                    <a:pt x="284" y="192"/>
                  </a:lnTo>
                  <a:lnTo>
                    <a:pt x="289" y="197"/>
                  </a:lnTo>
                  <a:lnTo>
                    <a:pt x="284" y="207"/>
                  </a:lnTo>
                  <a:lnTo>
                    <a:pt x="284" y="212"/>
                  </a:lnTo>
                  <a:lnTo>
                    <a:pt x="295" y="228"/>
                  </a:lnTo>
                  <a:lnTo>
                    <a:pt x="305" y="228"/>
                  </a:lnTo>
                  <a:lnTo>
                    <a:pt x="315" y="228"/>
                  </a:lnTo>
                  <a:lnTo>
                    <a:pt x="320" y="254"/>
                  </a:lnTo>
                  <a:lnTo>
                    <a:pt x="331" y="259"/>
                  </a:lnTo>
                  <a:lnTo>
                    <a:pt x="326" y="269"/>
                  </a:lnTo>
                  <a:lnTo>
                    <a:pt x="331" y="269"/>
                  </a:lnTo>
                  <a:lnTo>
                    <a:pt x="357" y="274"/>
                  </a:lnTo>
                  <a:lnTo>
                    <a:pt x="367" y="290"/>
                  </a:lnTo>
                  <a:lnTo>
                    <a:pt x="367" y="295"/>
                  </a:lnTo>
                  <a:lnTo>
                    <a:pt x="362" y="316"/>
                  </a:lnTo>
                  <a:lnTo>
                    <a:pt x="367" y="321"/>
                  </a:lnTo>
                  <a:lnTo>
                    <a:pt x="362" y="383"/>
                  </a:lnTo>
                  <a:lnTo>
                    <a:pt x="346" y="373"/>
                  </a:lnTo>
                  <a:lnTo>
                    <a:pt x="341" y="383"/>
                  </a:lnTo>
                  <a:lnTo>
                    <a:pt x="336" y="383"/>
                  </a:lnTo>
                  <a:lnTo>
                    <a:pt x="326" y="373"/>
                  </a:lnTo>
                  <a:lnTo>
                    <a:pt x="320" y="373"/>
                  </a:lnTo>
                  <a:lnTo>
                    <a:pt x="326" y="383"/>
                  </a:lnTo>
                  <a:lnTo>
                    <a:pt x="295" y="357"/>
                  </a:lnTo>
                  <a:lnTo>
                    <a:pt x="248" y="326"/>
                  </a:lnTo>
                  <a:lnTo>
                    <a:pt x="238" y="311"/>
                  </a:lnTo>
                  <a:lnTo>
                    <a:pt x="196" y="269"/>
                  </a:lnTo>
                  <a:lnTo>
                    <a:pt x="191" y="254"/>
                  </a:lnTo>
                  <a:lnTo>
                    <a:pt x="181" y="233"/>
                  </a:lnTo>
                  <a:lnTo>
                    <a:pt x="176" y="207"/>
                  </a:lnTo>
                  <a:lnTo>
                    <a:pt x="160" y="197"/>
                  </a:lnTo>
                  <a:lnTo>
                    <a:pt x="155" y="186"/>
                  </a:lnTo>
                  <a:lnTo>
                    <a:pt x="139" y="176"/>
                  </a:lnTo>
                  <a:lnTo>
                    <a:pt x="124" y="129"/>
                  </a:lnTo>
                  <a:lnTo>
                    <a:pt x="113" y="119"/>
                  </a:lnTo>
                  <a:lnTo>
                    <a:pt x="88" y="109"/>
                  </a:lnTo>
                  <a:lnTo>
                    <a:pt x="82" y="93"/>
                  </a:lnTo>
                  <a:lnTo>
                    <a:pt x="82" y="88"/>
                  </a:lnTo>
                  <a:lnTo>
                    <a:pt x="62" y="73"/>
                  </a:lnTo>
                  <a:lnTo>
                    <a:pt x="51" y="62"/>
                  </a:lnTo>
                  <a:lnTo>
                    <a:pt x="46" y="62"/>
                  </a:lnTo>
                  <a:lnTo>
                    <a:pt x="10" y="26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4591080" y="4325760"/>
              <a:ext cx="582480" cy="608040"/>
            </a:xfrm>
            <a:custGeom>
              <a:avLst/>
              <a:gdLst/>
              <a:ahLst/>
              <a:rect l="l" t="t" r="r" b="b"/>
              <a:pathLst>
                <a:path w="367" h="383">
                  <a:moveTo>
                    <a:pt x="0" y="0"/>
                  </a:moveTo>
                  <a:lnTo>
                    <a:pt x="20" y="0"/>
                  </a:lnTo>
                  <a:lnTo>
                    <a:pt x="25" y="5"/>
                  </a:lnTo>
                  <a:lnTo>
                    <a:pt x="36" y="10"/>
                  </a:lnTo>
                  <a:lnTo>
                    <a:pt x="82" y="10"/>
                  </a:lnTo>
                  <a:lnTo>
                    <a:pt x="93" y="21"/>
                  </a:lnTo>
                  <a:lnTo>
                    <a:pt x="108" y="47"/>
                  </a:lnTo>
                  <a:lnTo>
                    <a:pt x="124" y="62"/>
                  </a:lnTo>
                  <a:lnTo>
                    <a:pt x="144" y="73"/>
                  </a:lnTo>
                  <a:lnTo>
                    <a:pt x="160" y="88"/>
                  </a:lnTo>
                  <a:lnTo>
                    <a:pt x="165" y="98"/>
                  </a:lnTo>
                  <a:lnTo>
                    <a:pt x="170" y="98"/>
                  </a:lnTo>
                  <a:lnTo>
                    <a:pt x="186" y="114"/>
                  </a:lnTo>
                  <a:lnTo>
                    <a:pt x="191" y="119"/>
                  </a:lnTo>
                  <a:lnTo>
                    <a:pt x="191" y="114"/>
                  </a:lnTo>
                  <a:lnTo>
                    <a:pt x="201" y="114"/>
                  </a:lnTo>
                  <a:lnTo>
                    <a:pt x="212" y="129"/>
                  </a:lnTo>
                  <a:lnTo>
                    <a:pt x="232" y="140"/>
                  </a:lnTo>
                  <a:lnTo>
                    <a:pt x="238" y="150"/>
                  </a:lnTo>
                  <a:lnTo>
                    <a:pt x="238" y="145"/>
                  </a:lnTo>
                  <a:lnTo>
                    <a:pt x="248" y="150"/>
                  </a:lnTo>
                  <a:lnTo>
                    <a:pt x="269" y="155"/>
                  </a:lnTo>
                  <a:lnTo>
                    <a:pt x="269" y="161"/>
                  </a:lnTo>
                  <a:lnTo>
                    <a:pt x="269" y="171"/>
                  </a:lnTo>
                  <a:lnTo>
                    <a:pt x="284" y="171"/>
                  </a:lnTo>
                  <a:lnTo>
                    <a:pt x="289" y="176"/>
                  </a:lnTo>
                  <a:lnTo>
                    <a:pt x="295" y="186"/>
                  </a:lnTo>
                  <a:lnTo>
                    <a:pt x="284" y="192"/>
                  </a:lnTo>
                  <a:lnTo>
                    <a:pt x="289" y="197"/>
                  </a:lnTo>
                  <a:lnTo>
                    <a:pt x="284" y="207"/>
                  </a:lnTo>
                  <a:lnTo>
                    <a:pt x="284" y="212"/>
                  </a:lnTo>
                  <a:lnTo>
                    <a:pt x="295" y="228"/>
                  </a:lnTo>
                  <a:lnTo>
                    <a:pt x="305" y="228"/>
                  </a:lnTo>
                  <a:lnTo>
                    <a:pt x="315" y="228"/>
                  </a:lnTo>
                  <a:lnTo>
                    <a:pt x="320" y="254"/>
                  </a:lnTo>
                  <a:lnTo>
                    <a:pt x="331" y="259"/>
                  </a:lnTo>
                  <a:lnTo>
                    <a:pt x="326" y="269"/>
                  </a:lnTo>
                  <a:lnTo>
                    <a:pt x="331" y="269"/>
                  </a:lnTo>
                  <a:lnTo>
                    <a:pt x="357" y="274"/>
                  </a:lnTo>
                  <a:lnTo>
                    <a:pt x="367" y="290"/>
                  </a:lnTo>
                  <a:lnTo>
                    <a:pt x="367" y="295"/>
                  </a:lnTo>
                  <a:lnTo>
                    <a:pt x="362" y="316"/>
                  </a:lnTo>
                  <a:lnTo>
                    <a:pt x="367" y="321"/>
                  </a:lnTo>
                  <a:lnTo>
                    <a:pt x="362" y="383"/>
                  </a:lnTo>
                  <a:lnTo>
                    <a:pt x="346" y="373"/>
                  </a:lnTo>
                  <a:lnTo>
                    <a:pt x="341" y="383"/>
                  </a:lnTo>
                  <a:lnTo>
                    <a:pt x="336" y="383"/>
                  </a:lnTo>
                  <a:lnTo>
                    <a:pt x="326" y="373"/>
                  </a:lnTo>
                  <a:lnTo>
                    <a:pt x="320" y="373"/>
                  </a:lnTo>
                  <a:lnTo>
                    <a:pt x="326" y="383"/>
                  </a:lnTo>
                  <a:lnTo>
                    <a:pt x="295" y="357"/>
                  </a:lnTo>
                  <a:lnTo>
                    <a:pt x="248" y="326"/>
                  </a:lnTo>
                  <a:lnTo>
                    <a:pt x="238" y="311"/>
                  </a:lnTo>
                  <a:lnTo>
                    <a:pt x="196" y="269"/>
                  </a:lnTo>
                  <a:lnTo>
                    <a:pt x="191" y="254"/>
                  </a:lnTo>
                  <a:lnTo>
                    <a:pt x="181" y="233"/>
                  </a:lnTo>
                  <a:lnTo>
                    <a:pt x="176" y="207"/>
                  </a:lnTo>
                  <a:lnTo>
                    <a:pt x="160" y="197"/>
                  </a:lnTo>
                  <a:lnTo>
                    <a:pt x="155" y="186"/>
                  </a:lnTo>
                  <a:lnTo>
                    <a:pt x="139" y="176"/>
                  </a:lnTo>
                  <a:lnTo>
                    <a:pt x="124" y="129"/>
                  </a:lnTo>
                  <a:lnTo>
                    <a:pt x="113" y="119"/>
                  </a:lnTo>
                  <a:lnTo>
                    <a:pt x="88" y="109"/>
                  </a:lnTo>
                  <a:lnTo>
                    <a:pt x="82" y="93"/>
                  </a:lnTo>
                  <a:lnTo>
                    <a:pt x="82" y="88"/>
                  </a:lnTo>
                  <a:lnTo>
                    <a:pt x="62" y="73"/>
                  </a:lnTo>
                  <a:lnTo>
                    <a:pt x="51" y="62"/>
                  </a:lnTo>
                  <a:lnTo>
                    <a:pt x="46" y="62"/>
                  </a:lnTo>
                  <a:lnTo>
                    <a:pt x="10" y="26"/>
                  </a:ln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86" name=""/>
          <p:cNvSpPr/>
          <p:nvPr/>
        </p:nvSpPr>
        <p:spPr>
          <a:xfrm>
            <a:off x="4622760" y="4473720"/>
            <a:ext cx="33480" cy="2520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0"/>
                </a:moveTo>
                <a:lnTo>
                  <a:pt x="0" y="0"/>
                </a:lnTo>
                <a:lnTo>
                  <a:pt x="21" y="11"/>
                </a:lnTo>
                <a:lnTo>
                  <a:pt x="21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7" name=""/>
          <p:cNvGrpSpPr/>
          <p:nvPr/>
        </p:nvGrpSpPr>
        <p:grpSpPr>
          <a:xfrm>
            <a:off x="4622760" y="4473720"/>
            <a:ext cx="33480" cy="25200"/>
            <a:chOff x="4622760" y="4473720"/>
            <a:chExt cx="33480" cy="25200"/>
          </a:xfrm>
        </p:grpSpPr>
        <p:sp>
          <p:nvSpPr>
            <p:cNvPr id="788" name=""/>
            <p:cNvSpPr/>
            <p:nvPr/>
          </p:nvSpPr>
          <p:spPr>
            <a:xfrm>
              <a:off x="4622760" y="4473720"/>
              <a:ext cx="33480" cy="2520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0" y="0"/>
                  </a:lnTo>
                  <a:lnTo>
                    <a:pt x="21" y="11"/>
                  </a:lnTo>
                  <a:lnTo>
                    <a:pt x="21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4622760" y="4473720"/>
              <a:ext cx="33480" cy="25200"/>
            </a:xfrm>
            <a:custGeom>
              <a:avLst/>
              <a:gdLst/>
              <a:ahLst/>
              <a:rect l="l" t="t" r="r" b="b"/>
              <a:pathLst>
                <a:path w="21" h="16">
                  <a:moveTo>
                    <a:pt x="0" y="0"/>
                  </a:moveTo>
                  <a:lnTo>
                    <a:pt x="0" y="0"/>
                  </a:lnTo>
                  <a:lnTo>
                    <a:pt x="21" y="11"/>
                  </a:lnTo>
                  <a:lnTo>
                    <a:pt x="21" y="16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0" name=""/>
          <p:cNvSpPr/>
          <p:nvPr/>
        </p:nvSpPr>
        <p:spPr>
          <a:xfrm>
            <a:off x="4697280" y="4540320"/>
            <a:ext cx="49320" cy="49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0" y="5"/>
                </a:moveTo>
                <a:lnTo>
                  <a:pt x="10" y="0"/>
                </a:lnTo>
                <a:lnTo>
                  <a:pt x="31" y="20"/>
                </a:lnTo>
                <a:lnTo>
                  <a:pt x="26" y="31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1" name=""/>
          <p:cNvGrpSpPr/>
          <p:nvPr/>
        </p:nvGrpSpPr>
        <p:grpSpPr>
          <a:xfrm>
            <a:off x="4697280" y="4540320"/>
            <a:ext cx="49320" cy="49320"/>
            <a:chOff x="4697280" y="4540320"/>
            <a:chExt cx="49320" cy="49320"/>
          </a:xfrm>
        </p:grpSpPr>
        <p:sp>
          <p:nvSpPr>
            <p:cNvPr id="792" name=""/>
            <p:cNvSpPr/>
            <p:nvPr/>
          </p:nvSpPr>
          <p:spPr>
            <a:xfrm>
              <a:off x="4697280" y="4540320"/>
              <a:ext cx="49320" cy="493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0" y="5"/>
                  </a:moveTo>
                  <a:lnTo>
                    <a:pt x="10" y="0"/>
                  </a:lnTo>
                  <a:lnTo>
                    <a:pt x="31" y="20"/>
                  </a:lnTo>
                  <a:lnTo>
                    <a:pt x="26" y="31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4697280" y="4540320"/>
              <a:ext cx="49320" cy="49320"/>
            </a:xfrm>
            <a:custGeom>
              <a:avLst/>
              <a:gdLst/>
              <a:ahLst/>
              <a:rect l="l" t="t" r="r" b="b"/>
              <a:pathLst>
                <a:path w="31" h="31">
                  <a:moveTo>
                    <a:pt x="0" y="5"/>
                  </a:moveTo>
                  <a:lnTo>
                    <a:pt x="10" y="0"/>
                  </a:lnTo>
                  <a:lnTo>
                    <a:pt x="31" y="20"/>
                  </a:lnTo>
                  <a:lnTo>
                    <a:pt x="26" y="31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4" name=""/>
          <p:cNvSpPr/>
          <p:nvPr/>
        </p:nvSpPr>
        <p:spPr>
          <a:xfrm>
            <a:off x="4927680" y="4514760"/>
            <a:ext cx="1584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10" y="10"/>
                </a:moveTo>
                <a:lnTo>
                  <a:pt x="5" y="5"/>
                </a:lnTo>
                <a:lnTo>
                  <a:pt x="0" y="0"/>
                </a:lnTo>
                <a:lnTo>
                  <a:pt x="10" y="0"/>
                </a:lnTo>
                <a:lnTo>
                  <a:pt x="10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5" name=""/>
          <p:cNvGrpSpPr/>
          <p:nvPr/>
        </p:nvGrpSpPr>
        <p:grpSpPr>
          <a:xfrm>
            <a:off x="4927680" y="4514760"/>
            <a:ext cx="15840" cy="15840"/>
            <a:chOff x="4927680" y="4514760"/>
            <a:chExt cx="15840" cy="15840"/>
          </a:xfrm>
        </p:grpSpPr>
        <p:sp>
          <p:nvSpPr>
            <p:cNvPr id="796" name=""/>
            <p:cNvSpPr/>
            <p:nvPr/>
          </p:nvSpPr>
          <p:spPr>
            <a:xfrm>
              <a:off x="4927680" y="45147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5" y="5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4927680" y="451476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10"/>
                  </a:moveTo>
                  <a:lnTo>
                    <a:pt x="5" y="5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8" name=""/>
          <p:cNvSpPr/>
          <p:nvPr/>
        </p:nvSpPr>
        <p:spPr>
          <a:xfrm>
            <a:off x="4959360" y="4540320"/>
            <a:ext cx="25560" cy="7920"/>
          </a:xfrm>
          <a:custGeom>
            <a:avLst/>
            <a:gdLst/>
            <a:ahLst/>
            <a:rect l="l" t="t" r="r" b="b"/>
            <a:pathLst>
              <a:path w="16" h="5">
                <a:moveTo>
                  <a:pt x="0" y="0"/>
                </a:moveTo>
                <a:lnTo>
                  <a:pt x="11" y="0"/>
                </a:lnTo>
                <a:lnTo>
                  <a:pt x="16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9" name=""/>
          <p:cNvGrpSpPr/>
          <p:nvPr/>
        </p:nvGrpSpPr>
        <p:grpSpPr>
          <a:xfrm>
            <a:off x="4959360" y="4540320"/>
            <a:ext cx="25560" cy="7920"/>
            <a:chOff x="4959360" y="4540320"/>
            <a:chExt cx="25560" cy="7920"/>
          </a:xfrm>
        </p:grpSpPr>
        <p:sp>
          <p:nvSpPr>
            <p:cNvPr id="800" name=""/>
            <p:cNvSpPr/>
            <p:nvPr/>
          </p:nvSpPr>
          <p:spPr>
            <a:xfrm>
              <a:off x="4959360" y="4540320"/>
              <a:ext cx="2556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11" y="0"/>
                  </a:lnTo>
                  <a:lnTo>
                    <a:pt x="16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4959360" y="4540320"/>
              <a:ext cx="2556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11" y="0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02" name=""/>
          <p:cNvSpPr/>
          <p:nvPr/>
        </p:nvSpPr>
        <p:spPr>
          <a:xfrm>
            <a:off x="4780080" y="4670280"/>
            <a:ext cx="31680" cy="51120"/>
          </a:xfrm>
          <a:custGeom>
            <a:avLst/>
            <a:gdLst/>
            <a:ahLst/>
            <a:rect l="l" t="t" r="r" b="b"/>
            <a:pathLst>
              <a:path w="20" h="32">
                <a:moveTo>
                  <a:pt x="5" y="0"/>
                </a:moveTo>
                <a:lnTo>
                  <a:pt x="10" y="0"/>
                </a:lnTo>
                <a:lnTo>
                  <a:pt x="20" y="32"/>
                </a:lnTo>
                <a:lnTo>
                  <a:pt x="15" y="32"/>
                </a:lnTo>
                <a:lnTo>
                  <a:pt x="5" y="21"/>
                </a:lnTo>
                <a:lnTo>
                  <a:pt x="0" y="11"/>
                </a:lnTo>
                <a:lnTo>
                  <a:pt x="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20" bIns="43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3" name=""/>
          <p:cNvGrpSpPr/>
          <p:nvPr/>
        </p:nvGrpSpPr>
        <p:grpSpPr>
          <a:xfrm>
            <a:off x="4780080" y="4670280"/>
            <a:ext cx="31680" cy="51120"/>
            <a:chOff x="4780080" y="4670280"/>
            <a:chExt cx="31680" cy="51120"/>
          </a:xfrm>
        </p:grpSpPr>
        <p:sp>
          <p:nvSpPr>
            <p:cNvPr id="804" name=""/>
            <p:cNvSpPr/>
            <p:nvPr/>
          </p:nvSpPr>
          <p:spPr>
            <a:xfrm>
              <a:off x="4780080" y="4670280"/>
              <a:ext cx="31680" cy="51120"/>
            </a:xfrm>
            <a:custGeom>
              <a:avLst/>
              <a:gdLst/>
              <a:ahLst/>
              <a:rect l="l" t="t" r="r" b="b"/>
              <a:pathLst>
                <a:path w="20" h="32">
                  <a:moveTo>
                    <a:pt x="5" y="0"/>
                  </a:moveTo>
                  <a:lnTo>
                    <a:pt x="10" y="0"/>
                  </a:lnTo>
                  <a:lnTo>
                    <a:pt x="20" y="32"/>
                  </a:lnTo>
                  <a:lnTo>
                    <a:pt x="15" y="32"/>
                  </a:lnTo>
                  <a:lnTo>
                    <a:pt x="5" y="21"/>
                  </a:lnTo>
                  <a:lnTo>
                    <a:pt x="0" y="1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4780080" y="4670280"/>
              <a:ext cx="31680" cy="51120"/>
            </a:xfrm>
            <a:custGeom>
              <a:avLst/>
              <a:gdLst/>
              <a:ahLst/>
              <a:rect l="l" t="t" r="r" b="b"/>
              <a:pathLst>
                <a:path w="20" h="32">
                  <a:moveTo>
                    <a:pt x="5" y="0"/>
                  </a:moveTo>
                  <a:lnTo>
                    <a:pt x="10" y="0"/>
                  </a:lnTo>
                  <a:lnTo>
                    <a:pt x="20" y="32"/>
                  </a:lnTo>
                  <a:lnTo>
                    <a:pt x="15" y="32"/>
                  </a:lnTo>
                  <a:lnTo>
                    <a:pt x="5" y="21"/>
                  </a:lnTo>
                  <a:lnTo>
                    <a:pt x="0" y="11"/>
                  </a:lnTo>
                  <a:lnTo>
                    <a:pt x="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06" name=""/>
          <p:cNvSpPr/>
          <p:nvPr/>
        </p:nvSpPr>
        <p:spPr>
          <a:xfrm>
            <a:off x="5083200" y="4564080"/>
            <a:ext cx="25200" cy="17280"/>
          </a:xfrm>
          <a:custGeom>
            <a:avLst/>
            <a:gdLst/>
            <a:ahLst/>
            <a:rect l="l" t="t" r="r" b="b"/>
            <a:pathLst>
              <a:path w="16" h="11">
                <a:moveTo>
                  <a:pt x="10" y="0"/>
                </a:moveTo>
                <a:lnTo>
                  <a:pt x="16" y="5"/>
                </a:lnTo>
                <a:lnTo>
                  <a:pt x="10" y="11"/>
                </a:lnTo>
                <a:lnTo>
                  <a:pt x="0" y="0"/>
                </a:lnTo>
                <a:lnTo>
                  <a:pt x="1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7" name=""/>
          <p:cNvGrpSpPr/>
          <p:nvPr/>
        </p:nvGrpSpPr>
        <p:grpSpPr>
          <a:xfrm>
            <a:off x="5083200" y="4564080"/>
            <a:ext cx="25200" cy="17280"/>
            <a:chOff x="5083200" y="4564080"/>
            <a:chExt cx="25200" cy="17280"/>
          </a:xfrm>
        </p:grpSpPr>
        <p:sp>
          <p:nvSpPr>
            <p:cNvPr id="808" name=""/>
            <p:cNvSpPr/>
            <p:nvPr/>
          </p:nvSpPr>
          <p:spPr>
            <a:xfrm>
              <a:off x="5083200" y="4564080"/>
              <a:ext cx="25200" cy="172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0" y="0"/>
                  </a:moveTo>
                  <a:lnTo>
                    <a:pt x="16" y="5"/>
                  </a:lnTo>
                  <a:lnTo>
                    <a:pt x="10" y="11"/>
                  </a:lnTo>
                  <a:lnTo>
                    <a:pt x="0" y="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5083200" y="4564080"/>
              <a:ext cx="25200" cy="172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0" y="0"/>
                  </a:moveTo>
                  <a:lnTo>
                    <a:pt x="16" y="5"/>
                  </a:lnTo>
                  <a:lnTo>
                    <a:pt x="10" y="11"/>
                  </a:lnTo>
                  <a:lnTo>
                    <a:pt x="0" y="0"/>
                  </a:lnTo>
                  <a:lnTo>
                    <a:pt x="1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0" name=""/>
          <p:cNvSpPr/>
          <p:nvPr/>
        </p:nvSpPr>
        <p:spPr>
          <a:xfrm>
            <a:off x="5091120" y="463860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5" y="10"/>
                </a:lnTo>
                <a:lnTo>
                  <a:pt x="0" y="10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1" name=""/>
          <p:cNvGrpSpPr/>
          <p:nvPr/>
        </p:nvGrpSpPr>
        <p:grpSpPr>
          <a:xfrm>
            <a:off x="5091120" y="4638600"/>
            <a:ext cx="7920" cy="15840"/>
            <a:chOff x="5091120" y="4638600"/>
            <a:chExt cx="7920" cy="15840"/>
          </a:xfrm>
        </p:grpSpPr>
        <p:sp>
          <p:nvSpPr>
            <p:cNvPr id="812" name=""/>
            <p:cNvSpPr/>
            <p:nvPr/>
          </p:nvSpPr>
          <p:spPr>
            <a:xfrm>
              <a:off x="5091120" y="4638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5091120" y="463860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4" name=""/>
          <p:cNvSpPr/>
          <p:nvPr/>
        </p:nvSpPr>
        <p:spPr>
          <a:xfrm>
            <a:off x="5132520" y="4711680"/>
            <a:ext cx="82440" cy="82440"/>
          </a:xfrm>
          <a:custGeom>
            <a:avLst/>
            <a:gdLst/>
            <a:ahLst/>
            <a:rect l="l" t="t" r="r" b="b"/>
            <a:pathLst>
              <a:path w="52" h="52">
                <a:moveTo>
                  <a:pt x="0" y="11"/>
                </a:moveTo>
                <a:lnTo>
                  <a:pt x="5" y="0"/>
                </a:lnTo>
                <a:lnTo>
                  <a:pt x="16" y="0"/>
                </a:lnTo>
                <a:lnTo>
                  <a:pt x="21" y="6"/>
                </a:lnTo>
                <a:lnTo>
                  <a:pt x="21" y="0"/>
                </a:lnTo>
                <a:lnTo>
                  <a:pt x="26" y="0"/>
                </a:lnTo>
                <a:lnTo>
                  <a:pt x="36" y="26"/>
                </a:lnTo>
                <a:lnTo>
                  <a:pt x="52" y="31"/>
                </a:lnTo>
                <a:lnTo>
                  <a:pt x="52" y="47"/>
                </a:lnTo>
                <a:lnTo>
                  <a:pt x="47" y="52"/>
                </a:lnTo>
                <a:lnTo>
                  <a:pt x="31" y="42"/>
                </a:lnTo>
                <a:lnTo>
                  <a:pt x="21" y="21"/>
                </a:lnTo>
                <a:lnTo>
                  <a:pt x="0" y="1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5" name=""/>
          <p:cNvGrpSpPr/>
          <p:nvPr/>
        </p:nvGrpSpPr>
        <p:grpSpPr>
          <a:xfrm>
            <a:off x="5132520" y="4711680"/>
            <a:ext cx="82440" cy="82440"/>
            <a:chOff x="5132520" y="4711680"/>
            <a:chExt cx="82440" cy="82440"/>
          </a:xfrm>
        </p:grpSpPr>
        <p:sp>
          <p:nvSpPr>
            <p:cNvPr id="816" name=""/>
            <p:cNvSpPr/>
            <p:nvPr/>
          </p:nvSpPr>
          <p:spPr>
            <a:xfrm>
              <a:off x="5132520" y="4711680"/>
              <a:ext cx="82440" cy="82440"/>
            </a:xfrm>
            <a:custGeom>
              <a:avLst/>
              <a:gdLst/>
              <a:ahLst/>
              <a:rect l="l" t="t" r="r" b="b"/>
              <a:pathLst>
                <a:path w="52" h="52">
                  <a:moveTo>
                    <a:pt x="0" y="11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21" y="6"/>
                  </a:lnTo>
                  <a:lnTo>
                    <a:pt x="21" y="0"/>
                  </a:lnTo>
                  <a:lnTo>
                    <a:pt x="26" y="0"/>
                  </a:lnTo>
                  <a:lnTo>
                    <a:pt x="36" y="26"/>
                  </a:lnTo>
                  <a:lnTo>
                    <a:pt x="52" y="31"/>
                  </a:lnTo>
                  <a:lnTo>
                    <a:pt x="52" y="47"/>
                  </a:lnTo>
                  <a:lnTo>
                    <a:pt x="47" y="52"/>
                  </a:lnTo>
                  <a:lnTo>
                    <a:pt x="31" y="42"/>
                  </a:lnTo>
                  <a:lnTo>
                    <a:pt x="21" y="2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5132520" y="4711680"/>
              <a:ext cx="82440" cy="82440"/>
            </a:xfrm>
            <a:custGeom>
              <a:avLst/>
              <a:gdLst/>
              <a:ahLst/>
              <a:rect l="l" t="t" r="r" b="b"/>
              <a:pathLst>
                <a:path w="52" h="52">
                  <a:moveTo>
                    <a:pt x="0" y="11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21" y="6"/>
                  </a:lnTo>
                  <a:lnTo>
                    <a:pt x="21" y="0"/>
                  </a:lnTo>
                  <a:lnTo>
                    <a:pt x="26" y="0"/>
                  </a:lnTo>
                  <a:lnTo>
                    <a:pt x="36" y="26"/>
                  </a:lnTo>
                  <a:lnTo>
                    <a:pt x="52" y="31"/>
                  </a:lnTo>
                  <a:lnTo>
                    <a:pt x="52" y="47"/>
                  </a:lnTo>
                  <a:lnTo>
                    <a:pt x="47" y="52"/>
                  </a:lnTo>
                  <a:lnTo>
                    <a:pt x="31" y="42"/>
                  </a:lnTo>
                  <a:lnTo>
                    <a:pt x="21" y="21"/>
                  </a:lnTo>
                  <a:lnTo>
                    <a:pt x="0" y="1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18" name=""/>
          <p:cNvSpPr/>
          <p:nvPr/>
        </p:nvSpPr>
        <p:spPr>
          <a:xfrm>
            <a:off x="5256360" y="4761000"/>
            <a:ext cx="41040" cy="33120"/>
          </a:xfrm>
          <a:custGeom>
            <a:avLst/>
            <a:gdLst/>
            <a:ahLst/>
            <a:rect l="l" t="t" r="r" b="b"/>
            <a:pathLst>
              <a:path w="26" h="21">
                <a:moveTo>
                  <a:pt x="10" y="0"/>
                </a:moveTo>
                <a:lnTo>
                  <a:pt x="15" y="0"/>
                </a:lnTo>
                <a:lnTo>
                  <a:pt x="26" y="11"/>
                </a:lnTo>
                <a:lnTo>
                  <a:pt x="26" y="21"/>
                </a:lnTo>
                <a:lnTo>
                  <a:pt x="10" y="21"/>
                </a:lnTo>
                <a:lnTo>
                  <a:pt x="0" y="11"/>
                </a:lnTo>
                <a:lnTo>
                  <a:pt x="1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19" name=""/>
          <p:cNvGrpSpPr/>
          <p:nvPr/>
        </p:nvGrpSpPr>
        <p:grpSpPr>
          <a:xfrm>
            <a:off x="5256360" y="4761000"/>
            <a:ext cx="41040" cy="33120"/>
            <a:chOff x="5256360" y="4761000"/>
            <a:chExt cx="41040" cy="33120"/>
          </a:xfrm>
        </p:grpSpPr>
        <p:sp>
          <p:nvSpPr>
            <p:cNvPr id="820" name=""/>
            <p:cNvSpPr/>
            <p:nvPr/>
          </p:nvSpPr>
          <p:spPr>
            <a:xfrm>
              <a:off x="5256360" y="4761000"/>
              <a:ext cx="41040" cy="331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10" y="0"/>
                  </a:moveTo>
                  <a:lnTo>
                    <a:pt x="15" y="0"/>
                  </a:lnTo>
                  <a:lnTo>
                    <a:pt x="26" y="11"/>
                  </a:lnTo>
                  <a:lnTo>
                    <a:pt x="26" y="21"/>
                  </a:lnTo>
                  <a:lnTo>
                    <a:pt x="10" y="21"/>
                  </a:lnTo>
                  <a:lnTo>
                    <a:pt x="0" y="1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5256360" y="4761000"/>
              <a:ext cx="41040" cy="331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10" y="0"/>
                  </a:moveTo>
                  <a:lnTo>
                    <a:pt x="15" y="0"/>
                  </a:lnTo>
                  <a:lnTo>
                    <a:pt x="26" y="11"/>
                  </a:lnTo>
                  <a:lnTo>
                    <a:pt x="26" y="21"/>
                  </a:lnTo>
                  <a:lnTo>
                    <a:pt x="10" y="21"/>
                  </a:lnTo>
                  <a:lnTo>
                    <a:pt x="0" y="11"/>
                  </a:lnTo>
                  <a:lnTo>
                    <a:pt x="1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2" name=""/>
          <p:cNvSpPr/>
          <p:nvPr/>
        </p:nvSpPr>
        <p:spPr>
          <a:xfrm>
            <a:off x="5313240" y="3513240"/>
            <a:ext cx="123840" cy="122040"/>
          </a:xfrm>
          <a:custGeom>
            <a:avLst/>
            <a:gdLst/>
            <a:ahLst/>
            <a:rect l="l" t="t" r="r" b="b"/>
            <a:pathLst>
              <a:path w="78" h="77">
                <a:moveTo>
                  <a:pt x="62" y="5"/>
                </a:moveTo>
                <a:lnTo>
                  <a:pt x="67" y="0"/>
                </a:lnTo>
                <a:lnTo>
                  <a:pt x="78" y="5"/>
                </a:lnTo>
                <a:lnTo>
                  <a:pt x="78" y="20"/>
                </a:lnTo>
                <a:lnTo>
                  <a:pt x="72" y="26"/>
                </a:lnTo>
                <a:lnTo>
                  <a:pt x="62" y="57"/>
                </a:lnTo>
                <a:lnTo>
                  <a:pt x="47" y="67"/>
                </a:lnTo>
                <a:lnTo>
                  <a:pt x="41" y="67"/>
                </a:lnTo>
                <a:lnTo>
                  <a:pt x="36" y="77"/>
                </a:lnTo>
                <a:lnTo>
                  <a:pt x="10" y="67"/>
                </a:lnTo>
                <a:lnTo>
                  <a:pt x="5" y="57"/>
                </a:lnTo>
                <a:lnTo>
                  <a:pt x="0" y="31"/>
                </a:lnTo>
                <a:lnTo>
                  <a:pt x="31" y="10"/>
                </a:lnTo>
                <a:lnTo>
                  <a:pt x="62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23" name=""/>
          <p:cNvGrpSpPr/>
          <p:nvPr/>
        </p:nvGrpSpPr>
        <p:grpSpPr>
          <a:xfrm>
            <a:off x="5313240" y="3513240"/>
            <a:ext cx="123840" cy="122040"/>
            <a:chOff x="5313240" y="3513240"/>
            <a:chExt cx="123840" cy="122040"/>
          </a:xfrm>
        </p:grpSpPr>
        <p:sp>
          <p:nvSpPr>
            <p:cNvPr id="824" name=""/>
            <p:cNvSpPr/>
            <p:nvPr/>
          </p:nvSpPr>
          <p:spPr>
            <a:xfrm>
              <a:off x="5313240" y="3513240"/>
              <a:ext cx="123840" cy="122040"/>
            </a:xfrm>
            <a:custGeom>
              <a:avLst/>
              <a:gdLst/>
              <a:ahLst/>
              <a:rect l="l" t="t" r="r" b="b"/>
              <a:pathLst>
                <a:path w="78" h="77">
                  <a:moveTo>
                    <a:pt x="62" y="5"/>
                  </a:moveTo>
                  <a:lnTo>
                    <a:pt x="67" y="0"/>
                  </a:lnTo>
                  <a:lnTo>
                    <a:pt x="78" y="5"/>
                  </a:lnTo>
                  <a:lnTo>
                    <a:pt x="78" y="20"/>
                  </a:lnTo>
                  <a:lnTo>
                    <a:pt x="72" y="26"/>
                  </a:lnTo>
                  <a:lnTo>
                    <a:pt x="62" y="57"/>
                  </a:lnTo>
                  <a:lnTo>
                    <a:pt x="47" y="67"/>
                  </a:lnTo>
                  <a:lnTo>
                    <a:pt x="41" y="67"/>
                  </a:lnTo>
                  <a:lnTo>
                    <a:pt x="36" y="77"/>
                  </a:lnTo>
                  <a:lnTo>
                    <a:pt x="10" y="67"/>
                  </a:lnTo>
                  <a:lnTo>
                    <a:pt x="5" y="57"/>
                  </a:lnTo>
                  <a:lnTo>
                    <a:pt x="0" y="31"/>
                  </a:lnTo>
                  <a:lnTo>
                    <a:pt x="31" y="10"/>
                  </a:lnTo>
                  <a:lnTo>
                    <a:pt x="62" y="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5313240" y="3513240"/>
              <a:ext cx="123840" cy="122040"/>
            </a:xfrm>
            <a:custGeom>
              <a:avLst/>
              <a:gdLst/>
              <a:ahLst/>
              <a:rect l="l" t="t" r="r" b="b"/>
              <a:pathLst>
                <a:path w="78" h="77">
                  <a:moveTo>
                    <a:pt x="62" y="5"/>
                  </a:moveTo>
                  <a:lnTo>
                    <a:pt x="67" y="0"/>
                  </a:lnTo>
                  <a:lnTo>
                    <a:pt x="78" y="5"/>
                  </a:lnTo>
                  <a:lnTo>
                    <a:pt x="78" y="20"/>
                  </a:lnTo>
                  <a:lnTo>
                    <a:pt x="72" y="26"/>
                  </a:lnTo>
                  <a:lnTo>
                    <a:pt x="62" y="57"/>
                  </a:lnTo>
                  <a:lnTo>
                    <a:pt x="47" y="67"/>
                  </a:lnTo>
                  <a:lnTo>
                    <a:pt x="41" y="67"/>
                  </a:lnTo>
                  <a:lnTo>
                    <a:pt x="36" y="77"/>
                  </a:lnTo>
                  <a:lnTo>
                    <a:pt x="10" y="67"/>
                  </a:lnTo>
                  <a:lnTo>
                    <a:pt x="5" y="57"/>
                  </a:lnTo>
                  <a:lnTo>
                    <a:pt x="0" y="31"/>
                  </a:lnTo>
                  <a:lnTo>
                    <a:pt x="31" y="10"/>
                  </a:lnTo>
                  <a:lnTo>
                    <a:pt x="62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6" name=""/>
          <p:cNvSpPr/>
          <p:nvPr/>
        </p:nvSpPr>
        <p:spPr>
          <a:xfrm>
            <a:off x="4335480" y="3365640"/>
            <a:ext cx="15840" cy="31680"/>
          </a:xfrm>
          <a:custGeom>
            <a:avLst/>
            <a:gdLst/>
            <a:ahLst/>
            <a:rect l="l" t="t" r="r" b="b"/>
            <a:pathLst>
              <a:path w="10" h="20">
                <a:moveTo>
                  <a:pt x="0" y="0"/>
                </a:moveTo>
                <a:lnTo>
                  <a:pt x="0" y="20"/>
                </a:lnTo>
                <a:lnTo>
                  <a:pt x="5" y="20"/>
                </a:lnTo>
                <a:lnTo>
                  <a:pt x="10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27" name=""/>
          <p:cNvGrpSpPr/>
          <p:nvPr/>
        </p:nvGrpSpPr>
        <p:grpSpPr>
          <a:xfrm>
            <a:off x="4335480" y="3365640"/>
            <a:ext cx="15840" cy="31680"/>
            <a:chOff x="4335480" y="3365640"/>
            <a:chExt cx="15840" cy="31680"/>
          </a:xfrm>
        </p:grpSpPr>
        <p:sp>
          <p:nvSpPr>
            <p:cNvPr id="828" name=""/>
            <p:cNvSpPr/>
            <p:nvPr/>
          </p:nvSpPr>
          <p:spPr>
            <a:xfrm>
              <a:off x="4335480" y="3365640"/>
              <a:ext cx="15840" cy="3168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0" y="0"/>
                  </a:moveTo>
                  <a:lnTo>
                    <a:pt x="0" y="20"/>
                  </a:lnTo>
                  <a:lnTo>
                    <a:pt x="5" y="20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4335480" y="3365640"/>
              <a:ext cx="15840" cy="31680"/>
            </a:xfrm>
            <a:custGeom>
              <a:avLst/>
              <a:gdLst/>
              <a:ahLst/>
              <a:rect l="l" t="t" r="r" b="b"/>
              <a:pathLst>
                <a:path w="10" h="20">
                  <a:moveTo>
                    <a:pt x="0" y="0"/>
                  </a:moveTo>
                  <a:lnTo>
                    <a:pt x="0" y="20"/>
                  </a:lnTo>
                  <a:lnTo>
                    <a:pt x="5" y="20"/>
                  </a:lnTo>
                  <a:lnTo>
                    <a:pt x="10" y="1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0" name=""/>
          <p:cNvSpPr/>
          <p:nvPr/>
        </p:nvSpPr>
        <p:spPr>
          <a:xfrm>
            <a:off x="4441680" y="3898800"/>
            <a:ext cx="17640" cy="98640"/>
          </a:xfrm>
          <a:custGeom>
            <a:avLst/>
            <a:gdLst/>
            <a:ahLst/>
            <a:rect l="l" t="t" r="r" b="b"/>
            <a:pathLst>
              <a:path w="11" h="62">
                <a:moveTo>
                  <a:pt x="11" y="0"/>
                </a:moveTo>
                <a:lnTo>
                  <a:pt x="6" y="41"/>
                </a:lnTo>
                <a:lnTo>
                  <a:pt x="0" y="52"/>
                </a:lnTo>
                <a:lnTo>
                  <a:pt x="0" y="62"/>
                </a:lnTo>
                <a:lnTo>
                  <a:pt x="6" y="62"/>
                </a:lnTo>
                <a:lnTo>
                  <a:pt x="11" y="16"/>
                </a:lnTo>
                <a:lnTo>
                  <a:pt x="11" y="10"/>
                </a:lnTo>
                <a:lnTo>
                  <a:pt x="11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1" name=""/>
          <p:cNvGrpSpPr/>
          <p:nvPr/>
        </p:nvGrpSpPr>
        <p:grpSpPr>
          <a:xfrm>
            <a:off x="4441680" y="3898800"/>
            <a:ext cx="17640" cy="98640"/>
            <a:chOff x="4441680" y="3898800"/>
            <a:chExt cx="17640" cy="98640"/>
          </a:xfrm>
        </p:grpSpPr>
        <p:sp>
          <p:nvSpPr>
            <p:cNvPr id="832" name=""/>
            <p:cNvSpPr/>
            <p:nvPr/>
          </p:nvSpPr>
          <p:spPr>
            <a:xfrm>
              <a:off x="4441680" y="3898800"/>
              <a:ext cx="17640" cy="98640"/>
            </a:xfrm>
            <a:custGeom>
              <a:avLst/>
              <a:gdLst/>
              <a:ahLst/>
              <a:rect l="l" t="t" r="r" b="b"/>
              <a:pathLst>
                <a:path w="11" h="62">
                  <a:moveTo>
                    <a:pt x="11" y="0"/>
                  </a:moveTo>
                  <a:lnTo>
                    <a:pt x="6" y="41"/>
                  </a:lnTo>
                  <a:lnTo>
                    <a:pt x="0" y="52"/>
                  </a:lnTo>
                  <a:lnTo>
                    <a:pt x="0" y="62"/>
                  </a:lnTo>
                  <a:lnTo>
                    <a:pt x="6" y="62"/>
                  </a:lnTo>
                  <a:lnTo>
                    <a:pt x="11" y="16"/>
                  </a:lnTo>
                  <a:lnTo>
                    <a:pt x="11" y="1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4441680" y="3898800"/>
              <a:ext cx="17640" cy="98640"/>
            </a:xfrm>
            <a:custGeom>
              <a:avLst/>
              <a:gdLst/>
              <a:ahLst/>
              <a:rect l="l" t="t" r="r" b="b"/>
              <a:pathLst>
                <a:path w="11" h="62">
                  <a:moveTo>
                    <a:pt x="11" y="0"/>
                  </a:moveTo>
                  <a:lnTo>
                    <a:pt x="6" y="41"/>
                  </a:lnTo>
                  <a:lnTo>
                    <a:pt x="0" y="52"/>
                  </a:lnTo>
                  <a:lnTo>
                    <a:pt x="0" y="62"/>
                  </a:lnTo>
                  <a:lnTo>
                    <a:pt x="6" y="62"/>
                  </a:lnTo>
                  <a:lnTo>
                    <a:pt x="11" y="16"/>
                  </a:lnTo>
                  <a:lnTo>
                    <a:pt x="11" y="10"/>
                  </a:lnTo>
                  <a:lnTo>
                    <a:pt x="11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4" name=""/>
          <p:cNvSpPr/>
          <p:nvPr/>
        </p:nvSpPr>
        <p:spPr>
          <a:xfrm>
            <a:off x="3745080" y="4095720"/>
            <a:ext cx="114120" cy="206280"/>
          </a:xfrm>
          <a:custGeom>
            <a:avLst/>
            <a:gdLst/>
            <a:ahLst/>
            <a:rect l="l" t="t" r="r" b="b"/>
            <a:pathLst>
              <a:path w="72" h="130">
                <a:moveTo>
                  <a:pt x="15" y="0"/>
                </a:moveTo>
                <a:lnTo>
                  <a:pt x="10" y="0"/>
                </a:lnTo>
                <a:lnTo>
                  <a:pt x="20" y="11"/>
                </a:lnTo>
                <a:lnTo>
                  <a:pt x="15" y="16"/>
                </a:lnTo>
                <a:lnTo>
                  <a:pt x="5" y="62"/>
                </a:lnTo>
                <a:lnTo>
                  <a:pt x="0" y="62"/>
                </a:lnTo>
                <a:lnTo>
                  <a:pt x="5" y="104"/>
                </a:lnTo>
                <a:lnTo>
                  <a:pt x="20" y="130"/>
                </a:lnTo>
                <a:lnTo>
                  <a:pt x="36" y="130"/>
                </a:lnTo>
                <a:lnTo>
                  <a:pt x="62" y="114"/>
                </a:lnTo>
                <a:lnTo>
                  <a:pt x="67" y="104"/>
                </a:lnTo>
                <a:lnTo>
                  <a:pt x="72" y="78"/>
                </a:lnTo>
                <a:lnTo>
                  <a:pt x="56" y="42"/>
                </a:lnTo>
                <a:lnTo>
                  <a:pt x="41" y="21"/>
                </a:lnTo>
                <a:lnTo>
                  <a:pt x="20" y="0"/>
                </a:lnTo>
                <a:lnTo>
                  <a:pt x="1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5" name=""/>
          <p:cNvGrpSpPr/>
          <p:nvPr/>
        </p:nvGrpSpPr>
        <p:grpSpPr>
          <a:xfrm>
            <a:off x="3745080" y="4095720"/>
            <a:ext cx="114120" cy="206280"/>
            <a:chOff x="3745080" y="4095720"/>
            <a:chExt cx="114120" cy="206280"/>
          </a:xfrm>
        </p:grpSpPr>
        <p:sp>
          <p:nvSpPr>
            <p:cNvPr id="836" name=""/>
            <p:cNvSpPr/>
            <p:nvPr/>
          </p:nvSpPr>
          <p:spPr>
            <a:xfrm>
              <a:off x="3745080" y="4095720"/>
              <a:ext cx="114120" cy="206280"/>
            </a:xfrm>
            <a:custGeom>
              <a:avLst/>
              <a:gdLst/>
              <a:ahLst/>
              <a:rect l="l" t="t" r="r" b="b"/>
              <a:pathLst>
                <a:path w="72" h="130">
                  <a:moveTo>
                    <a:pt x="15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15" y="16"/>
                  </a:lnTo>
                  <a:lnTo>
                    <a:pt x="5" y="62"/>
                  </a:lnTo>
                  <a:lnTo>
                    <a:pt x="0" y="62"/>
                  </a:lnTo>
                  <a:lnTo>
                    <a:pt x="5" y="104"/>
                  </a:lnTo>
                  <a:lnTo>
                    <a:pt x="20" y="130"/>
                  </a:lnTo>
                  <a:lnTo>
                    <a:pt x="36" y="130"/>
                  </a:lnTo>
                  <a:lnTo>
                    <a:pt x="62" y="114"/>
                  </a:lnTo>
                  <a:lnTo>
                    <a:pt x="67" y="104"/>
                  </a:lnTo>
                  <a:lnTo>
                    <a:pt x="72" y="78"/>
                  </a:lnTo>
                  <a:lnTo>
                    <a:pt x="56" y="42"/>
                  </a:lnTo>
                  <a:lnTo>
                    <a:pt x="41" y="21"/>
                  </a:lnTo>
                  <a:lnTo>
                    <a:pt x="20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3745080" y="4095720"/>
              <a:ext cx="114120" cy="206280"/>
            </a:xfrm>
            <a:custGeom>
              <a:avLst/>
              <a:gdLst/>
              <a:ahLst/>
              <a:rect l="l" t="t" r="r" b="b"/>
              <a:pathLst>
                <a:path w="72" h="130">
                  <a:moveTo>
                    <a:pt x="15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15" y="16"/>
                  </a:lnTo>
                  <a:lnTo>
                    <a:pt x="5" y="62"/>
                  </a:lnTo>
                  <a:lnTo>
                    <a:pt x="0" y="62"/>
                  </a:lnTo>
                  <a:lnTo>
                    <a:pt x="5" y="104"/>
                  </a:lnTo>
                  <a:lnTo>
                    <a:pt x="20" y="130"/>
                  </a:lnTo>
                  <a:lnTo>
                    <a:pt x="36" y="130"/>
                  </a:lnTo>
                  <a:lnTo>
                    <a:pt x="62" y="114"/>
                  </a:lnTo>
                  <a:lnTo>
                    <a:pt x="67" y="104"/>
                  </a:lnTo>
                  <a:lnTo>
                    <a:pt x="72" y="78"/>
                  </a:lnTo>
                  <a:lnTo>
                    <a:pt x="56" y="42"/>
                  </a:lnTo>
                  <a:lnTo>
                    <a:pt x="41" y="21"/>
                  </a:lnTo>
                  <a:lnTo>
                    <a:pt x="20" y="0"/>
                  </a:lnTo>
                  <a:lnTo>
                    <a:pt x="1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8" name=""/>
          <p:cNvSpPr/>
          <p:nvPr/>
        </p:nvSpPr>
        <p:spPr>
          <a:xfrm>
            <a:off x="7391520" y="1870200"/>
            <a:ext cx="108000" cy="73080"/>
          </a:xfrm>
          <a:custGeom>
            <a:avLst/>
            <a:gdLst/>
            <a:ahLst/>
            <a:rect l="l" t="t" r="r" b="b"/>
            <a:pathLst>
              <a:path w="68" h="46">
                <a:moveTo>
                  <a:pt x="68" y="5"/>
                </a:moveTo>
                <a:lnTo>
                  <a:pt x="31" y="26"/>
                </a:lnTo>
                <a:lnTo>
                  <a:pt x="5" y="46"/>
                </a:lnTo>
                <a:lnTo>
                  <a:pt x="0" y="46"/>
                </a:lnTo>
                <a:lnTo>
                  <a:pt x="5" y="31"/>
                </a:lnTo>
                <a:lnTo>
                  <a:pt x="36" y="10"/>
                </a:lnTo>
                <a:lnTo>
                  <a:pt x="47" y="10"/>
                </a:lnTo>
                <a:lnTo>
                  <a:pt x="62" y="0"/>
                </a:lnTo>
                <a:lnTo>
                  <a:pt x="68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9" name=""/>
          <p:cNvGrpSpPr/>
          <p:nvPr/>
        </p:nvGrpSpPr>
        <p:grpSpPr>
          <a:xfrm>
            <a:off x="7391520" y="1870200"/>
            <a:ext cx="108000" cy="73080"/>
            <a:chOff x="7391520" y="1870200"/>
            <a:chExt cx="108000" cy="73080"/>
          </a:xfrm>
        </p:grpSpPr>
        <p:sp>
          <p:nvSpPr>
            <p:cNvPr id="840" name=""/>
            <p:cNvSpPr/>
            <p:nvPr/>
          </p:nvSpPr>
          <p:spPr>
            <a:xfrm>
              <a:off x="7391520" y="1870200"/>
              <a:ext cx="108000" cy="73080"/>
            </a:xfrm>
            <a:custGeom>
              <a:avLst/>
              <a:gdLst/>
              <a:ahLst/>
              <a:rect l="l" t="t" r="r" b="b"/>
              <a:pathLst>
                <a:path w="68" h="46">
                  <a:moveTo>
                    <a:pt x="68" y="5"/>
                  </a:moveTo>
                  <a:lnTo>
                    <a:pt x="31" y="26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5" y="31"/>
                  </a:lnTo>
                  <a:lnTo>
                    <a:pt x="36" y="10"/>
                  </a:lnTo>
                  <a:lnTo>
                    <a:pt x="47" y="10"/>
                  </a:lnTo>
                  <a:lnTo>
                    <a:pt x="62" y="0"/>
                  </a:lnTo>
                  <a:lnTo>
                    <a:pt x="68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7391520" y="1870200"/>
              <a:ext cx="108000" cy="73080"/>
            </a:xfrm>
            <a:custGeom>
              <a:avLst/>
              <a:gdLst/>
              <a:ahLst/>
              <a:rect l="l" t="t" r="r" b="b"/>
              <a:pathLst>
                <a:path w="68" h="46">
                  <a:moveTo>
                    <a:pt x="68" y="5"/>
                  </a:moveTo>
                  <a:lnTo>
                    <a:pt x="31" y="26"/>
                  </a:lnTo>
                  <a:lnTo>
                    <a:pt x="5" y="46"/>
                  </a:lnTo>
                  <a:lnTo>
                    <a:pt x="0" y="46"/>
                  </a:lnTo>
                  <a:lnTo>
                    <a:pt x="5" y="31"/>
                  </a:lnTo>
                  <a:lnTo>
                    <a:pt x="36" y="10"/>
                  </a:lnTo>
                  <a:lnTo>
                    <a:pt x="47" y="10"/>
                  </a:lnTo>
                  <a:lnTo>
                    <a:pt x="62" y="0"/>
                  </a:lnTo>
                  <a:lnTo>
                    <a:pt x="68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42" name=""/>
          <p:cNvSpPr/>
          <p:nvPr/>
        </p:nvSpPr>
        <p:spPr>
          <a:xfrm>
            <a:off x="7367760" y="1992240"/>
            <a:ext cx="23760" cy="9720"/>
          </a:xfrm>
          <a:custGeom>
            <a:avLst/>
            <a:gdLst/>
            <a:ahLst/>
            <a:rect l="l" t="t" r="r" b="b"/>
            <a:pathLst>
              <a:path w="15" h="6">
                <a:moveTo>
                  <a:pt x="10" y="0"/>
                </a:moveTo>
                <a:lnTo>
                  <a:pt x="15" y="0"/>
                </a:lnTo>
                <a:lnTo>
                  <a:pt x="10" y="0"/>
                </a:lnTo>
                <a:lnTo>
                  <a:pt x="0" y="6"/>
                </a:lnTo>
                <a:lnTo>
                  <a:pt x="1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3" name=""/>
          <p:cNvGrpSpPr/>
          <p:nvPr/>
        </p:nvGrpSpPr>
        <p:grpSpPr>
          <a:xfrm>
            <a:off x="7367760" y="1992240"/>
            <a:ext cx="23760" cy="9720"/>
            <a:chOff x="7367760" y="1992240"/>
            <a:chExt cx="23760" cy="9720"/>
          </a:xfrm>
        </p:grpSpPr>
        <p:sp>
          <p:nvSpPr>
            <p:cNvPr id="844" name=""/>
            <p:cNvSpPr/>
            <p:nvPr/>
          </p:nvSpPr>
          <p:spPr>
            <a:xfrm>
              <a:off x="7367760" y="1992240"/>
              <a:ext cx="2376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0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6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7367760" y="1992240"/>
              <a:ext cx="2376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0" y="0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6"/>
                  </a:lnTo>
                  <a:lnTo>
                    <a:pt x="1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46" name=""/>
          <p:cNvSpPr/>
          <p:nvPr/>
        </p:nvSpPr>
        <p:spPr>
          <a:xfrm>
            <a:off x="7310520" y="1943280"/>
            <a:ext cx="48960" cy="58680"/>
          </a:xfrm>
          <a:custGeom>
            <a:avLst/>
            <a:gdLst/>
            <a:ahLst/>
            <a:rect l="l" t="t" r="r" b="b"/>
            <a:pathLst>
              <a:path w="31" h="37">
                <a:moveTo>
                  <a:pt x="20" y="0"/>
                </a:moveTo>
                <a:lnTo>
                  <a:pt x="31" y="5"/>
                </a:lnTo>
                <a:lnTo>
                  <a:pt x="5" y="37"/>
                </a:lnTo>
                <a:lnTo>
                  <a:pt x="0" y="31"/>
                </a:lnTo>
                <a:lnTo>
                  <a:pt x="2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7" name=""/>
          <p:cNvGrpSpPr/>
          <p:nvPr/>
        </p:nvGrpSpPr>
        <p:grpSpPr>
          <a:xfrm>
            <a:off x="7310520" y="1943280"/>
            <a:ext cx="48960" cy="58680"/>
            <a:chOff x="7310520" y="1943280"/>
            <a:chExt cx="48960" cy="58680"/>
          </a:xfrm>
        </p:grpSpPr>
        <p:sp>
          <p:nvSpPr>
            <p:cNvPr id="848" name=""/>
            <p:cNvSpPr/>
            <p:nvPr/>
          </p:nvSpPr>
          <p:spPr>
            <a:xfrm>
              <a:off x="7310520" y="1943280"/>
              <a:ext cx="48960" cy="5868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20" y="0"/>
                  </a:moveTo>
                  <a:lnTo>
                    <a:pt x="31" y="5"/>
                  </a:lnTo>
                  <a:lnTo>
                    <a:pt x="5" y="37"/>
                  </a:lnTo>
                  <a:lnTo>
                    <a:pt x="0" y="3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7310520" y="1943280"/>
              <a:ext cx="48960" cy="5868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20" y="0"/>
                  </a:moveTo>
                  <a:lnTo>
                    <a:pt x="31" y="5"/>
                  </a:lnTo>
                  <a:lnTo>
                    <a:pt x="5" y="37"/>
                  </a:lnTo>
                  <a:lnTo>
                    <a:pt x="0" y="31"/>
                  </a:lnTo>
                  <a:lnTo>
                    <a:pt x="2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0" name=""/>
          <p:cNvSpPr/>
          <p:nvPr/>
        </p:nvSpPr>
        <p:spPr>
          <a:xfrm>
            <a:off x="7005600" y="1870200"/>
            <a:ext cx="328680" cy="303120"/>
          </a:xfrm>
          <a:custGeom>
            <a:avLst/>
            <a:gdLst/>
            <a:ahLst/>
            <a:rect l="l" t="t" r="r" b="b"/>
            <a:pathLst>
              <a:path w="207" h="191">
                <a:moveTo>
                  <a:pt x="176" y="67"/>
                </a:moveTo>
                <a:lnTo>
                  <a:pt x="186" y="57"/>
                </a:lnTo>
                <a:lnTo>
                  <a:pt x="192" y="57"/>
                </a:lnTo>
                <a:lnTo>
                  <a:pt x="181" y="77"/>
                </a:lnTo>
                <a:lnTo>
                  <a:pt x="186" y="93"/>
                </a:lnTo>
                <a:lnTo>
                  <a:pt x="186" y="103"/>
                </a:lnTo>
                <a:lnTo>
                  <a:pt x="207" y="98"/>
                </a:lnTo>
                <a:lnTo>
                  <a:pt x="202" y="108"/>
                </a:lnTo>
                <a:lnTo>
                  <a:pt x="181" y="119"/>
                </a:lnTo>
                <a:lnTo>
                  <a:pt x="171" y="119"/>
                </a:lnTo>
                <a:lnTo>
                  <a:pt x="171" y="124"/>
                </a:lnTo>
                <a:lnTo>
                  <a:pt x="150" y="124"/>
                </a:lnTo>
                <a:lnTo>
                  <a:pt x="140" y="129"/>
                </a:lnTo>
                <a:lnTo>
                  <a:pt x="135" y="134"/>
                </a:lnTo>
                <a:lnTo>
                  <a:pt x="119" y="165"/>
                </a:lnTo>
                <a:lnTo>
                  <a:pt x="67" y="139"/>
                </a:lnTo>
                <a:lnTo>
                  <a:pt x="57" y="139"/>
                </a:lnTo>
                <a:lnTo>
                  <a:pt x="47" y="145"/>
                </a:lnTo>
                <a:lnTo>
                  <a:pt x="21" y="139"/>
                </a:lnTo>
                <a:lnTo>
                  <a:pt x="16" y="150"/>
                </a:lnTo>
                <a:lnTo>
                  <a:pt x="21" y="155"/>
                </a:lnTo>
                <a:lnTo>
                  <a:pt x="47" y="171"/>
                </a:lnTo>
                <a:lnTo>
                  <a:pt x="41" y="176"/>
                </a:lnTo>
                <a:lnTo>
                  <a:pt x="31" y="176"/>
                </a:lnTo>
                <a:lnTo>
                  <a:pt x="10" y="191"/>
                </a:lnTo>
                <a:lnTo>
                  <a:pt x="5" y="181"/>
                </a:lnTo>
                <a:lnTo>
                  <a:pt x="10" y="165"/>
                </a:lnTo>
                <a:lnTo>
                  <a:pt x="0" y="155"/>
                </a:lnTo>
                <a:lnTo>
                  <a:pt x="0" y="139"/>
                </a:lnTo>
                <a:lnTo>
                  <a:pt x="21" y="124"/>
                </a:lnTo>
                <a:lnTo>
                  <a:pt x="21" y="103"/>
                </a:lnTo>
                <a:lnTo>
                  <a:pt x="47" y="108"/>
                </a:lnTo>
                <a:lnTo>
                  <a:pt x="52" y="103"/>
                </a:lnTo>
                <a:lnTo>
                  <a:pt x="52" y="88"/>
                </a:lnTo>
                <a:lnTo>
                  <a:pt x="62" y="67"/>
                </a:lnTo>
                <a:lnTo>
                  <a:pt x="67" y="36"/>
                </a:lnTo>
                <a:lnTo>
                  <a:pt x="62" y="20"/>
                </a:lnTo>
                <a:lnTo>
                  <a:pt x="62" y="10"/>
                </a:lnTo>
                <a:lnTo>
                  <a:pt x="67" y="0"/>
                </a:lnTo>
                <a:lnTo>
                  <a:pt x="72" y="5"/>
                </a:lnTo>
                <a:lnTo>
                  <a:pt x="93" y="31"/>
                </a:lnTo>
                <a:lnTo>
                  <a:pt x="124" y="57"/>
                </a:lnTo>
                <a:lnTo>
                  <a:pt x="160" y="72"/>
                </a:lnTo>
                <a:lnTo>
                  <a:pt x="176" y="67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1" name=""/>
          <p:cNvGrpSpPr/>
          <p:nvPr/>
        </p:nvGrpSpPr>
        <p:grpSpPr>
          <a:xfrm>
            <a:off x="7005600" y="1870200"/>
            <a:ext cx="328680" cy="303120"/>
            <a:chOff x="7005600" y="1870200"/>
            <a:chExt cx="328680" cy="303120"/>
          </a:xfrm>
        </p:grpSpPr>
        <p:sp>
          <p:nvSpPr>
            <p:cNvPr id="852" name=""/>
            <p:cNvSpPr/>
            <p:nvPr/>
          </p:nvSpPr>
          <p:spPr>
            <a:xfrm>
              <a:off x="7005600" y="1870200"/>
              <a:ext cx="328680" cy="303120"/>
            </a:xfrm>
            <a:custGeom>
              <a:avLst/>
              <a:gdLst/>
              <a:ahLst/>
              <a:rect l="l" t="t" r="r" b="b"/>
              <a:pathLst>
                <a:path w="207" h="191">
                  <a:moveTo>
                    <a:pt x="176" y="67"/>
                  </a:moveTo>
                  <a:lnTo>
                    <a:pt x="186" y="57"/>
                  </a:lnTo>
                  <a:lnTo>
                    <a:pt x="192" y="57"/>
                  </a:lnTo>
                  <a:lnTo>
                    <a:pt x="181" y="77"/>
                  </a:lnTo>
                  <a:lnTo>
                    <a:pt x="186" y="93"/>
                  </a:lnTo>
                  <a:lnTo>
                    <a:pt x="186" y="103"/>
                  </a:lnTo>
                  <a:lnTo>
                    <a:pt x="207" y="98"/>
                  </a:lnTo>
                  <a:lnTo>
                    <a:pt x="202" y="108"/>
                  </a:lnTo>
                  <a:lnTo>
                    <a:pt x="181" y="119"/>
                  </a:lnTo>
                  <a:lnTo>
                    <a:pt x="171" y="119"/>
                  </a:lnTo>
                  <a:lnTo>
                    <a:pt x="171" y="124"/>
                  </a:lnTo>
                  <a:lnTo>
                    <a:pt x="150" y="124"/>
                  </a:lnTo>
                  <a:lnTo>
                    <a:pt x="140" y="129"/>
                  </a:lnTo>
                  <a:lnTo>
                    <a:pt x="135" y="134"/>
                  </a:lnTo>
                  <a:lnTo>
                    <a:pt x="119" y="165"/>
                  </a:lnTo>
                  <a:lnTo>
                    <a:pt x="67" y="139"/>
                  </a:lnTo>
                  <a:lnTo>
                    <a:pt x="57" y="139"/>
                  </a:lnTo>
                  <a:lnTo>
                    <a:pt x="47" y="145"/>
                  </a:lnTo>
                  <a:lnTo>
                    <a:pt x="21" y="139"/>
                  </a:lnTo>
                  <a:lnTo>
                    <a:pt x="16" y="150"/>
                  </a:lnTo>
                  <a:lnTo>
                    <a:pt x="21" y="155"/>
                  </a:lnTo>
                  <a:lnTo>
                    <a:pt x="47" y="171"/>
                  </a:lnTo>
                  <a:lnTo>
                    <a:pt x="41" y="176"/>
                  </a:lnTo>
                  <a:lnTo>
                    <a:pt x="31" y="176"/>
                  </a:lnTo>
                  <a:lnTo>
                    <a:pt x="10" y="191"/>
                  </a:lnTo>
                  <a:lnTo>
                    <a:pt x="5" y="181"/>
                  </a:lnTo>
                  <a:lnTo>
                    <a:pt x="10" y="165"/>
                  </a:lnTo>
                  <a:lnTo>
                    <a:pt x="0" y="155"/>
                  </a:lnTo>
                  <a:lnTo>
                    <a:pt x="0" y="139"/>
                  </a:lnTo>
                  <a:lnTo>
                    <a:pt x="21" y="124"/>
                  </a:lnTo>
                  <a:lnTo>
                    <a:pt x="21" y="103"/>
                  </a:lnTo>
                  <a:lnTo>
                    <a:pt x="47" y="108"/>
                  </a:lnTo>
                  <a:lnTo>
                    <a:pt x="52" y="103"/>
                  </a:lnTo>
                  <a:lnTo>
                    <a:pt x="52" y="88"/>
                  </a:lnTo>
                  <a:lnTo>
                    <a:pt x="62" y="67"/>
                  </a:lnTo>
                  <a:lnTo>
                    <a:pt x="67" y="36"/>
                  </a:lnTo>
                  <a:lnTo>
                    <a:pt x="62" y="20"/>
                  </a:lnTo>
                  <a:lnTo>
                    <a:pt x="62" y="10"/>
                  </a:lnTo>
                  <a:lnTo>
                    <a:pt x="67" y="0"/>
                  </a:lnTo>
                  <a:lnTo>
                    <a:pt x="72" y="5"/>
                  </a:lnTo>
                  <a:lnTo>
                    <a:pt x="93" y="31"/>
                  </a:lnTo>
                  <a:lnTo>
                    <a:pt x="124" y="57"/>
                  </a:lnTo>
                  <a:lnTo>
                    <a:pt x="160" y="72"/>
                  </a:lnTo>
                  <a:lnTo>
                    <a:pt x="176" y="67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7005600" y="1870200"/>
              <a:ext cx="328680" cy="303120"/>
            </a:xfrm>
            <a:custGeom>
              <a:avLst/>
              <a:gdLst/>
              <a:ahLst/>
              <a:rect l="l" t="t" r="r" b="b"/>
              <a:pathLst>
                <a:path w="207" h="191">
                  <a:moveTo>
                    <a:pt x="176" y="67"/>
                  </a:moveTo>
                  <a:lnTo>
                    <a:pt x="186" y="57"/>
                  </a:lnTo>
                  <a:lnTo>
                    <a:pt x="192" y="57"/>
                  </a:lnTo>
                  <a:lnTo>
                    <a:pt x="181" y="77"/>
                  </a:lnTo>
                  <a:lnTo>
                    <a:pt x="186" y="93"/>
                  </a:lnTo>
                  <a:lnTo>
                    <a:pt x="186" y="103"/>
                  </a:lnTo>
                  <a:lnTo>
                    <a:pt x="207" y="98"/>
                  </a:lnTo>
                  <a:lnTo>
                    <a:pt x="202" y="108"/>
                  </a:lnTo>
                  <a:lnTo>
                    <a:pt x="181" y="119"/>
                  </a:lnTo>
                  <a:lnTo>
                    <a:pt x="171" y="119"/>
                  </a:lnTo>
                  <a:lnTo>
                    <a:pt x="171" y="124"/>
                  </a:lnTo>
                  <a:lnTo>
                    <a:pt x="150" y="124"/>
                  </a:lnTo>
                  <a:lnTo>
                    <a:pt x="140" y="129"/>
                  </a:lnTo>
                  <a:lnTo>
                    <a:pt x="135" y="134"/>
                  </a:lnTo>
                  <a:lnTo>
                    <a:pt x="119" y="165"/>
                  </a:lnTo>
                  <a:lnTo>
                    <a:pt x="67" y="139"/>
                  </a:lnTo>
                  <a:lnTo>
                    <a:pt x="57" y="139"/>
                  </a:lnTo>
                  <a:lnTo>
                    <a:pt x="47" y="145"/>
                  </a:lnTo>
                  <a:lnTo>
                    <a:pt x="21" y="139"/>
                  </a:lnTo>
                  <a:lnTo>
                    <a:pt x="16" y="150"/>
                  </a:lnTo>
                  <a:lnTo>
                    <a:pt x="21" y="155"/>
                  </a:lnTo>
                  <a:lnTo>
                    <a:pt x="47" y="171"/>
                  </a:lnTo>
                  <a:lnTo>
                    <a:pt x="41" y="176"/>
                  </a:lnTo>
                  <a:lnTo>
                    <a:pt x="31" y="176"/>
                  </a:lnTo>
                  <a:lnTo>
                    <a:pt x="10" y="191"/>
                  </a:lnTo>
                  <a:lnTo>
                    <a:pt x="5" y="181"/>
                  </a:lnTo>
                  <a:lnTo>
                    <a:pt x="10" y="165"/>
                  </a:lnTo>
                  <a:lnTo>
                    <a:pt x="0" y="155"/>
                  </a:lnTo>
                  <a:lnTo>
                    <a:pt x="0" y="139"/>
                  </a:lnTo>
                  <a:lnTo>
                    <a:pt x="21" y="124"/>
                  </a:lnTo>
                  <a:lnTo>
                    <a:pt x="21" y="103"/>
                  </a:lnTo>
                  <a:lnTo>
                    <a:pt x="47" y="108"/>
                  </a:lnTo>
                  <a:lnTo>
                    <a:pt x="52" y="103"/>
                  </a:lnTo>
                  <a:lnTo>
                    <a:pt x="52" y="88"/>
                  </a:lnTo>
                  <a:lnTo>
                    <a:pt x="62" y="67"/>
                  </a:lnTo>
                  <a:lnTo>
                    <a:pt x="67" y="36"/>
                  </a:lnTo>
                  <a:lnTo>
                    <a:pt x="62" y="20"/>
                  </a:lnTo>
                  <a:lnTo>
                    <a:pt x="62" y="10"/>
                  </a:lnTo>
                  <a:lnTo>
                    <a:pt x="67" y="0"/>
                  </a:lnTo>
                  <a:lnTo>
                    <a:pt x="72" y="5"/>
                  </a:lnTo>
                  <a:lnTo>
                    <a:pt x="93" y="31"/>
                  </a:lnTo>
                  <a:lnTo>
                    <a:pt x="124" y="57"/>
                  </a:lnTo>
                  <a:lnTo>
                    <a:pt x="160" y="72"/>
                  </a:lnTo>
                  <a:lnTo>
                    <a:pt x="176" y="67"/>
                  </a:lnTo>
                </a:path>
              </a:pathLst>
            </a:custGeom>
            <a:noFill/>
            <a:ln cap="rnd" w="792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4" name=""/>
          <p:cNvSpPr/>
          <p:nvPr/>
        </p:nvSpPr>
        <p:spPr>
          <a:xfrm>
            <a:off x="7070760" y="1886040"/>
            <a:ext cx="936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0"/>
                </a:moveTo>
                <a:lnTo>
                  <a:pt x="0" y="5"/>
                </a:lnTo>
                <a:lnTo>
                  <a:pt x="6" y="5"/>
                </a:lnTo>
                <a:lnTo>
                  <a:pt x="6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5" name=""/>
          <p:cNvGrpSpPr/>
          <p:nvPr/>
        </p:nvGrpSpPr>
        <p:grpSpPr>
          <a:xfrm>
            <a:off x="7070760" y="1886040"/>
            <a:ext cx="9360" cy="7920"/>
            <a:chOff x="7070760" y="1886040"/>
            <a:chExt cx="9360" cy="7920"/>
          </a:xfrm>
        </p:grpSpPr>
        <p:sp>
          <p:nvSpPr>
            <p:cNvPr id="856" name=""/>
            <p:cNvSpPr/>
            <p:nvPr/>
          </p:nvSpPr>
          <p:spPr>
            <a:xfrm>
              <a:off x="7070760" y="188604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7070760" y="1886040"/>
              <a:ext cx="936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0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6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58" name=""/>
          <p:cNvSpPr/>
          <p:nvPr/>
        </p:nvSpPr>
        <p:spPr>
          <a:xfrm>
            <a:off x="6521400" y="2165400"/>
            <a:ext cx="608040" cy="542880"/>
          </a:xfrm>
          <a:custGeom>
            <a:avLst/>
            <a:gdLst/>
            <a:ahLst/>
            <a:rect l="l" t="t" r="r" b="b"/>
            <a:pathLst>
              <a:path w="383" h="342">
                <a:moveTo>
                  <a:pt x="346" y="5"/>
                </a:moveTo>
                <a:lnTo>
                  <a:pt x="357" y="5"/>
                </a:lnTo>
                <a:lnTo>
                  <a:pt x="357" y="31"/>
                </a:lnTo>
                <a:lnTo>
                  <a:pt x="372" y="62"/>
                </a:lnTo>
                <a:lnTo>
                  <a:pt x="383" y="93"/>
                </a:lnTo>
                <a:lnTo>
                  <a:pt x="377" y="109"/>
                </a:lnTo>
                <a:lnTo>
                  <a:pt x="367" y="114"/>
                </a:lnTo>
                <a:lnTo>
                  <a:pt x="362" y="140"/>
                </a:lnTo>
                <a:lnTo>
                  <a:pt x="357" y="140"/>
                </a:lnTo>
                <a:lnTo>
                  <a:pt x="346" y="145"/>
                </a:lnTo>
                <a:lnTo>
                  <a:pt x="341" y="155"/>
                </a:lnTo>
                <a:lnTo>
                  <a:pt x="346" y="197"/>
                </a:lnTo>
                <a:lnTo>
                  <a:pt x="341" y="202"/>
                </a:lnTo>
                <a:lnTo>
                  <a:pt x="336" y="233"/>
                </a:lnTo>
                <a:lnTo>
                  <a:pt x="336" y="243"/>
                </a:lnTo>
                <a:lnTo>
                  <a:pt x="341" y="254"/>
                </a:lnTo>
                <a:lnTo>
                  <a:pt x="326" y="274"/>
                </a:lnTo>
                <a:lnTo>
                  <a:pt x="310" y="290"/>
                </a:lnTo>
                <a:lnTo>
                  <a:pt x="310" y="269"/>
                </a:lnTo>
                <a:lnTo>
                  <a:pt x="315" y="259"/>
                </a:lnTo>
                <a:lnTo>
                  <a:pt x="305" y="259"/>
                </a:lnTo>
                <a:lnTo>
                  <a:pt x="300" y="274"/>
                </a:lnTo>
                <a:lnTo>
                  <a:pt x="290" y="274"/>
                </a:lnTo>
                <a:lnTo>
                  <a:pt x="279" y="300"/>
                </a:lnTo>
                <a:lnTo>
                  <a:pt x="274" y="295"/>
                </a:lnTo>
                <a:lnTo>
                  <a:pt x="274" y="280"/>
                </a:lnTo>
                <a:lnTo>
                  <a:pt x="269" y="280"/>
                </a:lnTo>
                <a:lnTo>
                  <a:pt x="253" y="300"/>
                </a:lnTo>
                <a:lnTo>
                  <a:pt x="212" y="300"/>
                </a:lnTo>
                <a:lnTo>
                  <a:pt x="217" y="295"/>
                </a:lnTo>
                <a:lnTo>
                  <a:pt x="207" y="290"/>
                </a:lnTo>
                <a:lnTo>
                  <a:pt x="207" y="295"/>
                </a:lnTo>
                <a:lnTo>
                  <a:pt x="202" y="290"/>
                </a:lnTo>
                <a:lnTo>
                  <a:pt x="202" y="280"/>
                </a:lnTo>
                <a:lnTo>
                  <a:pt x="191" y="300"/>
                </a:lnTo>
                <a:lnTo>
                  <a:pt x="202" y="305"/>
                </a:lnTo>
                <a:lnTo>
                  <a:pt x="202" y="316"/>
                </a:lnTo>
                <a:lnTo>
                  <a:pt x="202" y="311"/>
                </a:lnTo>
                <a:lnTo>
                  <a:pt x="186" y="316"/>
                </a:lnTo>
                <a:lnTo>
                  <a:pt x="176" y="342"/>
                </a:lnTo>
                <a:lnTo>
                  <a:pt x="165" y="342"/>
                </a:lnTo>
                <a:lnTo>
                  <a:pt x="155" y="342"/>
                </a:lnTo>
                <a:lnTo>
                  <a:pt x="145" y="321"/>
                </a:lnTo>
                <a:lnTo>
                  <a:pt x="145" y="311"/>
                </a:lnTo>
                <a:lnTo>
                  <a:pt x="155" y="300"/>
                </a:lnTo>
                <a:lnTo>
                  <a:pt x="155" y="295"/>
                </a:lnTo>
                <a:lnTo>
                  <a:pt x="145" y="300"/>
                </a:lnTo>
                <a:lnTo>
                  <a:pt x="119" y="295"/>
                </a:lnTo>
                <a:lnTo>
                  <a:pt x="103" y="305"/>
                </a:lnTo>
                <a:lnTo>
                  <a:pt x="98" y="305"/>
                </a:lnTo>
                <a:lnTo>
                  <a:pt x="62" y="316"/>
                </a:lnTo>
                <a:lnTo>
                  <a:pt x="51" y="311"/>
                </a:lnTo>
                <a:lnTo>
                  <a:pt x="41" y="326"/>
                </a:lnTo>
                <a:lnTo>
                  <a:pt x="26" y="321"/>
                </a:lnTo>
                <a:lnTo>
                  <a:pt x="10" y="326"/>
                </a:lnTo>
                <a:lnTo>
                  <a:pt x="0" y="321"/>
                </a:lnTo>
                <a:lnTo>
                  <a:pt x="0" y="311"/>
                </a:lnTo>
                <a:lnTo>
                  <a:pt x="15" y="305"/>
                </a:lnTo>
                <a:lnTo>
                  <a:pt x="67" y="264"/>
                </a:lnTo>
                <a:lnTo>
                  <a:pt x="108" y="264"/>
                </a:lnTo>
                <a:lnTo>
                  <a:pt x="150" y="254"/>
                </a:lnTo>
                <a:lnTo>
                  <a:pt x="150" y="259"/>
                </a:lnTo>
                <a:lnTo>
                  <a:pt x="165" y="264"/>
                </a:lnTo>
                <a:lnTo>
                  <a:pt x="176" y="254"/>
                </a:lnTo>
                <a:lnTo>
                  <a:pt x="176" y="233"/>
                </a:lnTo>
                <a:lnTo>
                  <a:pt x="196" y="217"/>
                </a:lnTo>
                <a:lnTo>
                  <a:pt x="202" y="181"/>
                </a:lnTo>
                <a:lnTo>
                  <a:pt x="212" y="176"/>
                </a:lnTo>
                <a:lnTo>
                  <a:pt x="217" y="176"/>
                </a:lnTo>
                <a:lnTo>
                  <a:pt x="217" y="181"/>
                </a:lnTo>
                <a:lnTo>
                  <a:pt x="207" y="192"/>
                </a:lnTo>
                <a:lnTo>
                  <a:pt x="207" y="207"/>
                </a:lnTo>
                <a:lnTo>
                  <a:pt x="217" y="207"/>
                </a:lnTo>
                <a:lnTo>
                  <a:pt x="258" y="186"/>
                </a:lnTo>
                <a:lnTo>
                  <a:pt x="274" y="160"/>
                </a:lnTo>
                <a:lnTo>
                  <a:pt x="290" y="155"/>
                </a:lnTo>
                <a:lnTo>
                  <a:pt x="305" y="119"/>
                </a:lnTo>
                <a:lnTo>
                  <a:pt x="315" y="88"/>
                </a:lnTo>
                <a:lnTo>
                  <a:pt x="315" y="83"/>
                </a:lnTo>
                <a:lnTo>
                  <a:pt x="305" y="73"/>
                </a:lnTo>
                <a:lnTo>
                  <a:pt x="310" y="62"/>
                </a:lnTo>
                <a:lnTo>
                  <a:pt x="310" y="36"/>
                </a:lnTo>
                <a:lnTo>
                  <a:pt x="321" y="31"/>
                </a:lnTo>
                <a:lnTo>
                  <a:pt x="321" y="21"/>
                </a:lnTo>
                <a:lnTo>
                  <a:pt x="326" y="16"/>
                </a:lnTo>
                <a:lnTo>
                  <a:pt x="336" y="31"/>
                </a:lnTo>
                <a:lnTo>
                  <a:pt x="341" y="26"/>
                </a:lnTo>
                <a:lnTo>
                  <a:pt x="346" y="26"/>
                </a:lnTo>
                <a:lnTo>
                  <a:pt x="352" y="10"/>
                </a:lnTo>
                <a:lnTo>
                  <a:pt x="341" y="16"/>
                </a:lnTo>
                <a:lnTo>
                  <a:pt x="336" y="10"/>
                </a:lnTo>
                <a:lnTo>
                  <a:pt x="341" y="0"/>
                </a:lnTo>
                <a:lnTo>
                  <a:pt x="346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9" name=""/>
          <p:cNvGrpSpPr/>
          <p:nvPr/>
        </p:nvGrpSpPr>
        <p:grpSpPr>
          <a:xfrm>
            <a:off x="6521400" y="2165400"/>
            <a:ext cx="608040" cy="542880"/>
            <a:chOff x="6521400" y="2165400"/>
            <a:chExt cx="608040" cy="542880"/>
          </a:xfrm>
        </p:grpSpPr>
        <p:sp>
          <p:nvSpPr>
            <p:cNvPr id="860" name=""/>
            <p:cNvSpPr/>
            <p:nvPr/>
          </p:nvSpPr>
          <p:spPr>
            <a:xfrm>
              <a:off x="6521400" y="2165400"/>
              <a:ext cx="608040" cy="542880"/>
            </a:xfrm>
            <a:custGeom>
              <a:avLst/>
              <a:gdLst/>
              <a:ahLst/>
              <a:rect l="l" t="t" r="r" b="b"/>
              <a:pathLst>
                <a:path w="383" h="342">
                  <a:moveTo>
                    <a:pt x="346" y="5"/>
                  </a:moveTo>
                  <a:lnTo>
                    <a:pt x="357" y="5"/>
                  </a:lnTo>
                  <a:lnTo>
                    <a:pt x="357" y="31"/>
                  </a:lnTo>
                  <a:lnTo>
                    <a:pt x="372" y="62"/>
                  </a:lnTo>
                  <a:lnTo>
                    <a:pt x="383" y="93"/>
                  </a:lnTo>
                  <a:lnTo>
                    <a:pt x="377" y="109"/>
                  </a:lnTo>
                  <a:lnTo>
                    <a:pt x="367" y="114"/>
                  </a:lnTo>
                  <a:lnTo>
                    <a:pt x="362" y="140"/>
                  </a:lnTo>
                  <a:lnTo>
                    <a:pt x="357" y="140"/>
                  </a:lnTo>
                  <a:lnTo>
                    <a:pt x="346" y="145"/>
                  </a:lnTo>
                  <a:lnTo>
                    <a:pt x="341" y="155"/>
                  </a:lnTo>
                  <a:lnTo>
                    <a:pt x="346" y="197"/>
                  </a:lnTo>
                  <a:lnTo>
                    <a:pt x="341" y="202"/>
                  </a:lnTo>
                  <a:lnTo>
                    <a:pt x="336" y="233"/>
                  </a:lnTo>
                  <a:lnTo>
                    <a:pt x="336" y="243"/>
                  </a:lnTo>
                  <a:lnTo>
                    <a:pt x="341" y="254"/>
                  </a:lnTo>
                  <a:lnTo>
                    <a:pt x="326" y="274"/>
                  </a:lnTo>
                  <a:lnTo>
                    <a:pt x="310" y="290"/>
                  </a:lnTo>
                  <a:lnTo>
                    <a:pt x="310" y="269"/>
                  </a:lnTo>
                  <a:lnTo>
                    <a:pt x="315" y="259"/>
                  </a:lnTo>
                  <a:lnTo>
                    <a:pt x="305" y="259"/>
                  </a:lnTo>
                  <a:lnTo>
                    <a:pt x="300" y="274"/>
                  </a:lnTo>
                  <a:lnTo>
                    <a:pt x="290" y="274"/>
                  </a:lnTo>
                  <a:lnTo>
                    <a:pt x="279" y="300"/>
                  </a:lnTo>
                  <a:lnTo>
                    <a:pt x="274" y="295"/>
                  </a:lnTo>
                  <a:lnTo>
                    <a:pt x="274" y="280"/>
                  </a:lnTo>
                  <a:lnTo>
                    <a:pt x="269" y="280"/>
                  </a:lnTo>
                  <a:lnTo>
                    <a:pt x="253" y="300"/>
                  </a:lnTo>
                  <a:lnTo>
                    <a:pt x="212" y="300"/>
                  </a:lnTo>
                  <a:lnTo>
                    <a:pt x="217" y="295"/>
                  </a:lnTo>
                  <a:lnTo>
                    <a:pt x="207" y="290"/>
                  </a:lnTo>
                  <a:lnTo>
                    <a:pt x="207" y="295"/>
                  </a:lnTo>
                  <a:lnTo>
                    <a:pt x="202" y="290"/>
                  </a:lnTo>
                  <a:lnTo>
                    <a:pt x="202" y="280"/>
                  </a:lnTo>
                  <a:lnTo>
                    <a:pt x="191" y="300"/>
                  </a:lnTo>
                  <a:lnTo>
                    <a:pt x="202" y="305"/>
                  </a:lnTo>
                  <a:lnTo>
                    <a:pt x="202" y="316"/>
                  </a:lnTo>
                  <a:lnTo>
                    <a:pt x="202" y="311"/>
                  </a:lnTo>
                  <a:lnTo>
                    <a:pt x="186" y="316"/>
                  </a:lnTo>
                  <a:lnTo>
                    <a:pt x="176" y="342"/>
                  </a:lnTo>
                  <a:lnTo>
                    <a:pt x="165" y="342"/>
                  </a:lnTo>
                  <a:lnTo>
                    <a:pt x="155" y="342"/>
                  </a:lnTo>
                  <a:lnTo>
                    <a:pt x="145" y="321"/>
                  </a:lnTo>
                  <a:lnTo>
                    <a:pt x="145" y="311"/>
                  </a:lnTo>
                  <a:lnTo>
                    <a:pt x="155" y="300"/>
                  </a:lnTo>
                  <a:lnTo>
                    <a:pt x="155" y="295"/>
                  </a:lnTo>
                  <a:lnTo>
                    <a:pt x="145" y="300"/>
                  </a:lnTo>
                  <a:lnTo>
                    <a:pt x="119" y="295"/>
                  </a:lnTo>
                  <a:lnTo>
                    <a:pt x="103" y="305"/>
                  </a:lnTo>
                  <a:lnTo>
                    <a:pt x="98" y="305"/>
                  </a:lnTo>
                  <a:lnTo>
                    <a:pt x="62" y="316"/>
                  </a:lnTo>
                  <a:lnTo>
                    <a:pt x="51" y="311"/>
                  </a:lnTo>
                  <a:lnTo>
                    <a:pt x="41" y="326"/>
                  </a:lnTo>
                  <a:lnTo>
                    <a:pt x="26" y="321"/>
                  </a:lnTo>
                  <a:lnTo>
                    <a:pt x="10" y="326"/>
                  </a:lnTo>
                  <a:lnTo>
                    <a:pt x="0" y="321"/>
                  </a:lnTo>
                  <a:lnTo>
                    <a:pt x="0" y="311"/>
                  </a:lnTo>
                  <a:lnTo>
                    <a:pt x="15" y="305"/>
                  </a:lnTo>
                  <a:lnTo>
                    <a:pt x="67" y="264"/>
                  </a:lnTo>
                  <a:lnTo>
                    <a:pt x="108" y="264"/>
                  </a:lnTo>
                  <a:lnTo>
                    <a:pt x="150" y="254"/>
                  </a:lnTo>
                  <a:lnTo>
                    <a:pt x="150" y="259"/>
                  </a:lnTo>
                  <a:lnTo>
                    <a:pt x="165" y="264"/>
                  </a:lnTo>
                  <a:lnTo>
                    <a:pt x="176" y="254"/>
                  </a:lnTo>
                  <a:lnTo>
                    <a:pt x="176" y="233"/>
                  </a:lnTo>
                  <a:lnTo>
                    <a:pt x="196" y="217"/>
                  </a:lnTo>
                  <a:lnTo>
                    <a:pt x="202" y="181"/>
                  </a:lnTo>
                  <a:lnTo>
                    <a:pt x="212" y="176"/>
                  </a:lnTo>
                  <a:lnTo>
                    <a:pt x="217" y="176"/>
                  </a:lnTo>
                  <a:lnTo>
                    <a:pt x="217" y="181"/>
                  </a:lnTo>
                  <a:lnTo>
                    <a:pt x="207" y="192"/>
                  </a:lnTo>
                  <a:lnTo>
                    <a:pt x="207" y="207"/>
                  </a:lnTo>
                  <a:lnTo>
                    <a:pt x="217" y="207"/>
                  </a:lnTo>
                  <a:lnTo>
                    <a:pt x="258" y="186"/>
                  </a:lnTo>
                  <a:lnTo>
                    <a:pt x="274" y="160"/>
                  </a:lnTo>
                  <a:lnTo>
                    <a:pt x="290" y="155"/>
                  </a:lnTo>
                  <a:lnTo>
                    <a:pt x="305" y="119"/>
                  </a:lnTo>
                  <a:lnTo>
                    <a:pt x="315" y="88"/>
                  </a:lnTo>
                  <a:lnTo>
                    <a:pt x="315" y="83"/>
                  </a:lnTo>
                  <a:lnTo>
                    <a:pt x="305" y="73"/>
                  </a:lnTo>
                  <a:lnTo>
                    <a:pt x="310" y="62"/>
                  </a:lnTo>
                  <a:lnTo>
                    <a:pt x="310" y="36"/>
                  </a:lnTo>
                  <a:lnTo>
                    <a:pt x="321" y="31"/>
                  </a:lnTo>
                  <a:lnTo>
                    <a:pt x="321" y="21"/>
                  </a:lnTo>
                  <a:lnTo>
                    <a:pt x="326" y="16"/>
                  </a:lnTo>
                  <a:lnTo>
                    <a:pt x="336" y="31"/>
                  </a:lnTo>
                  <a:lnTo>
                    <a:pt x="341" y="26"/>
                  </a:lnTo>
                  <a:lnTo>
                    <a:pt x="346" y="26"/>
                  </a:lnTo>
                  <a:lnTo>
                    <a:pt x="352" y="10"/>
                  </a:lnTo>
                  <a:lnTo>
                    <a:pt x="341" y="16"/>
                  </a:lnTo>
                  <a:lnTo>
                    <a:pt x="336" y="10"/>
                  </a:lnTo>
                  <a:lnTo>
                    <a:pt x="341" y="0"/>
                  </a:lnTo>
                  <a:lnTo>
                    <a:pt x="346" y="5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6521400" y="2165400"/>
              <a:ext cx="608040" cy="542880"/>
            </a:xfrm>
            <a:custGeom>
              <a:avLst/>
              <a:gdLst/>
              <a:ahLst/>
              <a:rect l="l" t="t" r="r" b="b"/>
              <a:pathLst>
                <a:path w="383" h="342">
                  <a:moveTo>
                    <a:pt x="346" y="5"/>
                  </a:moveTo>
                  <a:lnTo>
                    <a:pt x="357" y="5"/>
                  </a:lnTo>
                  <a:lnTo>
                    <a:pt x="357" y="31"/>
                  </a:lnTo>
                  <a:lnTo>
                    <a:pt x="372" y="62"/>
                  </a:lnTo>
                  <a:lnTo>
                    <a:pt x="383" y="93"/>
                  </a:lnTo>
                  <a:lnTo>
                    <a:pt x="377" y="109"/>
                  </a:lnTo>
                  <a:lnTo>
                    <a:pt x="367" y="114"/>
                  </a:lnTo>
                  <a:lnTo>
                    <a:pt x="362" y="140"/>
                  </a:lnTo>
                  <a:lnTo>
                    <a:pt x="357" y="140"/>
                  </a:lnTo>
                  <a:lnTo>
                    <a:pt x="346" y="145"/>
                  </a:lnTo>
                  <a:lnTo>
                    <a:pt x="341" y="155"/>
                  </a:lnTo>
                  <a:lnTo>
                    <a:pt x="346" y="197"/>
                  </a:lnTo>
                  <a:lnTo>
                    <a:pt x="341" y="202"/>
                  </a:lnTo>
                  <a:lnTo>
                    <a:pt x="336" y="233"/>
                  </a:lnTo>
                  <a:lnTo>
                    <a:pt x="336" y="243"/>
                  </a:lnTo>
                  <a:lnTo>
                    <a:pt x="341" y="254"/>
                  </a:lnTo>
                  <a:lnTo>
                    <a:pt x="326" y="274"/>
                  </a:lnTo>
                  <a:lnTo>
                    <a:pt x="310" y="290"/>
                  </a:lnTo>
                  <a:lnTo>
                    <a:pt x="310" y="269"/>
                  </a:lnTo>
                  <a:lnTo>
                    <a:pt x="315" y="259"/>
                  </a:lnTo>
                  <a:lnTo>
                    <a:pt x="305" y="259"/>
                  </a:lnTo>
                  <a:lnTo>
                    <a:pt x="300" y="274"/>
                  </a:lnTo>
                  <a:lnTo>
                    <a:pt x="290" y="274"/>
                  </a:lnTo>
                  <a:lnTo>
                    <a:pt x="279" y="300"/>
                  </a:lnTo>
                  <a:lnTo>
                    <a:pt x="274" y="295"/>
                  </a:lnTo>
                  <a:lnTo>
                    <a:pt x="274" y="280"/>
                  </a:lnTo>
                  <a:lnTo>
                    <a:pt x="269" y="280"/>
                  </a:lnTo>
                  <a:lnTo>
                    <a:pt x="253" y="300"/>
                  </a:lnTo>
                  <a:lnTo>
                    <a:pt x="212" y="300"/>
                  </a:lnTo>
                  <a:lnTo>
                    <a:pt x="217" y="295"/>
                  </a:lnTo>
                  <a:lnTo>
                    <a:pt x="207" y="290"/>
                  </a:lnTo>
                  <a:lnTo>
                    <a:pt x="207" y="295"/>
                  </a:lnTo>
                  <a:lnTo>
                    <a:pt x="202" y="290"/>
                  </a:lnTo>
                  <a:lnTo>
                    <a:pt x="202" y="280"/>
                  </a:lnTo>
                  <a:lnTo>
                    <a:pt x="191" y="300"/>
                  </a:lnTo>
                  <a:lnTo>
                    <a:pt x="202" y="305"/>
                  </a:lnTo>
                  <a:lnTo>
                    <a:pt x="202" y="316"/>
                  </a:lnTo>
                  <a:lnTo>
                    <a:pt x="202" y="311"/>
                  </a:lnTo>
                  <a:lnTo>
                    <a:pt x="186" y="316"/>
                  </a:lnTo>
                  <a:lnTo>
                    <a:pt x="176" y="342"/>
                  </a:lnTo>
                  <a:lnTo>
                    <a:pt x="165" y="342"/>
                  </a:lnTo>
                  <a:lnTo>
                    <a:pt x="155" y="342"/>
                  </a:lnTo>
                  <a:lnTo>
                    <a:pt x="145" y="321"/>
                  </a:lnTo>
                  <a:lnTo>
                    <a:pt x="145" y="311"/>
                  </a:lnTo>
                  <a:lnTo>
                    <a:pt x="155" y="300"/>
                  </a:lnTo>
                  <a:lnTo>
                    <a:pt x="155" y="295"/>
                  </a:lnTo>
                  <a:lnTo>
                    <a:pt x="145" y="300"/>
                  </a:lnTo>
                  <a:lnTo>
                    <a:pt x="119" y="295"/>
                  </a:lnTo>
                  <a:lnTo>
                    <a:pt x="103" y="305"/>
                  </a:lnTo>
                  <a:lnTo>
                    <a:pt x="98" y="305"/>
                  </a:lnTo>
                  <a:lnTo>
                    <a:pt x="62" y="316"/>
                  </a:lnTo>
                  <a:lnTo>
                    <a:pt x="51" y="311"/>
                  </a:lnTo>
                  <a:lnTo>
                    <a:pt x="41" y="326"/>
                  </a:lnTo>
                  <a:lnTo>
                    <a:pt x="26" y="321"/>
                  </a:lnTo>
                  <a:lnTo>
                    <a:pt x="10" y="326"/>
                  </a:lnTo>
                  <a:lnTo>
                    <a:pt x="0" y="321"/>
                  </a:lnTo>
                  <a:lnTo>
                    <a:pt x="0" y="311"/>
                  </a:lnTo>
                  <a:lnTo>
                    <a:pt x="15" y="305"/>
                  </a:lnTo>
                  <a:lnTo>
                    <a:pt x="67" y="264"/>
                  </a:lnTo>
                  <a:lnTo>
                    <a:pt x="108" y="264"/>
                  </a:lnTo>
                  <a:lnTo>
                    <a:pt x="150" y="254"/>
                  </a:lnTo>
                  <a:lnTo>
                    <a:pt x="150" y="259"/>
                  </a:lnTo>
                  <a:lnTo>
                    <a:pt x="165" y="264"/>
                  </a:lnTo>
                  <a:lnTo>
                    <a:pt x="176" y="254"/>
                  </a:lnTo>
                  <a:lnTo>
                    <a:pt x="176" y="233"/>
                  </a:lnTo>
                  <a:lnTo>
                    <a:pt x="196" y="217"/>
                  </a:lnTo>
                  <a:lnTo>
                    <a:pt x="202" y="181"/>
                  </a:lnTo>
                  <a:lnTo>
                    <a:pt x="212" y="176"/>
                  </a:lnTo>
                  <a:lnTo>
                    <a:pt x="217" y="176"/>
                  </a:lnTo>
                  <a:lnTo>
                    <a:pt x="217" y="181"/>
                  </a:lnTo>
                  <a:lnTo>
                    <a:pt x="207" y="192"/>
                  </a:lnTo>
                  <a:lnTo>
                    <a:pt x="207" y="207"/>
                  </a:lnTo>
                  <a:lnTo>
                    <a:pt x="217" y="207"/>
                  </a:lnTo>
                  <a:lnTo>
                    <a:pt x="258" y="186"/>
                  </a:lnTo>
                  <a:lnTo>
                    <a:pt x="274" y="160"/>
                  </a:lnTo>
                  <a:lnTo>
                    <a:pt x="290" y="155"/>
                  </a:lnTo>
                  <a:lnTo>
                    <a:pt x="305" y="119"/>
                  </a:lnTo>
                  <a:lnTo>
                    <a:pt x="315" y="88"/>
                  </a:lnTo>
                  <a:lnTo>
                    <a:pt x="315" y="83"/>
                  </a:lnTo>
                  <a:lnTo>
                    <a:pt x="305" y="73"/>
                  </a:lnTo>
                  <a:lnTo>
                    <a:pt x="310" y="62"/>
                  </a:lnTo>
                  <a:lnTo>
                    <a:pt x="310" y="36"/>
                  </a:lnTo>
                  <a:lnTo>
                    <a:pt x="321" y="31"/>
                  </a:lnTo>
                  <a:lnTo>
                    <a:pt x="321" y="21"/>
                  </a:lnTo>
                  <a:lnTo>
                    <a:pt x="326" y="16"/>
                  </a:lnTo>
                  <a:lnTo>
                    <a:pt x="336" y="31"/>
                  </a:lnTo>
                  <a:lnTo>
                    <a:pt x="341" y="26"/>
                  </a:lnTo>
                  <a:lnTo>
                    <a:pt x="346" y="26"/>
                  </a:lnTo>
                  <a:lnTo>
                    <a:pt x="352" y="10"/>
                  </a:lnTo>
                  <a:lnTo>
                    <a:pt x="341" y="16"/>
                  </a:lnTo>
                  <a:lnTo>
                    <a:pt x="336" y="10"/>
                  </a:lnTo>
                  <a:lnTo>
                    <a:pt x="341" y="0"/>
                  </a:lnTo>
                  <a:lnTo>
                    <a:pt x="346" y="5"/>
                  </a:lnTo>
                </a:path>
              </a:pathLst>
            </a:custGeom>
            <a:noFill/>
            <a:ln cap="rnd" w="792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2" name=""/>
          <p:cNvSpPr/>
          <p:nvPr/>
        </p:nvSpPr>
        <p:spPr>
          <a:xfrm>
            <a:off x="6586560" y="2658960"/>
            <a:ext cx="139680" cy="98640"/>
          </a:xfrm>
          <a:custGeom>
            <a:avLst/>
            <a:gdLst/>
            <a:ahLst/>
            <a:rect l="l" t="t" r="r" b="b"/>
            <a:pathLst>
              <a:path w="88" h="62">
                <a:moveTo>
                  <a:pt x="73" y="41"/>
                </a:moveTo>
                <a:lnTo>
                  <a:pt x="57" y="31"/>
                </a:lnTo>
                <a:lnTo>
                  <a:pt x="52" y="36"/>
                </a:lnTo>
                <a:lnTo>
                  <a:pt x="47" y="41"/>
                </a:lnTo>
                <a:lnTo>
                  <a:pt x="36" y="62"/>
                </a:lnTo>
                <a:lnTo>
                  <a:pt x="21" y="62"/>
                </a:lnTo>
                <a:lnTo>
                  <a:pt x="16" y="56"/>
                </a:lnTo>
                <a:lnTo>
                  <a:pt x="10" y="41"/>
                </a:lnTo>
                <a:lnTo>
                  <a:pt x="0" y="36"/>
                </a:lnTo>
                <a:lnTo>
                  <a:pt x="21" y="10"/>
                </a:lnTo>
                <a:lnTo>
                  <a:pt x="47" y="15"/>
                </a:lnTo>
                <a:lnTo>
                  <a:pt x="67" y="0"/>
                </a:lnTo>
                <a:lnTo>
                  <a:pt x="83" y="5"/>
                </a:lnTo>
                <a:lnTo>
                  <a:pt x="88" y="20"/>
                </a:lnTo>
                <a:lnTo>
                  <a:pt x="73" y="4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63" name=""/>
          <p:cNvGrpSpPr/>
          <p:nvPr/>
        </p:nvGrpSpPr>
        <p:grpSpPr>
          <a:xfrm>
            <a:off x="6586560" y="2658960"/>
            <a:ext cx="139680" cy="98640"/>
            <a:chOff x="6586560" y="2658960"/>
            <a:chExt cx="139680" cy="98640"/>
          </a:xfrm>
        </p:grpSpPr>
        <p:sp>
          <p:nvSpPr>
            <p:cNvPr id="864" name=""/>
            <p:cNvSpPr/>
            <p:nvPr/>
          </p:nvSpPr>
          <p:spPr>
            <a:xfrm>
              <a:off x="6586560" y="2658960"/>
              <a:ext cx="139680" cy="98640"/>
            </a:xfrm>
            <a:custGeom>
              <a:avLst/>
              <a:gdLst/>
              <a:ahLst/>
              <a:rect l="l" t="t" r="r" b="b"/>
              <a:pathLst>
                <a:path w="88" h="62">
                  <a:moveTo>
                    <a:pt x="73" y="41"/>
                  </a:moveTo>
                  <a:lnTo>
                    <a:pt x="57" y="31"/>
                  </a:lnTo>
                  <a:lnTo>
                    <a:pt x="52" y="36"/>
                  </a:lnTo>
                  <a:lnTo>
                    <a:pt x="47" y="41"/>
                  </a:lnTo>
                  <a:lnTo>
                    <a:pt x="36" y="62"/>
                  </a:lnTo>
                  <a:lnTo>
                    <a:pt x="21" y="62"/>
                  </a:lnTo>
                  <a:lnTo>
                    <a:pt x="16" y="56"/>
                  </a:lnTo>
                  <a:lnTo>
                    <a:pt x="10" y="41"/>
                  </a:lnTo>
                  <a:lnTo>
                    <a:pt x="0" y="36"/>
                  </a:lnTo>
                  <a:lnTo>
                    <a:pt x="21" y="10"/>
                  </a:lnTo>
                  <a:lnTo>
                    <a:pt x="47" y="15"/>
                  </a:lnTo>
                  <a:lnTo>
                    <a:pt x="67" y="0"/>
                  </a:lnTo>
                  <a:lnTo>
                    <a:pt x="83" y="5"/>
                  </a:lnTo>
                  <a:lnTo>
                    <a:pt x="88" y="20"/>
                  </a:lnTo>
                  <a:lnTo>
                    <a:pt x="73" y="41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6586560" y="2658960"/>
              <a:ext cx="139680" cy="98640"/>
            </a:xfrm>
            <a:custGeom>
              <a:avLst/>
              <a:gdLst/>
              <a:ahLst/>
              <a:rect l="l" t="t" r="r" b="b"/>
              <a:pathLst>
                <a:path w="88" h="62">
                  <a:moveTo>
                    <a:pt x="73" y="41"/>
                  </a:moveTo>
                  <a:lnTo>
                    <a:pt x="57" y="31"/>
                  </a:lnTo>
                  <a:lnTo>
                    <a:pt x="52" y="36"/>
                  </a:lnTo>
                  <a:lnTo>
                    <a:pt x="47" y="41"/>
                  </a:lnTo>
                  <a:lnTo>
                    <a:pt x="36" y="62"/>
                  </a:lnTo>
                  <a:lnTo>
                    <a:pt x="21" y="62"/>
                  </a:lnTo>
                  <a:lnTo>
                    <a:pt x="16" y="56"/>
                  </a:lnTo>
                  <a:lnTo>
                    <a:pt x="10" y="41"/>
                  </a:lnTo>
                  <a:lnTo>
                    <a:pt x="0" y="36"/>
                  </a:lnTo>
                  <a:lnTo>
                    <a:pt x="21" y="10"/>
                  </a:lnTo>
                  <a:lnTo>
                    <a:pt x="47" y="15"/>
                  </a:lnTo>
                  <a:lnTo>
                    <a:pt x="67" y="0"/>
                  </a:lnTo>
                  <a:lnTo>
                    <a:pt x="83" y="5"/>
                  </a:lnTo>
                  <a:lnTo>
                    <a:pt x="88" y="20"/>
                  </a:lnTo>
                  <a:lnTo>
                    <a:pt x="73" y="4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6" name=""/>
          <p:cNvSpPr/>
          <p:nvPr/>
        </p:nvSpPr>
        <p:spPr>
          <a:xfrm>
            <a:off x="6454800" y="2682720"/>
            <a:ext cx="123840" cy="189000"/>
          </a:xfrm>
          <a:custGeom>
            <a:avLst/>
            <a:gdLst/>
            <a:ahLst/>
            <a:rect l="l" t="t" r="r" b="b"/>
            <a:pathLst>
              <a:path w="78" h="119">
                <a:moveTo>
                  <a:pt x="37" y="0"/>
                </a:moveTo>
                <a:lnTo>
                  <a:pt x="31" y="0"/>
                </a:lnTo>
                <a:lnTo>
                  <a:pt x="26" y="16"/>
                </a:lnTo>
                <a:lnTo>
                  <a:pt x="11" y="16"/>
                </a:lnTo>
                <a:lnTo>
                  <a:pt x="0" y="31"/>
                </a:lnTo>
                <a:lnTo>
                  <a:pt x="11" y="36"/>
                </a:lnTo>
                <a:lnTo>
                  <a:pt x="11" y="41"/>
                </a:lnTo>
                <a:lnTo>
                  <a:pt x="0" y="36"/>
                </a:lnTo>
                <a:lnTo>
                  <a:pt x="5" y="52"/>
                </a:lnTo>
                <a:lnTo>
                  <a:pt x="16" y="47"/>
                </a:lnTo>
                <a:lnTo>
                  <a:pt x="21" y="52"/>
                </a:lnTo>
                <a:lnTo>
                  <a:pt x="21" y="47"/>
                </a:lnTo>
                <a:lnTo>
                  <a:pt x="16" y="41"/>
                </a:lnTo>
                <a:lnTo>
                  <a:pt x="16" y="31"/>
                </a:lnTo>
                <a:lnTo>
                  <a:pt x="21" y="31"/>
                </a:lnTo>
                <a:lnTo>
                  <a:pt x="31" y="47"/>
                </a:lnTo>
                <a:lnTo>
                  <a:pt x="31" y="62"/>
                </a:lnTo>
                <a:lnTo>
                  <a:pt x="21" y="83"/>
                </a:lnTo>
                <a:lnTo>
                  <a:pt x="21" y="109"/>
                </a:lnTo>
                <a:lnTo>
                  <a:pt x="31" y="114"/>
                </a:lnTo>
                <a:lnTo>
                  <a:pt x="31" y="93"/>
                </a:lnTo>
                <a:lnTo>
                  <a:pt x="37" y="93"/>
                </a:lnTo>
                <a:lnTo>
                  <a:pt x="37" y="104"/>
                </a:lnTo>
                <a:lnTo>
                  <a:pt x="37" y="119"/>
                </a:lnTo>
                <a:lnTo>
                  <a:pt x="47" y="114"/>
                </a:lnTo>
                <a:lnTo>
                  <a:pt x="52" y="104"/>
                </a:lnTo>
                <a:lnTo>
                  <a:pt x="57" y="104"/>
                </a:lnTo>
                <a:lnTo>
                  <a:pt x="68" y="62"/>
                </a:lnTo>
                <a:lnTo>
                  <a:pt x="78" y="41"/>
                </a:lnTo>
                <a:lnTo>
                  <a:pt x="73" y="31"/>
                </a:lnTo>
                <a:lnTo>
                  <a:pt x="68" y="26"/>
                </a:lnTo>
                <a:lnTo>
                  <a:pt x="68" y="10"/>
                </a:lnTo>
                <a:lnTo>
                  <a:pt x="52" y="16"/>
                </a:lnTo>
                <a:lnTo>
                  <a:pt x="42" y="0"/>
                </a:lnTo>
                <a:lnTo>
                  <a:pt x="37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67" name=""/>
          <p:cNvGrpSpPr/>
          <p:nvPr/>
        </p:nvGrpSpPr>
        <p:grpSpPr>
          <a:xfrm>
            <a:off x="6454800" y="2682720"/>
            <a:ext cx="123840" cy="189000"/>
            <a:chOff x="6454800" y="2682720"/>
            <a:chExt cx="123840" cy="189000"/>
          </a:xfrm>
        </p:grpSpPr>
        <p:sp>
          <p:nvSpPr>
            <p:cNvPr id="868" name=""/>
            <p:cNvSpPr/>
            <p:nvPr/>
          </p:nvSpPr>
          <p:spPr>
            <a:xfrm>
              <a:off x="6454800" y="2682720"/>
              <a:ext cx="123840" cy="189000"/>
            </a:xfrm>
            <a:custGeom>
              <a:avLst/>
              <a:gdLst/>
              <a:ahLst/>
              <a:rect l="l" t="t" r="r" b="b"/>
              <a:pathLst>
                <a:path w="78" h="119">
                  <a:moveTo>
                    <a:pt x="37" y="0"/>
                  </a:moveTo>
                  <a:lnTo>
                    <a:pt x="31" y="0"/>
                  </a:lnTo>
                  <a:lnTo>
                    <a:pt x="26" y="16"/>
                  </a:lnTo>
                  <a:lnTo>
                    <a:pt x="11" y="16"/>
                  </a:lnTo>
                  <a:lnTo>
                    <a:pt x="0" y="31"/>
                  </a:lnTo>
                  <a:lnTo>
                    <a:pt x="11" y="36"/>
                  </a:lnTo>
                  <a:lnTo>
                    <a:pt x="11" y="41"/>
                  </a:lnTo>
                  <a:lnTo>
                    <a:pt x="0" y="36"/>
                  </a:lnTo>
                  <a:lnTo>
                    <a:pt x="5" y="52"/>
                  </a:lnTo>
                  <a:lnTo>
                    <a:pt x="16" y="47"/>
                  </a:lnTo>
                  <a:lnTo>
                    <a:pt x="21" y="52"/>
                  </a:lnTo>
                  <a:lnTo>
                    <a:pt x="21" y="47"/>
                  </a:lnTo>
                  <a:lnTo>
                    <a:pt x="16" y="41"/>
                  </a:lnTo>
                  <a:lnTo>
                    <a:pt x="16" y="31"/>
                  </a:lnTo>
                  <a:lnTo>
                    <a:pt x="21" y="31"/>
                  </a:lnTo>
                  <a:lnTo>
                    <a:pt x="31" y="47"/>
                  </a:lnTo>
                  <a:lnTo>
                    <a:pt x="31" y="62"/>
                  </a:lnTo>
                  <a:lnTo>
                    <a:pt x="21" y="83"/>
                  </a:lnTo>
                  <a:lnTo>
                    <a:pt x="21" y="109"/>
                  </a:lnTo>
                  <a:lnTo>
                    <a:pt x="31" y="114"/>
                  </a:lnTo>
                  <a:lnTo>
                    <a:pt x="31" y="93"/>
                  </a:lnTo>
                  <a:lnTo>
                    <a:pt x="37" y="93"/>
                  </a:lnTo>
                  <a:lnTo>
                    <a:pt x="37" y="104"/>
                  </a:lnTo>
                  <a:lnTo>
                    <a:pt x="37" y="119"/>
                  </a:lnTo>
                  <a:lnTo>
                    <a:pt x="47" y="114"/>
                  </a:lnTo>
                  <a:lnTo>
                    <a:pt x="52" y="104"/>
                  </a:lnTo>
                  <a:lnTo>
                    <a:pt x="57" y="104"/>
                  </a:lnTo>
                  <a:lnTo>
                    <a:pt x="68" y="62"/>
                  </a:lnTo>
                  <a:lnTo>
                    <a:pt x="78" y="41"/>
                  </a:lnTo>
                  <a:lnTo>
                    <a:pt x="73" y="31"/>
                  </a:lnTo>
                  <a:lnTo>
                    <a:pt x="68" y="26"/>
                  </a:lnTo>
                  <a:lnTo>
                    <a:pt x="68" y="10"/>
                  </a:lnTo>
                  <a:lnTo>
                    <a:pt x="52" y="16"/>
                  </a:lnTo>
                  <a:lnTo>
                    <a:pt x="42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6454800" y="2682720"/>
              <a:ext cx="123840" cy="189000"/>
            </a:xfrm>
            <a:custGeom>
              <a:avLst/>
              <a:gdLst/>
              <a:ahLst/>
              <a:rect l="l" t="t" r="r" b="b"/>
              <a:pathLst>
                <a:path w="78" h="119">
                  <a:moveTo>
                    <a:pt x="37" y="0"/>
                  </a:moveTo>
                  <a:lnTo>
                    <a:pt x="31" y="0"/>
                  </a:lnTo>
                  <a:lnTo>
                    <a:pt x="26" y="16"/>
                  </a:lnTo>
                  <a:lnTo>
                    <a:pt x="11" y="16"/>
                  </a:lnTo>
                  <a:lnTo>
                    <a:pt x="0" y="31"/>
                  </a:lnTo>
                  <a:lnTo>
                    <a:pt x="11" y="36"/>
                  </a:lnTo>
                  <a:lnTo>
                    <a:pt x="11" y="41"/>
                  </a:lnTo>
                  <a:lnTo>
                    <a:pt x="0" y="36"/>
                  </a:lnTo>
                  <a:lnTo>
                    <a:pt x="5" y="52"/>
                  </a:lnTo>
                  <a:lnTo>
                    <a:pt x="16" y="47"/>
                  </a:lnTo>
                  <a:lnTo>
                    <a:pt x="21" y="52"/>
                  </a:lnTo>
                  <a:lnTo>
                    <a:pt x="21" y="47"/>
                  </a:lnTo>
                  <a:lnTo>
                    <a:pt x="16" y="41"/>
                  </a:lnTo>
                  <a:lnTo>
                    <a:pt x="16" y="31"/>
                  </a:lnTo>
                  <a:lnTo>
                    <a:pt x="21" y="31"/>
                  </a:lnTo>
                  <a:lnTo>
                    <a:pt x="31" y="47"/>
                  </a:lnTo>
                  <a:lnTo>
                    <a:pt x="31" y="62"/>
                  </a:lnTo>
                  <a:lnTo>
                    <a:pt x="21" y="83"/>
                  </a:lnTo>
                  <a:lnTo>
                    <a:pt x="21" y="109"/>
                  </a:lnTo>
                  <a:lnTo>
                    <a:pt x="31" y="114"/>
                  </a:lnTo>
                  <a:lnTo>
                    <a:pt x="31" y="93"/>
                  </a:lnTo>
                  <a:lnTo>
                    <a:pt x="37" y="93"/>
                  </a:lnTo>
                  <a:lnTo>
                    <a:pt x="37" y="104"/>
                  </a:lnTo>
                  <a:lnTo>
                    <a:pt x="37" y="119"/>
                  </a:lnTo>
                  <a:lnTo>
                    <a:pt x="47" y="114"/>
                  </a:lnTo>
                  <a:lnTo>
                    <a:pt x="52" y="104"/>
                  </a:lnTo>
                  <a:lnTo>
                    <a:pt x="57" y="104"/>
                  </a:lnTo>
                  <a:lnTo>
                    <a:pt x="68" y="62"/>
                  </a:lnTo>
                  <a:lnTo>
                    <a:pt x="78" y="41"/>
                  </a:lnTo>
                  <a:lnTo>
                    <a:pt x="73" y="31"/>
                  </a:lnTo>
                  <a:lnTo>
                    <a:pt x="68" y="26"/>
                  </a:lnTo>
                  <a:lnTo>
                    <a:pt x="68" y="10"/>
                  </a:lnTo>
                  <a:lnTo>
                    <a:pt x="52" y="16"/>
                  </a:lnTo>
                  <a:lnTo>
                    <a:pt x="42" y="0"/>
                  </a:lnTo>
                  <a:lnTo>
                    <a:pt x="37" y="0"/>
                  </a:lnTo>
                </a:path>
              </a:pathLst>
            </a:custGeom>
            <a:noFill/>
            <a:ln cap="rnd" w="792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0" name=""/>
          <p:cNvSpPr/>
          <p:nvPr/>
        </p:nvSpPr>
        <p:spPr>
          <a:xfrm>
            <a:off x="6480000" y="2773440"/>
            <a:ext cx="1800" cy="158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1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1" name=""/>
          <p:cNvGrpSpPr/>
          <p:nvPr/>
        </p:nvGrpSpPr>
        <p:grpSpPr>
          <a:xfrm>
            <a:off x="6480000" y="2773440"/>
            <a:ext cx="1800" cy="15840"/>
            <a:chOff x="6480000" y="2773440"/>
            <a:chExt cx="1800" cy="15840"/>
          </a:xfrm>
        </p:grpSpPr>
        <p:sp>
          <p:nvSpPr>
            <p:cNvPr id="872" name=""/>
            <p:cNvSpPr/>
            <p:nvPr/>
          </p:nvSpPr>
          <p:spPr>
            <a:xfrm>
              <a:off x="6480000" y="277344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6480000" y="2773440"/>
              <a:ext cx="180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4" name=""/>
          <p:cNvSpPr/>
          <p:nvPr/>
        </p:nvSpPr>
        <p:spPr>
          <a:xfrm>
            <a:off x="6521400" y="2887560"/>
            <a:ext cx="7920" cy="2556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6"/>
                </a:moveTo>
                <a:lnTo>
                  <a:pt x="5" y="0"/>
                </a:lnTo>
                <a:lnTo>
                  <a:pt x="0" y="6"/>
                </a:lnTo>
                <a:lnTo>
                  <a:pt x="0" y="16"/>
                </a:lnTo>
                <a:lnTo>
                  <a:pt x="5" y="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5" name=""/>
          <p:cNvGrpSpPr/>
          <p:nvPr/>
        </p:nvGrpSpPr>
        <p:grpSpPr>
          <a:xfrm>
            <a:off x="6521400" y="2887560"/>
            <a:ext cx="7920" cy="25560"/>
            <a:chOff x="6521400" y="2887560"/>
            <a:chExt cx="7920" cy="25560"/>
          </a:xfrm>
        </p:grpSpPr>
        <p:sp>
          <p:nvSpPr>
            <p:cNvPr id="876" name=""/>
            <p:cNvSpPr/>
            <p:nvPr/>
          </p:nvSpPr>
          <p:spPr>
            <a:xfrm>
              <a:off x="6521400" y="2887560"/>
              <a:ext cx="792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6"/>
                  </a:moveTo>
                  <a:lnTo>
                    <a:pt x="5" y="0"/>
                  </a:lnTo>
                  <a:lnTo>
                    <a:pt x="0" y="6"/>
                  </a:lnTo>
                  <a:lnTo>
                    <a:pt x="0" y="16"/>
                  </a:lnTo>
                  <a:lnTo>
                    <a:pt x="5" y="6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6521400" y="2887560"/>
              <a:ext cx="7920" cy="255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6"/>
                  </a:moveTo>
                  <a:lnTo>
                    <a:pt x="5" y="0"/>
                  </a:lnTo>
                  <a:lnTo>
                    <a:pt x="0" y="6"/>
                  </a:lnTo>
                  <a:lnTo>
                    <a:pt x="0" y="16"/>
                  </a:lnTo>
                  <a:lnTo>
                    <a:pt x="5" y="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8" name=""/>
          <p:cNvSpPr/>
          <p:nvPr/>
        </p:nvSpPr>
        <p:spPr>
          <a:xfrm>
            <a:off x="6496200" y="291312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79" name=""/>
          <p:cNvGrpSpPr/>
          <p:nvPr/>
        </p:nvGrpSpPr>
        <p:grpSpPr>
          <a:xfrm>
            <a:off x="6496200" y="2913120"/>
            <a:ext cx="7920" cy="7920"/>
            <a:chOff x="6496200" y="2913120"/>
            <a:chExt cx="7920" cy="7920"/>
          </a:xfrm>
        </p:grpSpPr>
        <p:sp>
          <p:nvSpPr>
            <p:cNvPr id="880" name=""/>
            <p:cNvSpPr/>
            <p:nvPr/>
          </p:nvSpPr>
          <p:spPr>
            <a:xfrm>
              <a:off x="6496200" y="29131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6496200" y="291312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82" name=""/>
          <p:cNvSpPr/>
          <p:nvPr/>
        </p:nvSpPr>
        <p:spPr>
          <a:xfrm>
            <a:off x="6405480" y="2757600"/>
            <a:ext cx="7920" cy="79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>
            <a:off x="6405480" y="2757600"/>
            <a:ext cx="7920" cy="79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6423120" y="2739960"/>
            <a:ext cx="792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5" y="0"/>
                </a:moveTo>
                <a:lnTo>
                  <a:pt x="0" y="0"/>
                </a:lnTo>
                <a:lnTo>
                  <a:pt x="0" y="5"/>
                </a:lnTo>
                <a:lnTo>
                  <a:pt x="5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5" name=""/>
          <p:cNvGrpSpPr/>
          <p:nvPr/>
        </p:nvGrpSpPr>
        <p:grpSpPr>
          <a:xfrm>
            <a:off x="6423120" y="2739960"/>
            <a:ext cx="7920" cy="7920"/>
            <a:chOff x="6423120" y="2739960"/>
            <a:chExt cx="7920" cy="7920"/>
          </a:xfrm>
        </p:grpSpPr>
        <p:sp>
          <p:nvSpPr>
            <p:cNvPr id="886" name=""/>
            <p:cNvSpPr/>
            <p:nvPr/>
          </p:nvSpPr>
          <p:spPr>
            <a:xfrm>
              <a:off x="6423120" y="27399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6423120" y="27399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88" name=""/>
          <p:cNvSpPr/>
          <p:nvPr/>
        </p:nvSpPr>
        <p:spPr>
          <a:xfrm>
            <a:off x="6454800" y="2690640"/>
            <a:ext cx="1440" cy="828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0"/>
                </a:move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520" bIns="-385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9" name=""/>
          <p:cNvGrpSpPr/>
          <p:nvPr/>
        </p:nvGrpSpPr>
        <p:grpSpPr>
          <a:xfrm>
            <a:off x="6454800" y="2690640"/>
            <a:ext cx="1440" cy="8280"/>
            <a:chOff x="6454800" y="2690640"/>
            <a:chExt cx="1440" cy="8280"/>
          </a:xfrm>
        </p:grpSpPr>
        <p:sp>
          <p:nvSpPr>
            <p:cNvPr id="890" name=""/>
            <p:cNvSpPr/>
            <p:nvPr/>
          </p:nvSpPr>
          <p:spPr>
            <a:xfrm>
              <a:off x="6454800" y="269064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6454800" y="269064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92" name=""/>
          <p:cNvSpPr/>
          <p:nvPr/>
        </p:nvSpPr>
        <p:spPr>
          <a:xfrm>
            <a:off x="6431040" y="2658960"/>
            <a:ext cx="1440" cy="158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3" name=""/>
          <p:cNvGrpSpPr/>
          <p:nvPr/>
        </p:nvGrpSpPr>
        <p:grpSpPr>
          <a:xfrm>
            <a:off x="6431040" y="2658960"/>
            <a:ext cx="1440" cy="15840"/>
            <a:chOff x="6431040" y="2658960"/>
            <a:chExt cx="1440" cy="15840"/>
          </a:xfrm>
        </p:grpSpPr>
        <p:sp>
          <p:nvSpPr>
            <p:cNvPr id="894" name=""/>
            <p:cNvSpPr/>
            <p:nvPr/>
          </p:nvSpPr>
          <p:spPr>
            <a:xfrm>
              <a:off x="6431040" y="2658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6431040" y="265896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96" name=""/>
          <p:cNvSpPr/>
          <p:nvPr/>
        </p:nvSpPr>
        <p:spPr>
          <a:xfrm>
            <a:off x="6438960" y="2633760"/>
            <a:ext cx="7920" cy="25200"/>
          </a:xfrm>
          <a:custGeom>
            <a:avLst/>
            <a:gdLst/>
            <a:ahLst/>
            <a:rect l="l" t="t" r="r" b="b"/>
            <a:pathLst>
              <a:path w="5" h="16">
                <a:moveTo>
                  <a:pt x="0" y="0"/>
                </a:moveTo>
                <a:lnTo>
                  <a:pt x="5" y="5"/>
                </a:lnTo>
                <a:lnTo>
                  <a:pt x="0" y="16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7" name=""/>
          <p:cNvGrpSpPr/>
          <p:nvPr/>
        </p:nvGrpSpPr>
        <p:grpSpPr>
          <a:xfrm>
            <a:off x="6438960" y="2633760"/>
            <a:ext cx="7920" cy="25200"/>
            <a:chOff x="6438960" y="2633760"/>
            <a:chExt cx="7920" cy="25200"/>
          </a:xfrm>
        </p:grpSpPr>
        <p:sp>
          <p:nvSpPr>
            <p:cNvPr id="898" name=""/>
            <p:cNvSpPr/>
            <p:nvPr/>
          </p:nvSpPr>
          <p:spPr>
            <a:xfrm>
              <a:off x="6438960" y="2633760"/>
              <a:ext cx="7920" cy="2520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6438960" y="2633760"/>
              <a:ext cx="7920" cy="2520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00" name=""/>
          <p:cNvSpPr/>
          <p:nvPr/>
        </p:nvSpPr>
        <p:spPr>
          <a:xfrm>
            <a:off x="6265800" y="2708280"/>
            <a:ext cx="33480" cy="23760"/>
          </a:xfrm>
          <a:custGeom>
            <a:avLst/>
            <a:gdLst/>
            <a:ahLst/>
            <a:rect l="l" t="t" r="r" b="b"/>
            <a:pathLst>
              <a:path w="21" h="15">
                <a:moveTo>
                  <a:pt x="0" y="5"/>
                </a:moveTo>
                <a:lnTo>
                  <a:pt x="0" y="15"/>
                </a:lnTo>
                <a:lnTo>
                  <a:pt x="5" y="15"/>
                </a:lnTo>
                <a:lnTo>
                  <a:pt x="16" y="15"/>
                </a:lnTo>
                <a:lnTo>
                  <a:pt x="21" y="5"/>
                </a:lnTo>
                <a:lnTo>
                  <a:pt x="21" y="0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1" name=""/>
          <p:cNvGrpSpPr/>
          <p:nvPr/>
        </p:nvGrpSpPr>
        <p:grpSpPr>
          <a:xfrm>
            <a:off x="6265800" y="2708280"/>
            <a:ext cx="33480" cy="23760"/>
            <a:chOff x="6265800" y="2708280"/>
            <a:chExt cx="33480" cy="23760"/>
          </a:xfrm>
        </p:grpSpPr>
        <p:sp>
          <p:nvSpPr>
            <p:cNvPr id="902" name=""/>
            <p:cNvSpPr/>
            <p:nvPr/>
          </p:nvSpPr>
          <p:spPr>
            <a:xfrm>
              <a:off x="6265800" y="2708280"/>
              <a:ext cx="33480" cy="23760"/>
            </a:xfrm>
            <a:custGeom>
              <a:avLst/>
              <a:gdLst/>
              <a:ahLst/>
              <a:rect l="l" t="t" r="r" b="b"/>
              <a:pathLst>
                <a:path w="21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16" y="15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6265800" y="2708280"/>
              <a:ext cx="33480" cy="23760"/>
            </a:xfrm>
            <a:custGeom>
              <a:avLst/>
              <a:gdLst/>
              <a:ahLst/>
              <a:rect l="l" t="t" r="r" b="b"/>
              <a:pathLst>
                <a:path w="21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16" y="15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04" name=""/>
          <p:cNvSpPr/>
          <p:nvPr/>
        </p:nvSpPr>
        <p:spPr>
          <a:xfrm>
            <a:off x="5929200" y="3216240"/>
            <a:ext cx="98640" cy="198360"/>
          </a:xfrm>
          <a:custGeom>
            <a:avLst/>
            <a:gdLst/>
            <a:ahLst/>
            <a:rect l="l" t="t" r="r" b="b"/>
            <a:pathLst>
              <a:path w="62" h="125">
                <a:moveTo>
                  <a:pt x="47" y="0"/>
                </a:moveTo>
                <a:lnTo>
                  <a:pt x="62" y="11"/>
                </a:lnTo>
                <a:lnTo>
                  <a:pt x="57" y="26"/>
                </a:lnTo>
                <a:lnTo>
                  <a:pt x="47" y="68"/>
                </a:lnTo>
                <a:lnTo>
                  <a:pt x="31" y="109"/>
                </a:lnTo>
                <a:lnTo>
                  <a:pt x="26" y="125"/>
                </a:lnTo>
                <a:lnTo>
                  <a:pt x="16" y="109"/>
                </a:lnTo>
                <a:lnTo>
                  <a:pt x="5" y="88"/>
                </a:lnTo>
                <a:lnTo>
                  <a:pt x="0" y="63"/>
                </a:lnTo>
                <a:lnTo>
                  <a:pt x="10" y="47"/>
                </a:lnTo>
                <a:lnTo>
                  <a:pt x="31" y="11"/>
                </a:lnTo>
                <a:lnTo>
                  <a:pt x="47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5" name=""/>
          <p:cNvGrpSpPr/>
          <p:nvPr/>
        </p:nvGrpSpPr>
        <p:grpSpPr>
          <a:xfrm>
            <a:off x="5929200" y="3216240"/>
            <a:ext cx="98640" cy="198360"/>
            <a:chOff x="5929200" y="3216240"/>
            <a:chExt cx="98640" cy="198360"/>
          </a:xfrm>
        </p:grpSpPr>
        <p:sp>
          <p:nvSpPr>
            <p:cNvPr id="906" name=""/>
            <p:cNvSpPr/>
            <p:nvPr/>
          </p:nvSpPr>
          <p:spPr>
            <a:xfrm>
              <a:off x="5929200" y="3216240"/>
              <a:ext cx="98640" cy="198360"/>
            </a:xfrm>
            <a:custGeom>
              <a:avLst/>
              <a:gdLst/>
              <a:ahLst/>
              <a:rect l="l" t="t" r="r" b="b"/>
              <a:pathLst>
                <a:path w="62" h="125">
                  <a:moveTo>
                    <a:pt x="47" y="0"/>
                  </a:moveTo>
                  <a:lnTo>
                    <a:pt x="62" y="11"/>
                  </a:lnTo>
                  <a:lnTo>
                    <a:pt x="57" y="26"/>
                  </a:lnTo>
                  <a:lnTo>
                    <a:pt x="47" y="68"/>
                  </a:lnTo>
                  <a:lnTo>
                    <a:pt x="31" y="109"/>
                  </a:lnTo>
                  <a:lnTo>
                    <a:pt x="26" y="125"/>
                  </a:lnTo>
                  <a:lnTo>
                    <a:pt x="16" y="109"/>
                  </a:lnTo>
                  <a:lnTo>
                    <a:pt x="5" y="88"/>
                  </a:lnTo>
                  <a:lnTo>
                    <a:pt x="0" y="63"/>
                  </a:lnTo>
                  <a:lnTo>
                    <a:pt x="10" y="47"/>
                  </a:lnTo>
                  <a:lnTo>
                    <a:pt x="31" y="11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66ff33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5929200" y="3216240"/>
              <a:ext cx="98640" cy="198360"/>
            </a:xfrm>
            <a:custGeom>
              <a:avLst/>
              <a:gdLst/>
              <a:ahLst/>
              <a:rect l="l" t="t" r="r" b="b"/>
              <a:pathLst>
                <a:path w="62" h="125">
                  <a:moveTo>
                    <a:pt x="47" y="0"/>
                  </a:moveTo>
                  <a:lnTo>
                    <a:pt x="62" y="11"/>
                  </a:lnTo>
                  <a:lnTo>
                    <a:pt x="57" y="26"/>
                  </a:lnTo>
                  <a:lnTo>
                    <a:pt x="47" y="68"/>
                  </a:lnTo>
                  <a:lnTo>
                    <a:pt x="31" y="109"/>
                  </a:lnTo>
                  <a:lnTo>
                    <a:pt x="26" y="125"/>
                  </a:lnTo>
                  <a:lnTo>
                    <a:pt x="16" y="109"/>
                  </a:lnTo>
                  <a:lnTo>
                    <a:pt x="5" y="88"/>
                  </a:lnTo>
                  <a:lnTo>
                    <a:pt x="0" y="63"/>
                  </a:lnTo>
                  <a:lnTo>
                    <a:pt x="10" y="47"/>
                  </a:lnTo>
                  <a:lnTo>
                    <a:pt x="31" y="11"/>
                  </a:lnTo>
                  <a:lnTo>
                    <a:pt x="47" y="0"/>
                  </a:lnTo>
                </a:path>
              </a:pathLst>
            </a:custGeom>
            <a:solidFill>
              <a:srgbClr val="66ff33"/>
            </a:solidFill>
            <a:ln cap="rnd"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08" name=""/>
          <p:cNvSpPr/>
          <p:nvPr/>
        </p:nvSpPr>
        <p:spPr>
          <a:xfrm>
            <a:off x="6134040" y="3267000"/>
            <a:ext cx="9720" cy="7920"/>
          </a:xfrm>
          <a:custGeom>
            <a:avLst/>
            <a:gdLst/>
            <a:ahLst/>
            <a:rect l="l" t="t" r="r" b="b"/>
            <a:pathLst>
              <a:path w="6" h="5">
                <a:moveTo>
                  <a:pt x="0" y="0"/>
                </a:moveTo>
                <a:lnTo>
                  <a:pt x="6" y="5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9" name=""/>
          <p:cNvGrpSpPr/>
          <p:nvPr/>
        </p:nvGrpSpPr>
        <p:grpSpPr>
          <a:xfrm>
            <a:off x="6134040" y="3267000"/>
            <a:ext cx="9720" cy="7920"/>
            <a:chOff x="6134040" y="3267000"/>
            <a:chExt cx="9720" cy="7920"/>
          </a:xfrm>
        </p:grpSpPr>
        <p:sp>
          <p:nvSpPr>
            <p:cNvPr id="910" name=""/>
            <p:cNvSpPr/>
            <p:nvPr/>
          </p:nvSpPr>
          <p:spPr>
            <a:xfrm>
              <a:off x="6134040" y="3267000"/>
              <a:ext cx="972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6134040" y="3267000"/>
              <a:ext cx="9720" cy="792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6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2" name=""/>
          <p:cNvSpPr/>
          <p:nvPr/>
        </p:nvSpPr>
        <p:spPr>
          <a:xfrm>
            <a:off x="6151680" y="3267000"/>
            <a:ext cx="7920" cy="79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6151680" y="3267000"/>
            <a:ext cx="7920" cy="79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6348240" y="3127320"/>
            <a:ext cx="25560" cy="39600"/>
          </a:xfrm>
          <a:custGeom>
            <a:avLst/>
            <a:gdLst/>
            <a:ahLst/>
            <a:rect l="l" t="t" r="r" b="b"/>
            <a:pathLst>
              <a:path w="16" h="25">
                <a:moveTo>
                  <a:pt x="5" y="10"/>
                </a:moveTo>
                <a:lnTo>
                  <a:pt x="5" y="5"/>
                </a:lnTo>
                <a:lnTo>
                  <a:pt x="16" y="0"/>
                </a:lnTo>
                <a:lnTo>
                  <a:pt x="16" y="10"/>
                </a:lnTo>
                <a:lnTo>
                  <a:pt x="5" y="15"/>
                </a:lnTo>
                <a:lnTo>
                  <a:pt x="0" y="25"/>
                </a:lnTo>
                <a:lnTo>
                  <a:pt x="0" y="20"/>
                </a:lnTo>
                <a:lnTo>
                  <a:pt x="5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5" name=""/>
          <p:cNvGrpSpPr/>
          <p:nvPr/>
        </p:nvGrpSpPr>
        <p:grpSpPr>
          <a:xfrm>
            <a:off x="6348240" y="3127320"/>
            <a:ext cx="25560" cy="39600"/>
            <a:chOff x="6348240" y="3127320"/>
            <a:chExt cx="25560" cy="39600"/>
          </a:xfrm>
        </p:grpSpPr>
        <p:sp>
          <p:nvSpPr>
            <p:cNvPr id="916" name=""/>
            <p:cNvSpPr/>
            <p:nvPr/>
          </p:nvSpPr>
          <p:spPr>
            <a:xfrm>
              <a:off x="6348240" y="3127320"/>
              <a:ext cx="2556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5" y="10"/>
                  </a:moveTo>
                  <a:lnTo>
                    <a:pt x="5" y="5"/>
                  </a:lnTo>
                  <a:lnTo>
                    <a:pt x="16" y="0"/>
                  </a:lnTo>
                  <a:lnTo>
                    <a:pt x="16" y="10"/>
                  </a:lnTo>
                  <a:lnTo>
                    <a:pt x="5" y="15"/>
                  </a:lnTo>
                  <a:lnTo>
                    <a:pt x="0" y="25"/>
                  </a:lnTo>
                  <a:lnTo>
                    <a:pt x="0" y="20"/>
                  </a:lnTo>
                  <a:lnTo>
                    <a:pt x="5" y="1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6348240" y="3127320"/>
              <a:ext cx="25560" cy="39600"/>
            </a:xfrm>
            <a:custGeom>
              <a:avLst/>
              <a:gdLst/>
              <a:ahLst/>
              <a:rect l="l" t="t" r="r" b="b"/>
              <a:pathLst>
                <a:path w="16" h="25">
                  <a:moveTo>
                    <a:pt x="5" y="10"/>
                  </a:moveTo>
                  <a:lnTo>
                    <a:pt x="5" y="5"/>
                  </a:lnTo>
                  <a:lnTo>
                    <a:pt x="16" y="0"/>
                  </a:lnTo>
                  <a:lnTo>
                    <a:pt x="16" y="10"/>
                  </a:lnTo>
                  <a:lnTo>
                    <a:pt x="5" y="15"/>
                  </a:lnTo>
                  <a:lnTo>
                    <a:pt x="0" y="25"/>
                  </a:lnTo>
                  <a:lnTo>
                    <a:pt x="0" y="20"/>
                  </a:lnTo>
                  <a:lnTo>
                    <a:pt x="5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0" bIns="-72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8" name=""/>
          <p:cNvSpPr/>
          <p:nvPr/>
        </p:nvSpPr>
        <p:spPr>
          <a:xfrm>
            <a:off x="6413400" y="3052800"/>
            <a:ext cx="1800" cy="7920"/>
          </a:xfrm>
          <a:custGeom>
            <a:avLst/>
            <a:gdLst/>
            <a:ahLst/>
            <a:rect l="l" t="t" r="r" b="b"/>
            <a:pathLst>
              <a:path w="0" h="5">
                <a:moveTo>
                  <a:pt x="0" y="5"/>
                </a:moveTo>
                <a:lnTo>
                  <a:pt x="0" y="0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9" name=""/>
          <p:cNvGrpSpPr/>
          <p:nvPr/>
        </p:nvGrpSpPr>
        <p:grpSpPr>
          <a:xfrm>
            <a:off x="6413400" y="3052800"/>
            <a:ext cx="1800" cy="7920"/>
            <a:chOff x="6413400" y="3052800"/>
            <a:chExt cx="1800" cy="7920"/>
          </a:xfrm>
        </p:grpSpPr>
        <p:sp>
          <p:nvSpPr>
            <p:cNvPr id="920" name=""/>
            <p:cNvSpPr/>
            <p:nvPr/>
          </p:nvSpPr>
          <p:spPr>
            <a:xfrm>
              <a:off x="6413400" y="3052800"/>
              <a:ext cx="180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6413400" y="3052800"/>
              <a:ext cx="1800" cy="792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2" name=""/>
          <p:cNvSpPr/>
          <p:nvPr/>
        </p:nvSpPr>
        <p:spPr>
          <a:xfrm>
            <a:off x="6431040" y="3019320"/>
            <a:ext cx="15840" cy="25560"/>
          </a:xfrm>
          <a:custGeom>
            <a:avLst/>
            <a:gdLst/>
            <a:ahLst/>
            <a:rect l="l" t="t" r="r" b="b"/>
            <a:pathLst>
              <a:path w="10" h="16">
                <a:moveTo>
                  <a:pt x="5" y="5"/>
                </a:moveTo>
                <a:lnTo>
                  <a:pt x="10" y="0"/>
                </a:lnTo>
                <a:lnTo>
                  <a:pt x="5" y="16"/>
                </a:lnTo>
                <a:lnTo>
                  <a:pt x="0" y="5"/>
                </a:lnTo>
                <a:lnTo>
                  <a:pt x="5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3" name=""/>
          <p:cNvGrpSpPr/>
          <p:nvPr/>
        </p:nvGrpSpPr>
        <p:grpSpPr>
          <a:xfrm>
            <a:off x="6431040" y="3019320"/>
            <a:ext cx="15840" cy="25560"/>
            <a:chOff x="6431040" y="3019320"/>
            <a:chExt cx="15840" cy="25560"/>
          </a:xfrm>
        </p:grpSpPr>
        <p:sp>
          <p:nvSpPr>
            <p:cNvPr id="924" name=""/>
            <p:cNvSpPr/>
            <p:nvPr/>
          </p:nvSpPr>
          <p:spPr>
            <a:xfrm>
              <a:off x="6431040" y="301932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5" y="5"/>
                  </a:moveTo>
                  <a:lnTo>
                    <a:pt x="10" y="0"/>
                  </a:lnTo>
                  <a:lnTo>
                    <a:pt x="5" y="16"/>
                  </a:lnTo>
                  <a:lnTo>
                    <a:pt x="0" y="5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6431040" y="3019320"/>
              <a:ext cx="15840" cy="255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5" y="5"/>
                  </a:moveTo>
                  <a:lnTo>
                    <a:pt x="10" y="0"/>
                  </a:lnTo>
                  <a:lnTo>
                    <a:pt x="5" y="16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6" name=""/>
          <p:cNvSpPr/>
          <p:nvPr/>
        </p:nvSpPr>
        <p:spPr>
          <a:xfrm>
            <a:off x="6216480" y="3241800"/>
            <a:ext cx="8280" cy="7920"/>
          </a:xfrm>
          <a:custGeom>
            <a:avLst/>
            <a:gdLst/>
            <a:ahLst/>
            <a:rect l="l" t="t" r="r" b="b"/>
            <a:pathLst>
              <a:path w="5" h="5">
                <a:moveTo>
                  <a:pt x="0" y="0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7" name=""/>
          <p:cNvGrpSpPr/>
          <p:nvPr/>
        </p:nvGrpSpPr>
        <p:grpSpPr>
          <a:xfrm>
            <a:off x="6216480" y="3241800"/>
            <a:ext cx="8280" cy="7920"/>
            <a:chOff x="6216480" y="3241800"/>
            <a:chExt cx="8280" cy="7920"/>
          </a:xfrm>
        </p:grpSpPr>
        <p:sp>
          <p:nvSpPr>
            <p:cNvPr id="928" name=""/>
            <p:cNvSpPr/>
            <p:nvPr/>
          </p:nvSpPr>
          <p:spPr>
            <a:xfrm>
              <a:off x="6216480" y="324180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6216480" y="3241800"/>
              <a:ext cx="828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0" name=""/>
          <p:cNvSpPr/>
          <p:nvPr/>
        </p:nvSpPr>
        <p:spPr>
          <a:xfrm>
            <a:off x="2421000" y="3127320"/>
            <a:ext cx="49320" cy="15840"/>
          </a:xfrm>
          <a:custGeom>
            <a:avLst/>
            <a:gdLst/>
            <a:ahLst/>
            <a:rect l="l" t="t" r="r" b="b"/>
            <a:pathLst>
              <a:path w="31" h="10">
                <a:moveTo>
                  <a:pt x="31" y="0"/>
                </a:moveTo>
                <a:lnTo>
                  <a:pt x="16" y="0"/>
                </a:lnTo>
                <a:lnTo>
                  <a:pt x="0" y="10"/>
                </a:lnTo>
                <a:lnTo>
                  <a:pt x="16" y="10"/>
                </a:lnTo>
                <a:lnTo>
                  <a:pt x="31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1" name=""/>
          <p:cNvGrpSpPr/>
          <p:nvPr/>
        </p:nvGrpSpPr>
        <p:grpSpPr>
          <a:xfrm>
            <a:off x="2421000" y="3127320"/>
            <a:ext cx="49320" cy="15840"/>
            <a:chOff x="2421000" y="3127320"/>
            <a:chExt cx="49320" cy="15840"/>
          </a:xfrm>
        </p:grpSpPr>
        <p:sp>
          <p:nvSpPr>
            <p:cNvPr id="932" name=""/>
            <p:cNvSpPr/>
            <p:nvPr/>
          </p:nvSpPr>
          <p:spPr>
            <a:xfrm>
              <a:off x="2421000" y="3127320"/>
              <a:ext cx="49320" cy="1584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31" y="0"/>
                  </a:moveTo>
                  <a:lnTo>
                    <a:pt x="16" y="0"/>
                  </a:lnTo>
                  <a:lnTo>
                    <a:pt x="0" y="10"/>
                  </a:lnTo>
                  <a:lnTo>
                    <a:pt x="16" y="1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2421000" y="3127320"/>
              <a:ext cx="49320" cy="1584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31" y="0"/>
                  </a:moveTo>
                  <a:lnTo>
                    <a:pt x="16" y="0"/>
                  </a:lnTo>
                  <a:lnTo>
                    <a:pt x="0" y="10"/>
                  </a:lnTo>
                  <a:lnTo>
                    <a:pt x="16" y="10"/>
                  </a:lnTo>
                  <a:lnTo>
                    <a:pt x="31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4" name=""/>
          <p:cNvSpPr/>
          <p:nvPr/>
        </p:nvSpPr>
        <p:spPr>
          <a:xfrm>
            <a:off x="2610000" y="3487680"/>
            <a:ext cx="9360" cy="25560"/>
          </a:xfrm>
          <a:custGeom>
            <a:avLst/>
            <a:gdLst/>
            <a:ahLst/>
            <a:rect l="l" t="t" r="r" b="b"/>
            <a:pathLst>
              <a:path w="6" h="16">
                <a:moveTo>
                  <a:pt x="0" y="16"/>
                </a:moveTo>
                <a:lnTo>
                  <a:pt x="6" y="5"/>
                </a:lnTo>
                <a:lnTo>
                  <a:pt x="6" y="0"/>
                </a:lnTo>
                <a:lnTo>
                  <a:pt x="0" y="11"/>
                </a:lnTo>
                <a:lnTo>
                  <a:pt x="0" y="1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5" name=""/>
          <p:cNvGrpSpPr/>
          <p:nvPr/>
        </p:nvGrpSpPr>
        <p:grpSpPr>
          <a:xfrm>
            <a:off x="2610000" y="3487680"/>
            <a:ext cx="9360" cy="25560"/>
            <a:chOff x="2610000" y="3487680"/>
            <a:chExt cx="9360" cy="25560"/>
          </a:xfrm>
        </p:grpSpPr>
        <p:sp>
          <p:nvSpPr>
            <p:cNvPr id="936" name=""/>
            <p:cNvSpPr/>
            <p:nvPr/>
          </p:nvSpPr>
          <p:spPr>
            <a:xfrm>
              <a:off x="2610000" y="3487680"/>
              <a:ext cx="9360" cy="25560"/>
            </a:xfrm>
            <a:custGeom>
              <a:avLst/>
              <a:gdLst/>
              <a:ahLst/>
              <a:rect l="l" t="t" r="r" b="b"/>
              <a:pathLst>
                <a:path w="6" h="16">
                  <a:moveTo>
                    <a:pt x="0" y="16"/>
                  </a:moveTo>
                  <a:lnTo>
                    <a:pt x="6" y="5"/>
                  </a:lnTo>
                  <a:lnTo>
                    <a:pt x="6" y="0"/>
                  </a:lnTo>
                  <a:lnTo>
                    <a:pt x="0" y="11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2610000" y="3487680"/>
              <a:ext cx="9360" cy="25560"/>
            </a:xfrm>
            <a:custGeom>
              <a:avLst/>
              <a:gdLst/>
              <a:ahLst/>
              <a:rect l="l" t="t" r="r" b="b"/>
              <a:pathLst>
                <a:path w="6" h="16">
                  <a:moveTo>
                    <a:pt x="0" y="16"/>
                  </a:moveTo>
                  <a:lnTo>
                    <a:pt x="6" y="5"/>
                  </a:lnTo>
                  <a:lnTo>
                    <a:pt x="6" y="0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38" name=""/>
          <p:cNvSpPr/>
          <p:nvPr/>
        </p:nvSpPr>
        <p:spPr>
          <a:xfrm>
            <a:off x="2340000" y="327492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0" y="5"/>
                </a:moveTo>
                <a:lnTo>
                  <a:pt x="10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39" name=""/>
          <p:cNvGrpSpPr/>
          <p:nvPr/>
        </p:nvGrpSpPr>
        <p:grpSpPr>
          <a:xfrm>
            <a:off x="2340000" y="3274920"/>
            <a:ext cx="15840" cy="7920"/>
            <a:chOff x="2340000" y="3274920"/>
            <a:chExt cx="15840" cy="7920"/>
          </a:xfrm>
        </p:grpSpPr>
        <p:sp>
          <p:nvSpPr>
            <p:cNvPr id="940" name=""/>
            <p:cNvSpPr/>
            <p:nvPr/>
          </p:nvSpPr>
          <p:spPr>
            <a:xfrm>
              <a:off x="2340000" y="32749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1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2340000" y="32749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10" y="5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2" name=""/>
          <p:cNvSpPr/>
          <p:nvPr/>
        </p:nvSpPr>
        <p:spPr>
          <a:xfrm>
            <a:off x="826920" y="2313000"/>
            <a:ext cx="41400" cy="25560"/>
          </a:xfrm>
          <a:custGeom>
            <a:avLst/>
            <a:gdLst/>
            <a:ahLst/>
            <a:rect l="l" t="t" r="r" b="b"/>
            <a:pathLst>
              <a:path w="26" h="16">
                <a:moveTo>
                  <a:pt x="26" y="16"/>
                </a:moveTo>
                <a:lnTo>
                  <a:pt x="26" y="16"/>
                </a:lnTo>
                <a:lnTo>
                  <a:pt x="21" y="0"/>
                </a:lnTo>
                <a:lnTo>
                  <a:pt x="6" y="5"/>
                </a:lnTo>
                <a:lnTo>
                  <a:pt x="0" y="11"/>
                </a:lnTo>
                <a:lnTo>
                  <a:pt x="16" y="11"/>
                </a:lnTo>
                <a:lnTo>
                  <a:pt x="11" y="16"/>
                </a:lnTo>
                <a:lnTo>
                  <a:pt x="26" y="1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3" name=""/>
          <p:cNvGrpSpPr/>
          <p:nvPr/>
        </p:nvGrpSpPr>
        <p:grpSpPr>
          <a:xfrm>
            <a:off x="826920" y="2313000"/>
            <a:ext cx="41400" cy="25560"/>
            <a:chOff x="826920" y="2313000"/>
            <a:chExt cx="41400" cy="25560"/>
          </a:xfrm>
        </p:grpSpPr>
        <p:sp>
          <p:nvSpPr>
            <p:cNvPr id="944" name=""/>
            <p:cNvSpPr/>
            <p:nvPr/>
          </p:nvSpPr>
          <p:spPr>
            <a:xfrm>
              <a:off x="826920" y="2313000"/>
              <a:ext cx="41400" cy="255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26" y="16"/>
                  </a:moveTo>
                  <a:lnTo>
                    <a:pt x="26" y="16"/>
                  </a:lnTo>
                  <a:lnTo>
                    <a:pt x="21" y="0"/>
                  </a:lnTo>
                  <a:lnTo>
                    <a:pt x="6" y="5"/>
                  </a:lnTo>
                  <a:lnTo>
                    <a:pt x="0" y="11"/>
                  </a:lnTo>
                  <a:lnTo>
                    <a:pt x="16" y="11"/>
                  </a:lnTo>
                  <a:lnTo>
                    <a:pt x="11" y="16"/>
                  </a:lnTo>
                  <a:lnTo>
                    <a:pt x="26" y="16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826920" y="2313000"/>
              <a:ext cx="41400" cy="255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26" y="16"/>
                  </a:moveTo>
                  <a:lnTo>
                    <a:pt x="26" y="16"/>
                  </a:lnTo>
                  <a:lnTo>
                    <a:pt x="21" y="0"/>
                  </a:lnTo>
                  <a:lnTo>
                    <a:pt x="6" y="5"/>
                  </a:lnTo>
                  <a:lnTo>
                    <a:pt x="0" y="11"/>
                  </a:lnTo>
                  <a:lnTo>
                    <a:pt x="16" y="11"/>
                  </a:lnTo>
                  <a:lnTo>
                    <a:pt x="11" y="16"/>
                  </a:lnTo>
                  <a:lnTo>
                    <a:pt x="26" y="1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6" name=""/>
          <p:cNvSpPr/>
          <p:nvPr/>
        </p:nvSpPr>
        <p:spPr>
          <a:xfrm>
            <a:off x="836640" y="2370240"/>
            <a:ext cx="7920" cy="25200"/>
          </a:xfrm>
          <a:custGeom>
            <a:avLst/>
            <a:gdLst/>
            <a:ahLst/>
            <a:rect l="l" t="t" r="r" b="b"/>
            <a:pathLst>
              <a:path w="5" h="16">
                <a:moveTo>
                  <a:pt x="0" y="16"/>
                </a:moveTo>
                <a:lnTo>
                  <a:pt x="5" y="11"/>
                </a:lnTo>
                <a:lnTo>
                  <a:pt x="5" y="0"/>
                </a:lnTo>
                <a:lnTo>
                  <a:pt x="0" y="0"/>
                </a:lnTo>
                <a:lnTo>
                  <a:pt x="0" y="1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47" name=""/>
          <p:cNvGrpSpPr/>
          <p:nvPr/>
        </p:nvGrpSpPr>
        <p:grpSpPr>
          <a:xfrm>
            <a:off x="836640" y="2370240"/>
            <a:ext cx="7920" cy="25200"/>
            <a:chOff x="836640" y="2370240"/>
            <a:chExt cx="7920" cy="25200"/>
          </a:xfrm>
        </p:grpSpPr>
        <p:sp>
          <p:nvSpPr>
            <p:cNvPr id="948" name=""/>
            <p:cNvSpPr/>
            <p:nvPr/>
          </p:nvSpPr>
          <p:spPr>
            <a:xfrm>
              <a:off x="836640" y="2370240"/>
              <a:ext cx="7920" cy="2520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16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836640" y="2370240"/>
              <a:ext cx="7920" cy="2520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16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50" name=""/>
          <p:cNvSpPr/>
          <p:nvPr/>
        </p:nvSpPr>
        <p:spPr>
          <a:xfrm>
            <a:off x="942840" y="2509920"/>
            <a:ext cx="24120" cy="41040"/>
          </a:xfrm>
          <a:custGeom>
            <a:avLst/>
            <a:gdLst/>
            <a:ahLst/>
            <a:rect l="l" t="t" r="r" b="b"/>
            <a:pathLst>
              <a:path w="15" h="26">
                <a:moveTo>
                  <a:pt x="10" y="21"/>
                </a:moveTo>
                <a:lnTo>
                  <a:pt x="15" y="0"/>
                </a:lnTo>
                <a:lnTo>
                  <a:pt x="0" y="16"/>
                </a:lnTo>
                <a:lnTo>
                  <a:pt x="0" y="26"/>
                </a:lnTo>
                <a:lnTo>
                  <a:pt x="10" y="21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1" name=""/>
          <p:cNvGrpSpPr/>
          <p:nvPr/>
        </p:nvGrpSpPr>
        <p:grpSpPr>
          <a:xfrm>
            <a:off x="942840" y="2509920"/>
            <a:ext cx="24120" cy="41040"/>
            <a:chOff x="942840" y="2509920"/>
            <a:chExt cx="24120" cy="41040"/>
          </a:xfrm>
        </p:grpSpPr>
        <p:sp>
          <p:nvSpPr>
            <p:cNvPr id="952" name=""/>
            <p:cNvSpPr/>
            <p:nvPr/>
          </p:nvSpPr>
          <p:spPr>
            <a:xfrm>
              <a:off x="942840" y="2509920"/>
              <a:ext cx="24120" cy="41040"/>
            </a:xfrm>
            <a:custGeom>
              <a:avLst/>
              <a:gdLst/>
              <a:ahLst/>
              <a:rect l="l" t="t" r="r" b="b"/>
              <a:pathLst>
                <a:path w="15" h="26">
                  <a:moveTo>
                    <a:pt x="10" y="21"/>
                  </a:moveTo>
                  <a:lnTo>
                    <a:pt x="15" y="0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10" y="21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942840" y="2509920"/>
              <a:ext cx="24120" cy="41040"/>
            </a:xfrm>
            <a:custGeom>
              <a:avLst/>
              <a:gdLst/>
              <a:ahLst/>
              <a:rect l="l" t="t" r="r" b="b"/>
              <a:pathLst>
                <a:path w="15" h="26">
                  <a:moveTo>
                    <a:pt x="10" y="21"/>
                  </a:moveTo>
                  <a:lnTo>
                    <a:pt x="15" y="0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10" y="21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54" name=""/>
          <p:cNvSpPr/>
          <p:nvPr/>
        </p:nvSpPr>
        <p:spPr>
          <a:xfrm>
            <a:off x="1181160" y="2558880"/>
            <a:ext cx="131760" cy="82800"/>
          </a:xfrm>
          <a:custGeom>
            <a:avLst/>
            <a:gdLst/>
            <a:ahLst/>
            <a:rect l="l" t="t" r="r" b="b"/>
            <a:pathLst>
              <a:path w="83" h="52">
                <a:moveTo>
                  <a:pt x="62" y="16"/>
                </a:moveTo>
                <a:lnTo>
                  <a:pt x="83" y="0"/>
                </a:lnTo>
                <a:lnTo>
                  <a:pt x="67" y="16"/>
                </a:lnTo>
                <a:lnTo>
                  <a:pt x="62" y="37"/>
                </a:lnTo>
                <a:lnTo>
                  <a:pt x="31" y="52"/>
                </a:lnTo>
                <a:lnTo>
                  <a:pt x="10" y="47"/>
                </a:lnTo>
                <a:lnTo>
                  <a:pt x="0" y="32"/>
                </a:lnTo>
                <a:lnTo>
                  <a:pt x="26" y="26"/>
                </a:lnTo>
                <a:lnTo>
                  <a:pt x="26" y="21"/>
                </a:lnTo>
                <a:lnTo>
                  <a:pt x="62" y="16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5" name=""/>
          <p:cNvGrpSpPr/>
          <p:nvPr/>
        </p:nvGrpSpPr>
        <p:grpSpPr>
          <a:xfrm>
            <a:off x="1181160" y="2558880"/>
            <a:ext cx="131760" cy="82800"/>
            <a:chOff x="1181160" y="2558880"/>
            <a:chExt cx="131760" cy="82800"/>
          </a:xfrm>
        </p:grpSpPr>
        <p:sp>
          <p:nvSpPr>
            <p:cNvPr id="956" name=""/>
            <p:cNvSpPr/>
            <p:nvPr/>
          </p:nvSpPr>
          <p:spPr>
            <a:xfrm>
              <a:off x="1181160" y="2558880"/>
              <a:ext cx="131760" cy="82800"/>
            </a:xfrm>
            <a:custGeom>
              <a:avLst/>
              <a:gdLst/>
              <a:ahLst/>
              <a:rect l="l" t="t" r="r" b="b"/>
              <a:pathLst>
                <a:path w="83" h="52">
                  <a:moveTo>
                    <a:pt x="62" y="16"/>
                  </a:moveTo>
                  <a:lnTo>
                    <a:pt x="83" y="0"/>
                  </a:lnTo>
                  <a:lnTo>
                    <a:pt x="67" y="16"/>
                  </a:lnTo>
                  <a:lnTo>
                    <a:pt x="62" y="37"/>
                  </a:lnTo>
                  <a:lnTo>
                    <a:pt x="31" y="52"/>
                  </a:lnTo>
                  <a:lnTo>
                    <a:pt x="10" y="47"/>
                  </a:lnTo>
                  <a:lnTo>
                    <a:pt x="0" y="32"/>
                  </a:lnTo>
                  <a:lnTo>
                    <a:pt x="26" y="26"/>
                  </a:lnTo>
                  <a:lnTo>
                    <a:pt x="26" y="21"/>
                  </a:lnTo>
                  <a:lnTo>
                    <a:pt x="62" y="1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1181160" y="2558880"/>
              <a:ext cx="131760" cy="82800"/>
            </a:xfrm>
            <a:custGeom>
              <a:avLst/>
              <a:gdLst/>
              <a:ahLst/>
              <a:rect l="l" t="t" r="r" b="b"/>
              <a:pathLst>
                <a:path w="83" h="52">
                  <a:moveTo>
                    <a:pt x="62" y="16"/>
                  </a:moveTo>
                  <a:lnTo>
                    <a:pt x="83" y="0"/>
                  </a:lnTo>
                  <a:lnTo>
                    <a:pt x="67" y="16"/>
                  </a:lnTo>
                  <a:lnTo>
                    <a:pt x="62" y="37"/>
                  </a:lnTo>
                  <a:lnTo>
                    <a:pt x="31" y="52"/>
                  </a:lnTo>
                  <a:lnTo>
                    <a:pt x="10" y="47"/>
                  </a:lnTo>
                  <a:lnTo>
                    <a:pt x="0" y="32"/>
                  </a:lnTo>
                  <a:lnTo>
                    <a:pt x="26" y="26"/>
                  </a:lnTo>
                  <a:lnTo>
                    <a:pt x="26" y="21"/>
                  </a:lnTo>
                  <a:lnTo>
                    <a:pt x="62" y="16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58" name=""/>
          <p:cNvSpPr/>
          <p:nvPr/>
        </p:nvSpPr>
        <p:spPr>
          <a:xfrm>
            <a:off x="787320" y="2281320"/>
            <a:ext cx="15840" cy="7920"/>
          </a:xfrm>
          <a:custGeom>
            <a:avLst/>
            <a:gdLst/>
            <a:ahLst/>
            <a:rect l="l" t="t" r="r" b="b"/>
            <a:pathLst>
              <a:path w="10" h="5">
                <a:moveTo>
                  <a:pt x="10" y="0"/>
                </a:moveTo>
                <a:lnTo>
                  <a:pt x="10" y="0"/>
                </a:lnTo>
                <a:lnTo>
                  <a:pt x="0" y="0"/>
                </a:lnTo>
                <a:lnTo>
                  <a:pt x="0" y="5"/>
                </a:lnTo>
                <a:lnTo>
                  <a:pt x="10" y="5"/>
                </a:lnTo>
                <a:lnTo>
                  <a:pt x="1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9" name=""/>
          <p:cNvGrpSpPr/>
          <p:nvPr/>
        </p:nvGrpSpPr>
        <p:grpSpPr>
          <a:xfrm>
            <a:off x="787320" y="2281320"/>
            <a:ext cx="15840" cy="7920"/>
            <a:chOff x="787320" y="2281320"/>
            <a:chExt cx="15840" cy="7920"/>
          </a:xfrm>
        </p:grpSpPr>
        <p:sp>
          <p:nvSpPr>
            <p:cNvPr id="960" name=""/>
            <p:cNvSpPr/>
            <p:nvPr/>
          </p:nvSpPr>
          <p:spPr>
            <a:xfrm>
              <a:off x="787320" y="22813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1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787320" y="2281320"/>
              <a:ext cx="15840" cy="792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2" name=""/>
          <p:cNvSpPr/>
          <p:nvPr/>
        </p:nvSpPr>
        <p:spPr>
          <a:xfrm>
            <a:off x="803160" y="2470320"/>
            <a:ext cx="15840" cy="15840"/>
          </a:xfrm>
          <a:custGeom>
            <a:avLst/>
            <a:gdLst/>
            <a:ahLst/>
            <a:rect l="l" t="t" r="r" b="b"/>
            <a:pathLst>
              <a:path w="10" h="10">
                <a:moveTo>
                  <a:pt x="5" y="10"/>
                </a:moveTo>
                <a:lnTo>
                  <a:pt x="5" y="5"/>
                </a:lnTo>
                <a:lnTo>
                  <a:pt x="10" y="0"/>
                </a:lnTo>
                <a:lnTo>
                  <a:pt x="0" y="0"/>
                </a:lnTo>
                <a:lnTo>
                  <a:pt x="5" y="1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63" name=""/>
          <p:cNvGrpSpPr/>
          <p:nvPr/>
        </p:nvGrpSpPr>
        <p:grpSpPr>
          <a:xfrm>
            <a:off x="803160" y="2470320"/>
            <a:ext cx="15840" cy="15840"/>
            <a:chOff x="803160" y="2470320"/>
            <a:chExt cx="15840" cy="15840"/>
          </a:xfrm>
        </p:grpSpPr>
        <p:sp>
          <p:nvSpPr>
            <p:cNvPr id="964" name=""/>
            <p:cNvSpPr/>
            <p:nvPr/>
          </p:nvSpPr>
          <p:spPr>
            <a:xfrm>
              <a:off x="803160" y="247032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5" y="10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5" y="1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803160" y="247032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5" y="10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0" y="0"/>
                  </a:lnTo>
                  <a:lnTo>
                    <a:pt x="5" y="1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66" name=""/>
          <p:cNvSpPr/>
          <p:nvPr/>
        </p:nvSpPr>
        <p:spPr>
          <a:xfrm>
            <a:off x="5059440" y="4064040"/>
            <a:ext cx="7920" cy="15840"/>
          </a:xfrm>
          <a:custGeom>
            <a:avLst/>
            <a:gdLst/>
            <a:ahLst/>
            <a:rect l="l" t="t" r="r" b="b"/>
            <a:pathLst>
              <a:path w="5" h="10">
                <a:moveTo>
                  <a:pt x="0" y="0"/>
                </a:move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solidFill>
            <a:srgbClr val="00d928"/>
          </a:solidFill>
          <a:ln cap="rnd" w="792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67" name=""/>
          <p:cNvGrpSpPr/>
          <p:nvPr/>
        </p:nvGrpSpPr>
        <p:grpSpPr>
          <a:xfrm>
            <a:off x="5059440" y="4064040"/>
            <a:ext cx="7920" cy="15840"/>
            <a:chOff x="5059440" y="4064040"/>
            <a:chExt cx="7920" cy="15840"/>
          </a:xfrm>
        </p:grpSpPr>
        <p:sp>
          <p:nvSpPr>
            <p:cNvPr id="968" name=""/>
            <p:cNvSpPr/>
            <p:nvPr/>
          </p:nvSpPr>
          <p:spPr>
            <a:xfrm>
              <a:off x="5059440" y="40640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d9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9" name=""/>
            <p:cNvSpPr/>
            <p:nvPr/>
          </p:nvSpPr>
          <p:spPr>
            <a:xfrm>
              <a:off x="5059440" y="4064040"/>
              <a:ext cx="7920" cy="1584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cap="rnd"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70" name=""/>
          <p:cNvSpPr/>
          <p:nvPr/>
        </p:nvSpPr>
        <p:spPr>
          <a:xfrm>
            <a:off x="6283440" y="3011400"/>
            <a:ext cx="23760" cy="90720"/>
          </a:xfrm>
          <a:prstGeom prst="rect">
            <a:avLst/>
          </a:prstGeom>
          <a:solidFill>
            <a:srgbClr val="00d928"/>
          </a:solidFill>
          <a:ln w="792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>
            <a:off x="6284880" y="3029040"/>
            <a:ext cx="536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>
            <a:off x="6948360" y="4941720"/>
            <a:ext cx="1800" cy="1800"/>
          </a:xfrm>
          <a:prstGeom prst="rect">
            <a:avLst/>
          </a:prstGeom>
          <a:solidFill>
            <a:srgbClr val="40f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3" name=""/>
          <p:cNvSpPr/>
          <p:nvPr/>
        </p:nvSpPr>
        <p:spPr>
          <a:xfrm>
            <a:off x="5370480" y="3906720"/>
            <a:ext cx="1800" cy="17640"/>
          </a:xfrm>
          <a:prstGeom prst="rect">
            <a:avLst/>
          </a:prstGeom>
          <a:solidFill>
            <a:srgbClr val="40f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4" name=""/>
          <p:cNvSpPr/>
          <p:nvPr/>
        </p:nvSpPr>
        <p:spPr>
          <a:xfrm>
            <a:off x="7070760" y="2460600"/>
            <a:ext cx="1440" cy="1440"/>
          </a:xfrm>
          <a:prstGeom prst="rect">
            <a:avLst/>
          </a:prstGeom>
          <a:solidFill>
            <a:srgbClr val="40f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6405480" y="2674800"/>
            <a:ext cx="7920" cy="7920"/>
          </a:xfrm>
          <a:prstGeom prst="rect">
            <a:avLst/>
          </a:prstGeom>
          <a:solidFill>
            <a:srgbClr val="40f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6431040" y="2576520"/>
            <a:ext cx="1440" cy="1584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0"/>
                </a:move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40f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7" name=""/>
          <p:cNvSpPr/>
          <p:nvPr/>
        </p:nvSpPr>
        <p:spPr>
          <a:xfrm>
            <a:off x="6151680" y="3184560"/>
            <a:ext cx="7920" cy="7920"/>
          </a:xfrm>
          <a:prstGeom prst="rect">
            <a:avLst/>
          </a:prstGeom>
          <a:solidFill>
            <a:srgbClr val="40f3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"/>
          <p:cNvSpPr/>
          <p:nvPr/>
        </p:nvSpPr>
        <p:spPr>
          <a:xfrm>
            <a:off x="7737480" y="6724800"/>
            <a:ext cx="590400" cy="16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7843320" y="6775560"/>
            <a:ext cx="459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07 Asia-Pacific</a:t>
            </a:r>
            <a:endParaRPr b="0" lang="en-US" sz="5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0" name=""/>
          <p:cNvSpPr/>
          <p:nvPr/>
        </p:nvSpPr>
        <p:spPr>
          <a:xfrm>
            <a:off x="5527800" y="3200400"/>
            <a:ext cx="196560" cy="189000"/>
          </a:xfrm>
          <a:prstGeom prst="ellipse">
            <a:avLst/>
          </a:prstGeom>
          <a:solidFill>
            <a:srgbClr val="66ff33"/>
          </a:solidFill>
          <a:ln w="792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1" name=""/>
          <p:cNvSpPr/>
          <p:nvPr/>
        </p:nvSpPr>
        <p:spPr>
          <a:xfrm>
            <a:off x="4935600" y="4359240"/>
            <a:ext cx="196920" cy="189000"/>
          </a:xfrm>
          <a:prstGeom prst="ellipse">
            <a:avLst/>
          </a:prstGeom>
          <a:solidFill>
            <a:srgbClr val="66ff33"/>
          </a:solidFill>
          <a:ln w="792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2" name=""/>
          <p:cNvSpPr/>
          <p:nvPr/>
        </p:nvSpPr>
        <p:spPr>
          <a:xfrm>
            <a:off x="5075280" y="4145040"/>
            <a:ext cx="797040" cy="1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3" name=""/>
          <p:cNvSpPr/>
          <p:nvPr/>
        </p:nvSpPr>
        <p:spPr>
          <a:xfrm>
            <a:off x="5065920" y="4162320"/>
            <a:ext cx="8967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Singapore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4" name=""/>
          <p:cNvSpPr/>
          <p:nvPr/>
        </p:nvSpPr>
        <p:spPr>
          <a:xfrm>
            <a:off x="5025960" y="2946240"/>
            <a:ext cx="1042920" cy="27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5" name=""/>
          <p:cNvSpPr/>
          <p:nvPr/>
        </p:nvSpPr>
        <p:spPr>
          <a:xfrm>
            <a:off x="5099400" y="3003480"/>
            <a:ext cx="9784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Hong Kong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>
            <a:off x="5986440" y="3225960"/>
            <a:ext cx="71604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6063840" y="3282840"/>
            <a:ext cx="6498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Taiwan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6684840" y="2247840"/>
            <a:ext cx="63360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6758640" y="2297160"/>
            <a:ext cx="567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Japan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6076800" y="2297160"/>
            <a:ext cx="62568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6143040" y="2354400"/>
            <a:ext cx="558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Korea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6216480" y="5854680"/>
            <a:ext cx="8636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6279120" y="5904000"/>
            <a:ext cx="7959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Australia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1305000" y="5796000"/>
            <a:ext cx="228600" cy="173160"/>
          </a:xfrm>
          <a:prstGeom prst="rect">
            <a:avLst/>
          </a:prstGeom>
          <a:solidFill>
            <a:srgbClr val="00ff00"/>
          </a:solidFill>
          <a:ln w="792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1312920" y="6093000"/>
            <a:ext cx="237960" cy="180720"/>
          </a:xfrm>
          <a:prstGeom prst="rect">
            <a:avLst/>
          </a:prstGeom>
          <a:solidFill>
            <a:srgbClr val="6699ff"/>
          </a:solidFill>
          <a:ln w="792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1682640" y="6100920"/>
            <a:ext cx="6573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1675080" y="6118200"/>
            <a:ext cx="1789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349"/>
              </a:spcBef>
              <a:buClr>
                <a:srgbClr val="99ff3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99ff33"/>
                </a:solidFill>
                <a:effectLst/>
                <a:uFillTx/>
                <a:latin typeface="Times New Roman"/>
              </a:rPr>
              <a:t>–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1772280" y="6118200"/>
            <a:ext cx="6692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349"/>
              </a:spcBef>
              <a:buClr>
                <a:srgbClr val="31006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10063"/>
                </a:solidFill>
                <a:effectLst/>
                <a:uFillTx/>
                <a:latin typeface="Times New Roman"/>
              </a:rPr>
              <a:t>Phase</a:t>
            </a:r>
            <a:r>
              <a:rPr b="0" lang="en-US" sz="1400" strike="noStrike" u="none">
                <a:solidFill>
                  <a:srgbClr val="99ff33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310063"/>
                </a:solidFill>
                <a:effectLst/>
                <a:uFillTx/>
                <a:latin typeface="Times New Roman"/>
              </a:rPr>
              <a:t>II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1714680" y="5821200"/>
            <a:ext cx="599760" cy="21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1707120" y="5838840"/>
            <a:ext cx="1789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349"/>
              </a:spcBef>
              <a:buClr>
                <a:srgbClr val="99ff3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99ff33"/>
                </a:solidFill>
                <a:effectLst/>
                <a:uFillTx/>
                <a:latin typeface="Times New Roman"/>
              </a:rPr>
              <a:t>–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1804320" y="5838840"/>
            <a:ext cx="609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349"/>
              </a:spcBef>
              <a:buClr>
                <a:srgbClr val="310063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10063"/>
                </a:solidFill>
                <a:effectLst/>
                <a:uFillTx/>
                <a:latin typeface="Times New Roman"/>
              </a:rPr>
              <a:t>Phase I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4289040" y="0"/>
            <a:ext cx="930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10063"/>
                </a:solidFill>
                <a:effectLst/>
                <a:uFillTx/>
                <a:latin typeface="Frutiger 55 Roman"/>
              </a:rPr>
              <a:t>Asia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3354480" y="3124080"/>
            <a:ext cx="4759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India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>
            <a:off x="4727160" y="3352680"/>
            <a:ext cx="7686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spcBef>
                <a:spcPts val="326"/>
              </a:spcBef>
              <a:buClr>
                <a:srgbClr val="ff33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Thailand</a:t>
            </a:r>
            <a:endParaRPr b="0" lang="en-US" sz="1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1999-11-02T16:39:20Z</dcterms:created>
  <dc:creator>kevin_kohnstamm</dc:creator>
  <dc:description/>
  <dc:language>en-US</dc:language>
  <cp:lastModifiedBy>xi_xi</cp:lastModifiedBy>
  <cp:lastPrinted>2000-09-11T19:13:48Z</cp:lastPrinted>
  <dcterms:modified xsi:type="dcterms:W3CDTF">2000-09-15T20:24:32Z</dcterms:modified>
  <cp:revision>54</cp:revision>
  <dc:subject/>
  <dc:title>No Slide Title</dc:title>
</cp:coreProperties>
</file>