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media/image2.wmf" ContentType="image/x-wmf"/>
  <Override PartName="/ppt/media/image3.png" ContentType="image/png"/>
  <Override PartName="/ppt/embeddings/oleObject1.xlsx" ContentType="application/vnd.openxmlformats-officedocument.spreadsheetml.shee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10288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NoBar_crop" descr=""/>
          <p:cNvPicPr/>
          <p:nvPr/>
        </p:nvPicPr>
        <p:blipFill>
          <a:blip r:embed="rId2"/>
          <a:stretch/>
        </p:blipFill>
        <p:spPr>
          <a:xfrm>
            <a:off x="0" y="0"/>
            <a:ext cx="164628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294920" y="304560"/>
            <a:ext cx="80773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3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129528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Aft>
                <a:spcPts val="27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343080" indent="-343080">
              <a:lnSpc>
                <a:spcPct val="90000"/>
              </a:lnSpc>
              <a:spcAft>
                <a:spcPts val="2701"/>
              </a:spcAft>
              <a:buClr>
                <a:srgbClr val="ffb310"/>
              </a:buClr>
              <a:buFont typeface="Frutiger 55 Roman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343080" indent="-343080">
              <a:lnSpc>
                <a:spcPct val="90000"/>
              </a:lnSpc>
              <a:spcAft>
                <a:spcPts val="2701"/>
              </a:spcAft>
              <a:buClr>
                <a:srgbClr val="ffb310"/>
              </a:buClr>
              <a:buFont typeface="Frutiger 55 Roman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343080" indent="-343080">
              <a:lnSpc>
                <a:spcPct val="90000"/>
              </a:lnSpc>
              <a:spcAft>
                <a:spcPts val="2701"/>
              </a:spcAft>
              <a:buClr>
                <a:srgbClr val="ffb310"/>
              </a:buClr>
              <a:buFont typeface="Frutiger 55 Roman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343080" indent="-343080">
              <a:lnSpc>
                <a:spcPct val="90000"/>
              </a:lnSpc>
              <a:spcAft>
                <a:spcPts val="2701"/>
              </a:spcAft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343080" indent="-343080">
              <a:lnSpc>
                <a:spcPct val="90000"/>
              </a:lnSpc>
              <a:spcAft>
                <a:spcPts val="2701"/>
              </a:spcAft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343080" indent="-343080">
              <a:lnSpc>
                <a:spcPct val="90000"/>
              </a:lnSpc>
              <a:spcAft>
                <a:spcPts val="2701"/>
              </a:spcAft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/>
          <p:nvPr/>
        </p:nvSpPr>
        <p:spPr>
          <a:xfrm>
            <a:off x="402480" y="135000"/>
            <a:ext cx="33559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REDEPLOYMENT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526760" y="1828800"/>
            <a:ext cx="3738960" cy="277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APACHI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Employees Feb 2000  247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Redeployed to Date  128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52% Complete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062400" y="1828800"/>
            <a:ext cx="3738960" cy="271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CALME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Employees Feb 2000  253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Redeployed to Date  220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87% Complete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433440" y="135000"/>
            <a:ext cx="1641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APACHI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" name=""/>
          <p:cNvGraphicFramePr/>
          <p:nvPr/>
        </p:nvGraphicFramePr>
        <p:xfrm>
          <a:off x="803160" y="461880"/>
          <a:ext cx="86806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3160" y="461880"/>
                    <a:ext cx="86806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"/>
          <p:cNvGraphicFramePr/>
          <p:nvPr/>
        </p:nvGraphicFramePr>
        <p:xfrm>
          <a:off x="1760400" y="1238400"/>
          <a:ext cx="7537680" cy="5087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60400" y="1238400"/>
                    <a:ext cx="7537680" cy="5087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"/>
          <p:cNvSpPr/>
          <p:nvPr/>
        </p:nvSpPr>
        <p:spPr>
          <a:xfrm>
            <a:off x="423000" y="135000"/>
            <a:ext cx="15354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CALME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2000-11-14T14:22:46Z</dcterms:created>
  <dc:creator>Simon Shih</dc:creator>
  <dc:description/>
  <dc:language>en-US</dc:language>
  <cp:lastModifiedBy>Alhamd Alkhayat</cp:lastModifiedBy>
  <cp:lastPrinted>2000-11-14T20:34:44Z</cp:lastPrinted>
  <dcterms:modified xsi:type="dcterms:W3CDTF">2000-11-16T14:06:28Z</dcterms:modified>
  <cp:revision>20</cp:revision>
  <dc:subject/>
  <dc:title>No Slide Title</dc:title>
</cp:coreProperties>
</file>