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png" ContentType="image/png"/>
  <Override PartName="/ppt/media/image2.png" ContentType="image/png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</p:sldIdLst>
  <p:sldSz cx="9144000" cy="6858000"/>
  <p:notesSz cx="6858000" cy="92090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6858000" cy="9208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4"/>
          </p:nvPr>
        </p:nvSpPr>
        <p:spPr>
          <a:xfrm>
            <a:off x="3885840" y="-360"/>
            <a:ext cx="2971800" cy="4604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5"/>
          </p:nvPr>
        </p:nvSpPr>
        <p:spPr>
          <a:xfrm>
            <a:off x="-360" y="874728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sldNum" idx="6"/>
          </p:nvPr>
        </p:nvSpPr>
        <p:spPr>
          <a:xfrm>
            <a:off x="3885840" y="8747280"/>
            <a:ext cx="2971800" cy="46008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1A7EAA9-BE0A-4FCB-8EA7-599EB218CCB1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914400" y="4373280"/>
            <a:ext cx="5029200" cy="4143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sldImg"/>
          </p:nvPr>
        </p:nvSpPr>
        <p:spPr>
          <a:xfrm>
            <a:off x="1133640" y="696960"/>
            <a:ext cx="4590720" cy="3440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"/>
          <p:cNvSpPr/>
          <p:nvPr/>
        </p:nvSpPr>
        <p:spPr>
          <a:xfrm>
            <a:off x="3886200" y="0"/>
            <a:ext cx="297180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3886200" y="8747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0" y="8747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0" y="0"/>
            <a:ext cx="297180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PlaceHolder 1"/>
          <p:cNvSpPr>
            <a:spLocks noGrp="1"/>
          </p:cNvSpPr>
          <p:nvPr>
            <p:ph type="sldImg"/>
          </p:nvPr>
        </p:nvSpPr>
        <p:spPr>
          <a:xfrm>
            <a:off x="1135080" y="696960"/>
            <a:ext cx="4587840" cy="3440160"/>
          </a:xfrm>
          <a:prstGeom prst="rect">
            <a:avLst/>
          </a:prstGeom>
          <a:ln w="0">
            <a:noFill/>
          </a:ln>
        </p:spPr>
      </p:sp>
      <p:sp>
        <p:nvSpPr>
          <p:cNvPr id="302" name="PlaceHolder 2"/>
          <p:cNvSpPr>
            <a:spLocks noGrp="1"/>
          </p:cNvSpPr>
          <p:nvPr>
            <p:ph type="body"/>
          </p:nvPr>
        </p:nvSpPr>
        <p:spPr>
          <a:xfrm>
            <a:off x="914400" y="4373280"/>
            <a:ext cx="5029200" cy="41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"/>
          <p:cNvSpPr/>
          <p:nvPr/>
        </p:nvSpPr>
        <p:spPr>
          <a:xfrm>
            <a:off x="3886200" y="0"/>
            <a:ext cx="297180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3886200" y="8747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0" y="8747280"/>
            <a:ext cx="297180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0" y="0"/>
            <a:ext cx="297180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PlaceHolder 1"/>
          <p:cNvSpPr>
            <a:spLocks noGrp="1"/>
          </p:cNvSpPr>
          <p:nvPr>
            <p:ph type="sldImg"/>
          </p:nvPr>
        </p:nvSpPr>
        <p:spPr>
          <a:xfrm>
            <a:off x="1135080" y="696960"/>
            <a:ext cx="4587840" cy="3440160"/>
          </a:xfrm>
          <a:prstGeom prst="rect">
            <a:avLst/>
          </a:prstGeom>
          <a:ln w="0">
            <a:noFill/>
          </a:ln>
        </p:spPr>
      </p:sp>
      <p:sp>
        <p:nvSpPr>
          <p:cNvPr id="308" name="PlaceHolder 2"/>
          <p:cNvSpPr>
            <a:spLocks noGrp="1"/>
          </p:cNvSpPr>
          <p:nvPr>
            <p:ph type="body"/>
          </p:nvPr>
        </p:nvSpPr>
        <p:spPr>
          <a:xfrm>
            <a:off x="914400" y="4373280"/>
            <a:ext cx="5029200" cy="414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0AC816-E178-4F6F-A45D-507137B9B20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011C71F-76DF-4D6B-BF2D-4C3BEE84CE7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"/>
          <p:cNvGrpSpPr/>
          <p:nvPr/>
        </p:nvGrpSpPr>
        <p:grpSpPr>
          <a:xfrm>
            <a:off x="6586560" y="5270400"/>
            <a:ext cx="2438280" cy="1544760"/>
            <a:chOff x="6586560" y="5270400"/>
            <a:chExt cx="2438280" cy="1544760"/>
          </a:xfrm>
        </p:grpSpPr>
        <p:sp>
          <p:nvSpPr>
            <p:cNvPr id="13" name=""/>
            <p:cNvSpPr/>
            <p:nvPr/>
          </p:nvSpPr>
          <p:spPr>
            <a:xfrm>
              <a:off x="6831720" y="5313240"/>
              <a:ext cx="1895400" cy="1249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PIPELINE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PIPELINE PRESSURE IN P.S.I.G.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COMPRESSOR STATION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4" name=""/>
            <p:cNvGrpSpPr/>
            <p:nvPr/>
          </p:nvGrpSpPr>
          <p:grpSpPr>
            <a:xfrm>
              <a:off x="6774840" y="6335640"/>
              <a:ext cx="255240" cy="260280"/>
              <a:chOff x="6774840" y="6335640"/>
              <a:chExt cx="255240" cy="260280"/>
            </a:xfrm>
          </p:grpSpPr>
          <p:sp>
            <p:nvSpPr>
              <p:cNvPr id="15" name=""/>
              <p:cNvSpPr/>
              <p:nvPr/>
            </p:nvSpPr>
            <p:spPr>
              <a:xfrm>
                <a:off x="6778440" y="6348240"/>
                <a:ext cx="236880" cy="227160"/>
              </a:xfrm>
              <a:prstGeom prst="rect">
                <a:avLst/>
              </a:prstGeom>
              <a:solidFill>
                <a:srgbClr val="ffffff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6774840" y="6335640"/>
                <a:ext cx="255240" cy="260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1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7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7" name=""/>
            <p:cNvSpPr/>
            <p:nvPr/>
          </p:nvSpPr>
          <p:spPr>
            <a:xfrm>
              <a:off x="6726960" y="5972040"/>
              <a:ext cx="33804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970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6772320" y="5992920"/>
              <a:ext cx="22536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6781680" y="5722920"/>
              <a:ext cx="25236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586560" y="5270400"/>
              <a:ext cx="2438280" cy="154476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7492680" y="5276880"/>
              <a:ext cx="690840" cy="245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LEGEND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6591240" y="5514840"/>
              <a:ext cx="243216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" name=""/>
          <p:cNvGrpSpPr/>
          <p:nvPr/>
        </p:nvGrpSpPr>
        <p:grpSpPr>
          <a:xfrm>
            <a:off x="5703120" y="155520"/>
            <a:ext cx="3245760" cy="1006920"/>
            <a:chOff x="5703120" y="155520"/>
            <a:chExt cx="3245760" cy="1006920"/>
          </a:xfrm>
        </p:grpSpPr>
        <p:sp>
          <p:nvSpPr>
            <p:cNvPr id="24" name=""/>
            <p:cNvSpPr/>
            <p:nvPr/>
          </p:nvSpPr>
          <p:spPr>
            <a:xfrm>
              <a:off x="5737320" y="155520"/>
              <a:ext cx="3211560" cy="981000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5703120" y="155520"/>
              <a:ext cx="3224520" cy="10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TRANSWESTERN PIPELINE COMPANY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DOCKET NO. CP01-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EXHIBIT 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FLOW DIAGRAM OF EXISTING FACILITIES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DAILY DESIGN CAPACITY (SUMMER DAY)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182520" y="3495600"/>
            <a:ext cx="5686560" cy="3200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"/>
          <p:cNvSpPr/>
          <p:nvPr/>
        </p:nvSpPr>
        <p:spPr>
          <a:xfrm flipH="1">
            <a:off x="1134720" y="2448000"/>
            <a:ext cx="619596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04960" y="2397240"/>
            <a:ext cx="653724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" name=""/>
          <p:cNvGrpSpPr/>
          <p:nvPr/>
        </p:nvGrpSpPr>
        <p:grpSpPr>
          <a:xfrm>
            <a:off x="5952600" y="2278080"/>
            <a:ext cx="255960" cy="260280"/>
            <a:chOff x="5952600" y="2278080"/>
            <a:chExt cx="255960" cy="260280"/>
          </a:xfrm>
        </p:grpSpPr>
        <p:sp>
          <p:nvSpPr>
            <p:cNvPr id="30" name=""/>
            <p:cNvSpPr/>
            <p:nvPr/>
          </p:nvSpPr>
          <p:spPr>
            <a:xfrm>
              <a:off x="5958000" y="2284200"/>
              <a:ext cx="250560" cy="2394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952600" y="2278080"/>
              <a:ext cx="2552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4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" name=""/>
          <p:cNvGrpSpPr/>
          <p:nvPr/>
        </p:nvGrpSpPr>
        <p:grpSpPr>
          <a:xfrm>
            <a:off x="4898520" y="2278080"/>
            <a:ext cx="255960" cy="260280"/>
            <a:chOff x="4898520" y="2278080"/>
            <a:chExt cx="255960" cy="260280"/>
          </a:xfrm>
        </p:grpSpPr>
        <p:sp>
          <p:nvSpPr>
            <p:cNvPr id="33" name=""/>
            <p:cNvSpPr/>
            <p:nvPr/>
          </p:nvSpPr>
          <p:spPr>
            <a:xfrm>
              <a:off x="4903920" y="2284200"/>
              <a:ext cx="250560" cy="2394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4898520" y="2278080"/>
              <a:ext cx="2552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3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" name=""/>
          <p:cNvGrpSpPr/>
          <p:nvPr/>
        </p:nvGrpSpPr>
        <p:grpSpPr>
          <a:xfrm>
            <a:off x="3634920" y="2278080"/>
            <a:ext cx="255960" cy="260280"/>
            <a:chOff x="3634920" y="2278080"/>
            <a:chExt cx="255960" cy="260280"/>
          </a:xfrm>
        </p:grpSpPr>
        <p:sp>
          <p:nvSpPr>
            <p:cNvPr id="36" name=""/>
            <p:cNvSpPr/>
            <p:nvPr/>
          </p:nvSpPr>
          <p:spPr>
            <a:xfrm>
              <a:off x="3640320" y="2284200"/>
              <a:ext cx="250560" cy="2394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634920" y="2278080"/>
              <a:ext cx="2552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" name=""/>
          <p:cNvGrpSpPr/>
          <p:nvPr/>
        </p:nvGrpSpPr>
        <p:grpSpPr>
          <a:xfrm>
            <a:off x="2650680" y="2278080"/>
            <a:ext cx="255960" cy="260280"/>
            <a:chOff x="2650680" y="2278080"/>
            <a:chExt cx="255960" cy="260280"/>
          </a:xfrm>
        </p:grpSpPr>
        <p:sp>
          <p:nvSpPr>
            <p:cNvPr id="39" name=""/>
            <p:cNvSpPr/>
            <p:nvPr/>
          </p:nvSpPr>
          <p:spPr>
            <a:xfrm>
              <a:off x="2656080" y="2284200"/>
              <a:ext cx="250560" cy="2394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2650680" y="2278080"/>
              <a:ext cx="2552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" name=""/>
          <p:cNvSpPr/>
          <p:nvPr/>
        </p:nvSpPr>
        <p:spPr>
          <a:xfrm flipV="1">
            <a:off x="4264200" y="2444400"/>
            <a:ext cx="0" cy="30492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 flipV="1">
            <a:off x="7084800" y="1938240"/>
            <a:ext cx="253800" cy="457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085160" y="1943280"/>
            <a:ext cx="21744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264440" y="184788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300800" y="1859040"/>
            <a:ext cx="238320" cy="169920"/>
          </a:xfrm>
          <a:prstGeom prst="ellipse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259760" y="1841400"/>
            <a:ext cx="3934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942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H="1" flipV="1">
            <a:off x="5776560" y="2090520"/>
            <a:ext cx="165240" cy="285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776920" y="2095560"/>
            <a:ext cx="21744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956200" y="2000160"/>
            <a:ext cx="184320" cy="21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992920" y="2011320"/>
            <a:ext cx="237960" cy="169920"/>
          </a:xfrm>
          <a:prstGeom prst="ellipse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942160" y="1984320"/>
            <a:ext cx="33624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2" name=""/>
          <p:cNvGrpSpPr/>
          <p:nvPr/>
        </p:nvGrpSpPr>
        <p:grpSpPr>
          <a:xfrm>
            <a:off x="5938920" y="2425680"/>
            <a:ext cx="530280" cy="563400"/>
            <a:chOff x="5938920" y="2425680"/>
            <a:chExt cx="530280" cy="563400"/>
          </a:xfrm>
        </p:grpSpPr>
        <p:grpSp>
          <p:nvGrpSpPr>
            <p:cNvPr id="53" name=""/>
            <p:cNvGrpSpPr/>
            <p:nvPr/>
          </p:nvGrpSpPr>
          <p:grpSpPr>
            <a:xfrm>
              <a:off x="6014880" y="2425680"/>
              <a:ext cx="454320" cy="547920"/>
              <a:chOff x="6014880" y="2425680"/>
              <a:chExt cx="454320" cy="547920"/>
            </a:xfrm>
          </p:grpSpPr>
          <p:sp>
            <p:nvSpPr>
              <p:cNvPr id="54" name=""/>
              <p:cNvSpPr/>
              <p:nvPr/>
            </p:nvSpPr>
            <p:spPr>
              <a:xfrm>
                <a:off x="6215040" y="2425680"/>
                <a:ext cx="254160" cy="4572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 flipH="1">
                <a:off x="6251400" y="2878200"/>
                <a:ext cx="217800" cy="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 flipH="1" flipV="1">
                <a:off x="6105240" y="2759040"/>
                <a:ext cx="183960" cy="2145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 rot="10800000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 flipH="1" flipV="1">
                <a:off x="6014880" y="2792520"/>
                <a:ext cx="238320" cy="169920"/>
              </a:xfrm>
              <a:prstGeom prst="ellipse">
                <a:avLst/>
              </a:prstGeom>
              <a:noFill/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8" name=""/>
            <p:cNvSpPr/>
            <p:nvPr/>
          </p:nvSpPr>
          <p:spPr>
            <a:xfrm>
              <a:off x="5938920" y="2774880"/>
              <a:ext cx="41256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808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" name=""/>
          <p:cNvSpPr/>
          <p:nvPr/>
        </p:nvSpPr>
        <p:spPr>
          <a:xfrm flipH="1" flipV="1">
            <a:off x="4640040" y="1951200"/>
            <a:ext cx="253800" cy="457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640400" y="1955880"/>
            <a:ext cx="21744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819680" y="1860480"/>
            <a:ext cx="183960" cy="21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856040" y="1871640"/>
            <a:ext cx="270000" cy="169920"/>
          </a:xfrm>
          <a:prstGeom prst="ellipse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799160" y="1844640"/>
            <a:ext cx="38736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4" name=""/>
          <p:cNvGrpSpPr/>
          <p:nvPr/>
        </p:nvGrpSpPr>
        <p:grpSpPr>
          <a:xfrm>
            <a:off x="4884840" y="2438280"/>
            <a:ext cx="530280" cy="563760"/>
            <a:chOff x="4884840" y="2438280"/>
            <a:chExt cx="530280" cy="563760"/>
          </a:xfrm>
        </p:grpSpPr>
        <p:grpSp>
          <p:nvGrpSpPr>
            <p:cNvPr id="65" name=""/>
            <p:cNvGrpSpPr/>
            <p:nvPr/>
          </p:nvGrpSpPr>
          <p:grpSpPr>
            <a:xfrm>
              <a:off x="4961160" y="2438280"/>
              <a:ext cx="453960" cy="547920"/>
              <a:chOff x="4961160" y="2438280"/>
              <a:chExt cx="453960" cy="547920"/>
            </a:xfrm>
          </p:grpSpPr>
          <p:sp>
            <p:nvSpPr>
              <p:cNvPr id="66" name=""/>
              <p:cNvSpPr/>
              <p:nvPr/>
            </p:nvSpPr>
            <p:spPr>
              <a:xfrm>
                <a:off x="5161320" y="2438280"/>
                <a:ext cx="253800" cy="4572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 flipH="1">
                <a:off x="5197320" y="2890800"/>
                <a:ext cx="217440" cy="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 flipH="1" flipV="1">
                <a:off x="5051880" y="2771640"/>
                <a:ext cx="183600" cy="2145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 rot="10800000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 flipH="1" flipV="1">
                <a:off x="4960800" y="2805120"/>
                <a:ext cx="237960" cy="169920"/>
              </a:xfrm>
              <a:prstGeom prst="ellipse">
                <a:avLst/>
              </a:prstGeom>
              <a:noFill/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0" name=""/>
            <p:cNvSpPr/>
            <p:nvPr/>
          </p:nvSpPr>
          <p:spPr>
            <a:xfrm>
              <a:off x="4884840" y="2787840"/>
              <a:ext cx="39384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810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1" name=""/>
          <p:cNvGrpSpPr/>
          <p:nvPr/>
        </p:nvGrpSpPr>
        <p:grpSpPr>
          <a:xfrm>
            <a:off x="3376440" y="1825560"/>
            <a:ext cx="501840" cy="562680"/>
            <a:chOff x="3376440" y="1825560"/>
            <a:chExt cx="501840" cy="562680"/>
          </a:xfrm>
        </p:grpSpPr>
        <p:grpSp>
          <p:nvGrpSpPr>
            <p:cNvPr id="72" name=""/>
            <p:cNvGrpSpPr/>
            <p:nvPr/>
          </p:nvGrpSpPr>
          <p:grpSpPr>
            <a:xfrm>
              <a:off x="3376440" y="1841400"/>
              <a:ext cx="454320" cy="546840"/>
              <a:chOff x="3376440" y="1841400"/>
              <a:chExt cx="454320" cy="546840"/>
            </a:xfrm>
          </p:grpSpPr>
          <p:sp>
            <p:nvSpPr>
              <p:cNvPr id="73" name=""/>
              <p:cNvSpPr/>
              <p:nvPr/>
            </p:nvSpPr>
            <p:spPr>
              <a:xfrm flipH="1" flipV="1">
                <a:off x="3376440" y="1931400"/>
                <a:ext cx="254160" cy="4568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3376440" y="1936440"/>
                <a:ext cx="217800" cy="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3556080" y="1841400"/>
                <a:ext cx="183960" cy="214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3592440" y="1852200"/>
                <a:ext cx="238320" cy="169560"/>
              </a:xfrm>
              <a:prstGeom prst="ellipse">
                <a:avLst/>
              </a:prstGeom>
              <a:noFill/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7" name=""/>
            <p:cNvSpPr/>
            <p:nvPr/>
          </p:nvSpPr>
          <p:spPr>
            <a:xfrm>
              <a:off x="3541680" y="1825560"/>
              <a:ext cx="33660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972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8" name=""/>
          <p:cNvGrpSpPr/>
          <p:nvPr/>
        </p:nvGrpSpPr>
        <p:grpSpPr>
          <a:xfrm>
            <a:off x="3630600" y="2419560"/>
            <a:ext cx="520560" cy="563040"/>
            <a:chOff x="3630600" y="2419560"/>
            <a:chExt cx="520560" cy="563040"/>
          </a:xfrm>
        </p:grpSpPr>
        <p:grpSp>
          <p:nvGrpSpPr>
            <p:cNvPr id="79" name=""/>
            <p:cNvGrpSpPr/>
            <p:nvPr/>
          </p:nvGrpSpPr>
          <p:grpSpPr>
            <a:xfrm>
              <a:off x="3697200" y="2419560"/>
              <a:ext cx="453960" cy="546840"/>
              <a:chOff x="3697200" y="2419560"/>
              <a:chExt cx="453960" cy="546840"/>
            </a:xfrm>
          </p:grpSpPr>
          <p:sp>
            <p:nvSpPr>
              <p:cNvPr id="80" name=""/>
              <p:cNvSpPr/>
              <p:nvPr/>
            </p:nvSpPr>
            <p:spPr>
              <a:xfrm>
                <a:off x="3897360" y="2419560"/>
                <a:ext cx="253800" cy="4568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 flipH="1">
                <a:off x="3933360" y="2871360"/>
                <a:ext cx="217440" cy="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 flipH="1" flipV="1">
                <a:off x="3787920" y="2751840"/>
                <a:ext cx="183600" cy="214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 rot="10800000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 flipH="1" flipV="1">
                <a:off x="3696840" y="2785680"/>
                <a:ext cx="237960" cy="169560"/>
              </a:xfrm>
              <a:prstGeom prst="ellipse">
                <a:avLst/>
              </a:prstGeom>
              <a:noFill/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4" name=""/>
            <p:cNvSpPr/>
            <p:nvPr/>
          </p:nvSpPr>
          <p:spPr>
            <a:xfrm>
              <a:off x="3630600" y="2768400"/>
              <a:ext cx="46008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788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5" name=""/>
          <p:cNvGrpSpPr/>
          <p:nvPr/>
        </p:nvGrpSpPr>
        <p:grpSpPr>
          <a:xfrm>
            <a:off x="2398680" y="1838160"/>
            <a:ext cx="501840" cy="562680"/>
            <a:chOff x="2398680" y="1838160"/>
            <a:chExt cx="501840" cy="562680"/>
          </a:xfrm>
        </p:grpSpPr>
        <p:grpSp>
          <p:nvGrpSpPr>
            <p:cNvPr id="86" name=""/>
            <p:cNvGrpSpPr/>
            <p:nvPr/>
          </p:nvGrpSpPr>
          <p:grpSpPr>
            <a:xfrm>
              <a:off x="2398680" y="1854000"/>
              <a:ext cx="454320" cy="546840"/>
              <a:chOff x="2398680" y="1854000"/>
              <a:chExt cx="454320" cy="546840"/>
            </a:xfrm>
          </p:grpSpPr>
          <p:sp>
            <p:nvSpPr>
              <p:cNvPr id="87" name=""/>
              <p:cNvSpPr/>
              <p:nvPr/>
            </p:nvSpPr>
            <p:spPr>
              <a:xfrm flipH="1" flipV="1">
                <a:off x="2398680" y="1944000"/>
                <a:ext cx="254160" cy="4568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2398680" y="1949040"/>
                <a:ext cx="217800" cy="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2578320" y="1854000"/>
                <a:ext cx="183960" cy="214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>
                <a:off x="2614680" y="1864800"/>
                <a:ext cx="238320" cy="169560"/>
              </a:xfrm>
              <a:prstGeom prst="ellipse">
                <a:avLst/>
              </a:prstGeom>
              <a:noFill/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91" name=""/>
            <p:cNvSpPr/>
            <p:nvPr/>
          </p:nvSpPr>
          <p:spPr>
            <a:xfrm>
              <a:off x="2563920" y="1838160"/>
              <a:ext cx="33660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955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" name=""/>
          <p:cNvGrpSpPr/>
          <p:nvPr/>
        </p:nvGrpSpPr>
        <p:grpSpPr>
          <a:xfrm>
            <a:off x="2671920" y="2432520"/>
            <a:ext cx="501480" cy="684360"/>
            <a:chOff x="2671920" y="2432520"/>
            <a:chExt cx="501480" cy="684360"/>
          </a:xfrm>
        </p:grpSpPr>
        <p:grpSp>
          <p:nvGrpSpPr>
            <p:cNvPr id="93" name=""/>
            <p:cNvGrpSpPr/>
            <p:nvPr/>
          </p:nvGrpSpPr>
          <p:grpSpPr>
            <a:xfrm>
              <a:off x="2719440" y="2432520"/>
              <a:ext cx="453960" cy="546840"/>
              <a:chOff x="2719440" y="2432520"/>
              <a:chExt cx="453960" cy="546840"/>
            </a:xfrm>
          </p:grpSpPr>
          <p:sp>
            <p:nvSpPr>
              <p:cNvPr id="94" name=""/>
              <p:cNvSpPr/>
              <p:nvPr/>
            </p:nvSpPr>
            <p:spPr>
              <a:xfrm>
                <a:off x="2919600" y="2432520"/>
                <a:ext cx="253800" cy="4568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 flipH="1">
                <a:off x="2955600" y="2884320"/>
                <a:ext cx="217440" cy="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 flipH="1" flipV="1">
                <a:off x="2810160" y="2764800"/>
                <a:ext cx="183600" cy="214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 rot="10800000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 flipH="1" flipV="1">
                <a:off x="2719080" y="2798640"/>
                <a:ext cx="237960" cy="169560"/>
              </a:xfrm>
              <a:prstGeom prst="ellipse">
                <a:avLst/>
              </a:prstGeom>
              <a:noFill/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98" name=""/>
            <p:cNvSpPr/>
            <p:nvPr/>
          </p:nvSpPr>
          <p:spPr>
            <a:xfrm>
              <a:off x="2671920" y="2781000"/>
              <a:ext cx="33660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775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9" name=""/>
          <p:cNvSpPr/>
          <p:nvPr/>
        </p:nvSpPr>
        <p:spPr>
          <a:xfrm>
            <a:off x="530280" y="2003400"/>
            <a:ext cx="6714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740 MMcfd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flipV="1">
            <a:off x="1546200" y="2448000"/>
            <a:ext cx="0" cy="30456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66640" y="2646360"/>
            <a:ext cx="6714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Topock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310 MMcfd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152960" y="2716200"/>
            <a:ext cx="6742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Flagstaff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7.1 MMcf/d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833 psig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241640" y="2717640"/>
            <a:ext cx="6202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Kingman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40 MMcfd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875 psig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6734160" y="2400480"/>
            <a:ext cx="0" cy="39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V="1">
            <a:off x="6737400" y="1798200"/>
            <a:ext cx="3240" cy="59868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558120" y="1771560"/>
            <a:ext cx="355320" cy="2253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753240" y="1397160"/>
            <a:ext cx="8240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850,050 Mcf/d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265360" y="2390760"/>
            <a:ext cx="6386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30”ML/LL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9" name=""/>
          <p:cNvGrpSpPr/>
          <p:nvPr/>
        </p:nvGrpSpPr>
        <p:grpSpPr>
          <a:xfrm>
            <a:off x="7324200" y="2249640"/>
            <a:ext cx="255960" cy="260280"/>
            <a:chOff x="7324200" y="2249640"/>
            <a:chExt cx="255960" cy="260280"/>
          </a:xfrm>
        </p:grpSpPr>
        <p:sp>
          <p:nvSpPr>
            <p:cNvPr id="110" name=""/>
            <p:cNvSpPr/>
            <p:nvPr/>
          </p:nvSpPr>
          <p:spPr>
            <a:xfrm>
              <a:off x="7329600" y="2255760"/>
              <a:ext cx="250560" cy="2394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7324200" y="2249640"/>
              <a:ext cx="2552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5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2" name=""/>
          <p:cNvGrpSpPr/>
          <p:nvPr/>
        </p:nvGrpSpPr>
        <p:grpSpPr>
          <a:xfrm>
            <a:off x="7319880" y="2406600"/>
            <a:ext cx="530280" cy="563400"/>
            <a:chOff x="7319880" y="2406600"/>
            <a:chExt cx="530280" cy="563400"/>
          </a:xfrm>
        </p:grpSpPr>
        <p:grpSp>
          <p:nvGrpSpPr>
            <p:cNvPr id="113" name=""/>
            <p:cNvGrpSpPr/>
            <p:nvPr/>
          </p:nvGrpSpPr>
          <p:grpSpPr>
            <a:xfrm>
              <a:off x="7395840" y="2406600"/>
              <a:ext cx="454320" cy="547920"/>
              <a:chOff x="7395840" y="2406600"/>
              <a:chExt cx="454320" cy="547920"/>
            </a:xfrm>
          </p:grpSpPr>
          <p:sp>
            <p:nvSpPr>
              <p:cNvPr id="114" name=""/>
              <p:cNvSpPr/>
              <p:nvPr/>
            </p:nvSpPr>
            <p:spPr>
              <a:xfrm>
                <a:off x="7596000" y="2406600"/>
                <a:ext cx="254160" cy="4572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 flipH="1">
                <a:off x="7632360" y="2859120"/>
                <a:ext cx="217800" cy="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 flipH="1" flipV="1">
                <a:off x="7486200" y="2739960"/>
                <a:ext cx="183960" cy="2145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 rot="10800000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 flipH="1" flipV="1">
                <a:off x="7395840" y="2773440"/>
                <a:ext cx="238320" cy="169920"/>
              </a:xfrm>
              <a:prstGeom prst="ellipse">
                <a:avLst/>
              </a:prstGeom>
              <a:noFill/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8" name=""/>
            <p:cNvSpPr/>
            <p:nvPr/>
          </p:nvSpPr>
          <p:spPr>
            <a:xfrm>
              <a:off x="7319880" y="2755800"/>
              <a:ext cx="41256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700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9" name=""/>
          <p:cNvSpPr/>
          <p:nvPr/>
        </p:nvSpPr>
        <p:spPr>
          <a:xfrm>
            <a:off x="7583400" y="2387520"/>
            <a:ext cx="39996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962840" y="2201760"/>
            <a:ext cx="8971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Texas 257,790 Mcf/d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V="1">
            <a:off x="6740640" y="1459080"/>
            <a:ext cx="0" cy="30456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512040" y="1779480"/>
            <a:ext cx="4888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Gallup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688760" y="2130480"/>
            <a:ext cx="864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1,090,000 Mcf/d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H="1">
            <a:off x="2085840" y="2340000"/>
            <a:ext cx="284400" cy="6480"/>
          </a:xfrm>
          <a:prstGeom prst="line">
            <a:avLst/>
          </a:prstGeom>
          <a:ln w="6480">
            <a:solidFill>
              <a:srgbClr val="000000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H="1" flipV="1">
            <a:off x="6267600" y="1941480"/>
            <a:ext cx="374400" cy="1778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086520" y="176544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122880" y="1776240"/>
            <a:ext cx="238320" cy="169920"/>
          </a:xfrm>
          <a:prstGeom prst="ellipse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081840" y="1758960"/>
            <a:ext cx="3934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950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V="1">
            <a:off x="6638760" y="2003400"/>
            <a:ext cx="105120" cy="114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H="1" flipV="1">
            <a:off x="6259680" y="1581120"/>
            <a:ext cx="473040" cy="185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059520" y="140508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6095880" y="1415880"/>
            <a:ext cx="238320" cy="169920"/>
          </a:xfrm>
          <a:prstGeom prst="ellipse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054840" y="1398600"/>
            <a:ext cx="3934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752160" y="2212920"/>
            <a:ext cx="5227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27.2 mi.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238080" y="2219400"/>
            <a:ext cx="5227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43.1 mi.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279040" y="2212920"/>
            <a:ext cx="5227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85.9 mi.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440400" y="2390760"/>
            <a:ext cx="6386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30”ML/LL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097880" y="2212920"/>
            <a:ext cx="5227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58.7 mi.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031200" y="2212920"/>
            <a:ext cx="5227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89.6 mi.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4268520" y="2390760"/>
            <a:ext cx="6386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30”ML/LL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979360" y="2390760"/>
            <a:ext cx="6386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30”ML/LL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876320" y="2397240"/>
            <a:ext cx="6386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30”ML/LL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flipV="1">
            <a:off x="1044720" y="2390760"/>
            <a:ext cx="95040" cy="39672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988280" y="2496960"/>
            <a:ext cx="5227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54.1 mi.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108800" y="2398680"/>
            <a:ext cx="4460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 mi.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flipV="1">
            <a:off x="1154160" y="2209320"/>
            <a:ext cx="41400" cy="166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335240" y="2131920"/>
            <a:ext cx="237960" cy="169920"/>
          </a:xfrm>
          <a:prstGeom prst="ellipse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284120" y="2103480"/>
            <a:ext cx="33660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840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204920" y="2211480"/>
            <a:ext cx="1285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 rot="2700000">
            <a:off x="378360" y="1989720"/>
            <a:ext cx="1625760" cy="1233720"/>
          </a:xfrm>
          <a:prstGeom prst="ellipse">
            <a:avLst/>
          </a:prstGeom>
          <a:noFill/>
          <a:ln w="64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flipH="1">
            <a:off x="1149480" y="1409760"/>
            <a:ext cx="241200" cy="488880"/>
          </a:xfrm>
          <a:prstGeom prst="line">
            <a:avLst/>
          </a:prstGeom>
          <a:ln w="64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111080" y="4516560"/>
            <a:ext cx="143496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</a:t>
            </a:r>
            <a:r>
              <a:rPr b="0" lang="en-US" sz="7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PIPE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MAINLINE   30” X 0.375’ W.T.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LOOP LINE  30” X 0.350’ W.T.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(Mileage can vary due to rounding)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814320" y="1020600"/>
            <a:ext cx="145908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Volume at take-off points vary depending upon daily nominations and scheduling.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" name=""/>
          <p:cNvGrpSpPr/>
          <p:nvPr/>
        </p:nvGrpSpPr>
        <p:grpSpPr>
          <a:xfrm>
            <a:off x="5754240" y="155520"/>
            <a:ext cx="3283920" cy="1006920"/>
            <a:chOff x="5754240" y="155520"/>
            <a:chExt cx="3283920" cy="1006920"/>
          </a:xfrm>
        </p:grpSpPr>
        <p:sp>
          <p:nvSpPr>
            <p:cNvPr id="155" name=""/>
            <p:cNvSpPr/>
            <p:nvPr/>
          </p:nvSpPr>
          <p:spPr>
            <a:xfrm>
              <a:off x="5788080" y="155520"/>
              <a:ext cx="3211560" cy="981000"/>
            </a:xfrm>
            <a:prstGeom prst="rect">
              <a:avLst/>
            </a:prstGeom>
            <a:noFill/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5754240" y="155520"/>
              <a:ext cx="3283920" cy="10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TRANSWESTERN PIPELINE COMPANY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DOCKET NO. CP01-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EXHIBIT 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FLOW DIAGRAM OF PROPOSED FACILITIES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DAILY DESIGN CAPACITY (SUMMER DAY)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7" name=""/>
          <p:cNvSpPr/>
          <p:nvPr/>
        </p:nvSpPr>
        <p:spPr>
          <a:xfrm>
            <a:off x="7111080" y="4516560"/>
            <a:ext cx="143496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</a:t>
            </a:r>
            <a:r>
              <a:rPr b="0" lang="en-US" sz="7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PIPE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MAINLINE   30” X 0.375’ W.T.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LOOP LINE  30” X 0.350’ W.T.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(Mileage can vary due to rounding)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8" name=""/>
          <p:cNvGrpSpPr/>
          <p:nvPr/>
        </p:nvGrpSpPr>
        <p:grpSpPr>
          <a:xfrm>
            <a:off x="6586560" y="5270400"/>
            <a:ext cx="2438280" cy="1544760"/>
            <a:chOff x="6586560" y="5270400"/>
            <a:chExt cx="2438280" cy="1544760"/>
          </a:xfrm>
        </p:grpSpPr>
        <p:sp>
          <p:nvSpPr>
            <p:cNvPr id="159" name=""/>
            <p:cNvSpPr/>
            <p:nvPr/>
          </p:nvSpPr>
          <p:spPr>
            <a:xfrm>
              <a:off x="6831720" y="5313240"/>
              <a:ext cx="1895400" cy="1249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PIPELINE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PIPELINE PRESSURE IN P.S.I.G.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COMPRESSOR STATION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60" name=""/>
            <p:cNvGrpSpPr/>
            <p:nvPr/>
          </p:nvGrpSpPr>
          <p:grpSpPr>
            <a:xfrm>
              <a:off x="6774840" y="6335640"/>
              <a:ext cx="255240" cy="260280"/>
              <a:chOff x="6774840" y="6335640"/>
              <a:chExt cx="255240" cy="260280"/>
            </a:xfrm>
          </p:grpSpPr>
          <p:sp>
            <p:nvSpPr>
              <p:cNvPr id="161" name=""/>
              <p:cNvSpPr/>
              <p:nvPr/>
            </p:nvSpPr>
            <p:spPr>
              <a:xfrm>
                <a:off x="6778440" y="6348240"/>
                <a:ext cx="236880" cy="227160"/>
              </a:xfrm>
              <a:prstGeom prst="rect">
                <a:avLst/>
              </a:prstGeom>
              <a:solidFill>
                <a:srgbClr val="ffffff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" name=""/>
              <p:cNvSpPr/>
              <p:nvPr/>
            </p:nvSpPr>
            <p:spPr>
              <a:xfrm>
                <a:off x="6774840" y="6335640"/>
                <a:ext cx="255240" cy="260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1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7</a:t>
                </a:r>
                <a:endPara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3" name=""/>
            <p:cNvSpPr/>
            <p:nvPr/>
          </p:nvSpPr>
          <p:spPr>
            <a:xfrm>
              <a:off x="6726960" y="5972040"/>
              <a:ext cx="33804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970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6772320" y="5992920"/>
              <a:ext cx="225360" cy="169920"/>
            </a:xfrm>
            <a:prstGeom prst="ellipse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6781680" y="5722920"/>
              <a:ext cx="25236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6586560" y="5270400"/>
              <a:ext cx="2438280" cy="1544760"/>
            </a:xfrm>
            <a:prstGeom prst="rect">
              <a:avLst/>
            </a:prstGeom>
            <a:noFill/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7492680" y="5276880"/>
              <a:ext cx="690840" cy="245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LEGEND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6591240" y="5514840"/>
              <a:ext cx="243216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9" name=""/>
          <p:cNvSpPr/>
          <p:nvPr/>
        </p:nvSpPr>
        <p:spPr>
          <a:xfrm flipH="1" flipV="1">
            <a:off x="7059600" y="2055960"/>
            <a:ext cx="254160" cy="457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7059600" y="2060640"/>
            <a:ext cx="21744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238880" y="1965240"/>
            <a:ext cx="184320" cy="21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7275600" y="1976400"/>
            <a:ext cx="237960" cy="169920"/>
          </a:xfrm>
          <a:prstGeom prst="ellipse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7234200" y="1959120"/>
            <a:ext cx="3938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954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 flipH="1" flipV="1">
            <a:off x="5668920" y="2055960"/>
            <a:ext cx="254160" cy="457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668920" y="2054160"/>
            <a:ext cx="21744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6" name=""/>
          <p:cNvGrpSpPr/>
          <p:nvPr/>
        </p:nvGrpSpPr>
        <p:grpSpPr>
          <a:xfrm>
            <a:off x="5913360" y="2543040"/>
            <a:ext cx="530280" cy="563400"/>
            <a:chOff x="5913360" y="2543040"/>
            <a:chExt cx="530280" cy="563400"/>
          </a:xfrm>
        </p:grpSpPr>
        <p:grpSp>
          <p:nvGrpSpPr>
            <p:cNvPr id="177" name=""/>
            <p:cNvGrpSpPr/>
            <p:nvPr/>
          </p:nvGrpSpPr>
          <p:grpSpPr>
            <a:xfrm>
              <a:off x="5989320" y="2543040"/>
              <a:ext cx="454320" cy="547920"/>
              <a:chOff x="5989320" y="2543040"/>
              <a:chExt cx="454320" cy="547920"/>
            </a:xfrm>
          </p:grpSpPr>
          <p:sp>
            <p:nvSpPr>
              <p:cNvPr id="178" name=""/>
              <p:cNvSpPr/>
              <p:nvPr/>
            </p:nvSpPr>
            <p:spPr>
              <a:xfrm>
                <a:off x="6189480" y="2543040"/>
                <a:ext cx="254160" cy="4572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" name=""/>
              <p:cNvSpPr/>
              <p:nvPr/>
            </p:nvSpPr>
            <p:spPr>
              <a:xfrm flipH="1">
                <a:off x="6225840" y="2995560"/>
                <a:ext cx="217800" cy="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 flipH="1" flipV="1">
                <a:off x="6079680" y="2876400"/>
                <a:ext cx="183960" cy="2145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 rot="10800000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 flipH="1" flipV="1">
                <a:off x="5989320" y="2909880"/>
                <a:ext cx="238320" cy="169920"/>
              </a:xfrm>
              <a:prstGeom prst="ellipse">
                <a:avLst/>
              </a:prstGeom>
              <a:noFill/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82" name=""/>
            <p:cNvSpPr/>
            <p:nvPr/>
          </p:nvSpPr>
          <p:spPr>
            <a:xfrm>
              <a:off x="5913360" y="2892240"/>
              <a:ext cx="41256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766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3" name=""/>
          <p:cNvSpPr/>
          <p:nvPr/>
        </p:nvSpPr>
        <p:spPr>
          <a:xfrm flipH="1" flipV="1">
            <a:off x="4614840" y="2068560"/>
            <a:ext cx="254160" cy="457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621320" y="2066760"/>
            <a:ext cx="198360" cy="6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794120" y="197820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4830840" y="1989000"/>
            <a:ext cx="269640" cy="169920"/>
          </a:xfrm>
          <a:prstGeom prst="ellipse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773600" y="1962000"/>
            <a:ext cx="38736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8" name=""/>
          <p:cNvGrpSpPr/>
          <p:nvPr/>
        </p:nvGrpSpPr>
        <p:grpSpPr>
          <a:xfrm>
            <a:off x="4859280" y="2556360"/>
            <a:ext cx="530280" cy="563040"/>
            <a:chOff x="4859280" y="2556360"/>
            <a:chExt cx="530280" cy="563040"/>
          </a:xfrm>
        </p:grpSpPr>
        <p:grpSp>
          <p:nvGrpSpPr>
            <p:cNvPr id="189" name=""/>
            <p:cNvGrpSpPr/>
            <p:nvPr/>
          </p:nvGrpSpPr>
          <p:grpSpPr>
            <a:xfrm>
              <a:off x="4935600" y="2556360"/>
              <a:ext cx="453960" cy="546840"/>
              <a:chOff x="4935600" y="2556360"/>
              <a:chExt cx="453960" cy="546840"/>
            </a:xfrm>
          </p:grpSpPr>
          <p:sp>
            <p:nvSpPr>
              <p:cNvPr id="190" name=""/>
              <p:cNvSpPr/>
              <p:nvPr/>
            </p:nvSpPr>
            <p:spPr>
              <a:xfrm>
                <a:off x="5135760" y="2556360"/>
                <a:ext cx="253800" cy="4568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" name=""/>
              <p:cNvSpPr/>
              <p:nvPr/>
            </p:nvSpPr>
            <p:spPr>
              <a:xfrm flipH="1">
                <a:off x="5171760" y="3008160"/>
                <a:ext cx="217440" cy="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" name=""/>
              <p:cNvSpPr/>
              <p:nvPr/>
            </p:nvSpPr>
            <p:spPr>
              <a:xfrm flipH="1" flipV="1">
                <a:off x="5026320" y="2888640"/>
                <a:ext cx="183600" cy="214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 rot="10800000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" name=""/>
              <p:cNvSpPr/>
              <p:nvPr/>
            </p:nvSpPr>
            <p:spPr>
              <a:xfrm flipH="1" flipV="1">
                <a:off x="4935240" y="2922480"/>
                <a:ext cx="237960" cy="169560"/>
              </a:xfrm>
              <a:prstGeom prst="ellipse">
                <a:avLst/>
              </a:prstGeom>
              <a:noFill/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4" name=""/>
            <p:cNvSpPr/>
            <p:nvPr/>
          </p:nvSpPr>
          <p:spPr>
            <a:xfrm>
              <a:off x="4859280" y="2905200"/>
              <a:ext cx="39384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742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5" name=""/>
          <p:cNvSpPr/>
          <p:nvPr/>
        </p:nvSpPr>
        <p:spPr>
          <a:xfrm flipH="1" flipV="1">
            <a:off x="3350880" y="2049480"/>
            <a:ext cx="253800" cy="457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351240" y="2048040"/>
            <a:ext cx="21744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7" name=""/>
          <p:cNvGrpSpPr/>
          <p:nvPr/>
        </p:nvGrpSpPr>
        <p:grpSpPr>
          <a:xfrm>
            <a:off x="3605040" y="2537280"/>
            <a:ext cx="520560" cy="563040"/>
            <a:chOff x="3605040" y="2537280"/>
            <a:chExt cx="520560" cy="563040"/>
          </a:xfrm>
        </p:grpSpPr>
        <p:grpSp>
          <p:nvGrpSpPr>
            <p:cNvPr id="198" name=""/>
            <p:cNvGrpSpPr/>
            <p:nvPr/>
          </p:nvGrpSpPr>
          <p:grpSpPr>
            <a:xfrm>
              <a:off x="3671640" y="2537280"/>
              <a:ext cx="453960" cy="546840"/>
              <a:chOff x="3671640" y="2537280"/>
              <a:chExt cx="453960" cy="546840"/>
            </a:xfrm>
          </p:grpSpPr>
          <p:sp>
            <p:nvSpPr>
              <p:cNvPr id="199" name=""/>
              <p:cNvSpPr/>
              <p:nvPr/>
            </p:nvSpPr>
            <p:spPr>
              <a:xfrm>
                <a:off x="3871800" y="2537280"/>
                <a:ext cx="253800" cy="4568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" name=""/>
              <p:cNvSpPr/>
              <p:nvPr/>
            </p:nvSpPr>
            <p:spPr>
              <a:xfrm flipH="1">
                <a:off x="3907800" y="2989080"/>
                <a:ext cx="217440" cy="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 flipH="1" flipV="1">
                <a:off x="3762360" y="2869560"/>
                <a:ext cx="183600" cy="214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 rot="10800000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" name=""/>
              <p:cNvSpPr/>
              <p:nvPr/>
            </p:nvSpPr>
            <p:spPr>
              <a:xfrm flipH="1" flipV="1">
                <a:off x="3671280" y="2903400"/>
                <a:ext cx="237960" cy="169560"/>
              </a:xfrm>
              <a:prstGeom prst="ellipse">
                <a:avLst/>
              </a:prstGeom>
              <a:noFill/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03" name=""/>
            <p:cNvSpPr/>
            <p:nvPr/>
          </p:nvSpPr>
          <p:spPr>
            <a:xfrm>
              <a:off x="3605040" y="2886120"/>
              <a:ext cx="46008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732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4" name=""/>
          <p:cNvSpPr/>
          <p:nvPr/>
        </p:nvSpPr>
        <p:spPr>
          <a:xfrm flipH="1" flipV="1">
            <a:off x="2373120" y="2062080"/>
            <a:ext cx="253800" cy="457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2373480" y="2060640"/>
            <a:ext cx="217440" cy="6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2552760" y="197172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7" name=""/>
          <p:cNvGrpSpPr/>
          <p:nvPr/>
        </p:nvGrpSpPr>
        <p:grpSpPr>
          <a:xfrm>
            <a:off x="2646360" y="2549880"/>
            <a:ext cx="501480" cy="684360"/>
            <a:chOff x="2646360" y="2549880"/>
            <a:chExt cx="501480" cy="684360"/>
          </a:xfrm>
        </p:grpSpPr>
        <p:grpSp>
          <p:nvGrpSpPr>
            <p:cNvPr id="208" name=""/>
            <p:cNvGrpSpPr/>
            <p:nvPr/>
          </p:nvGrpSpPr>
          <p:grpSpPr>
            <a:xfrm>
              <a:off x="2693880" y="2549880"/>
              <a:ext cx="453960" cy="546840"/>
              <a:chOff x="2693880" y="2549880"/>
              <a:chExt cx="453960" cy="546840"/>
            </a:xfrm>
          </p:grpSpPr>
          <p:sp>
            <p:nvSpPr>
              <p:cNvPr id="209" name=""/>
              <p:cNvSpPr/>
              <p:nvPr/>
            </p:nvSpPr>
            <p:spPr>
              <a:xfrm>
                <a:off x="2894040" y="2549880"/>
                <a:ext cx="253800" cy="45684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" name=""/>
              <p:cNvSpPr/>
              <p:nvPr/>
            </p:nvSpPr>
            <p:spPr>
              <a:xfrm flipH="1">
                <a:off x="2930040" y="3001680"/>
                <a:ext cx="217440" cy="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" name=""/>
              <p:cNvSpPr/>
              <p:nvPr/>
            </p:nvSpPr>
            <p:spPr>
              <a:xfrm flipH="1" flipV="1">
                <a:off x="2784600" y="2882160"/>
                <a:ext cx="183600" cy="214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 rot="10800000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" name=""/>
              <p:cNvSpPr/>
              <p:nvPr/>
            </p:nvSpPr>
            <p:spPr>
              <a:xfrm flipH="1" flipV="1">
                <a:off x="2693520" y="2916000"/>
                <a:ext cx="237960" cy="169560"/>
              </a:xfrm>
              <a:prstGeom prst="ellipse">
                <a:avLst/>
              </a:prstGeom>
              <a:noFill/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13" name=""/>
            <p:cNvSpPr/>
            <p:nvPr/>
          </p:nvSpPr>
          <p:spPr>
            <a:xfrm>
              <a:off x="2646360" y="2898360"/>
              <a:ext cx="336600" cy="33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736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4" name=""/>
          <p:cNvSpPr/>
          <p:nvPr/>
        </p:nvSpPr>
        <p:spPr>
          <a:xfrm>
            <a:off x="6532560" y="1789200"/>
            <a:ext cx="355680" cy="2253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6727680" y="1414440"/>
            <a:ext cx="82404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850,050 Mcf/d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6" name=""/>
          <p:cNvGrpSpPr/>
          <p:nvPr/>
        </p:nvGrpSpPr>
        <p:grpSpPr>
          <a:xfrm>
            <a:off x="7299000" y="2367000"/>
            <a:ext cx="255960" cy="260280"/>
            <a:chOff x="7299000" y="2367000"/>
            <a:chExt cx="255960" cy="260280"/>
          </a:xfrm>
        </p:grpSpPr>
        <p:sp>
          <p:nvSpPr>
            <p:cNvPr id="217" name=""/>
            <p:cNvSpPr/>
            <p:nvPr/>
          </p:nvSpPr>
          <p:spPr>
            <a:xfrm>
              <a:off x="7304400" y="2373120"/>
              <a:ext cx="250560" cy="2394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299000" y="2367000"/>
              <a:ext cx="2552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5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9" name=""/>
          <p:cNvGrpSpPr/>
          <p:nvPr/>
        </p:nvGrpSpPr>
        <p:grpSpPr>
          <a:xfrm>
            <a:off x="7294680" y="2523960"/>
            <a:ext cx="530280" cy="563400"/>
            <a:chOff x="7294680" y="2523960"/>
            <a:chExt cx="530280" cy="563400"/>
          </a:xfrm>
        </p:grpSpPr>
        <p:grpSp>
          <p:nvGrpSpPr>
            <p:cNvPr id="220" name=""/>
            <p:cNvGrpSpPr/>
            <p:nvPr/>
          </p:nvGrpSpPr>
          <p:grpSpPr>
            <a:xfrm>
              <a:off x="7370640" y="2523960"/>
              <a:ext cx="454320" cy="547920"/>
              <a:chOff x="7370640" y="2523960"/>
              <a:chExt cx="454320" cy="547920"/>
            </a:xfrm>
          </p:grpSpPr>
          <p:sp>
            <p:nvSpPr>
              <p:cNvPr id="221" name=""/>
              <p:cNvSpPr/>
              <p:nvPr/>
            </p:nvSpPr>
            <p:spPr>
              <a:xfrm>
                <a:off x="7570800" y="2523960"/>
                <a:ext cx="254160" cy="45720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" name=""/>
              <p:cNvSpPr/>
              <p:nvPr/>
            </p:nvSpPr>
            <p:spPr>
              <a:xfrm flipH="1">
                <a:off x="7607160" y="2976480"/>
                <a:ext cx="217800" cy="0"/>
              </a:xfrm>
              <a:prstGeom prst="line">
                <a:avLst/>
              </a:prstGeom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" name=""/>
              <p:cNvSpPr/>
              <p:nvPr/>
            </p:nvSpPr>
            <p:spPr>
              <a:xfrm flipH="1" flipV="1">
                <a:off x="7461000" y="2857320"/>
                <a:ext cx="183960" cy="2145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2160" rIns="92160" tIns="46080" bIns="46080" anchor="t" rot="10800000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" name=""/>
              <p:cNvSpPr/>
              <p:nvPr/>
            </p:nvSpPr>
            <p:spPr>
              <a:xfrm flipH="1" flipV="1">
                <a:off x="7370640" y="2890800"/>
                <a:ext cx="238320" cy="169920"/>
              </a:xfrm>
              <a:prstGeom prst="ellipse">
                <a:avLst/>
              </a:prstGeom>
              <a:noFill/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25" name=""/>
            <p:cNvSpPr/>
            <p:nvPr/>
          </p:nvSpPr>
          <p:spPr>
            <a:xfrm>
              <a:off x="7294680" y="2873160"/>
              <a:ext cx="41256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785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6" name=""/>
          <p:cNvSpPr/>
          <p:nvPr/>
        </p:nvSpPr>
        <p:spPr>
          <a:xfrm>
            <a:off x="7558200" y="2505240"/>
            <a:ext cx="39996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7937640" y="2319480"/>
            <a:ext cx="8967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Texas 413,161 Mcf/d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 flipV="1">
            <a:off x="6702480" y="2009520"/>
            <a:ext cx="0" cy="50004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6486480" y="1797120"/>
            <a:ext cx="4888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Gallup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 flipH="1" flipV="1">
            <a:off x="6217920" y="1958760"/>
            <a:ext cx="374760" cy="1774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6037200" y="17827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6073920" y="1793880"/>
            <a:ext cx="237960" cy="169920"/>
          </a:xfrm>
          <a:prstGeom prst="ellipse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6032520" y="1776240"/>
            <a:ext cx="3938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950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flipH="1" flipV="1">
            <a:off x="6210360" y="1598760"/>
            <a:ext cx="473040" cy="18576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010200" y="142236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6046920" y="1433520"/>
            <a:ext cx="237960" cy="169920"/>
          </a:xfrm>
          <a:prstGeom prst="ellipse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005520" y="1415880"/>
            <a:ext cx="3938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2558880" y="197820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2595600" y="1989000"/>
            <a:ext cx="270000" cy="169920"/>
          </a:xfrm>
          <a:prstGeom prst="ellipse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2538360" y="1962000"/>
            <a:ext cx="38736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1007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3530520" y="19591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3537000" y="1965240"/>
            <a:ext cx="183960" cy="21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3573360" y="1976400"/>
            <a:ext cx="270000" cy="169920"/>
          </a:xfrm>
          <a:prstGeom prst="ellipse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516480" y="1949400"/>
            <a:ext cx="38736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884920" y="1976400"/>
            <a:ext cx="269640" cy="169920"/>
          </a:xfrm>
          <a:prstGeom prst="ellipse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5835600" y="1949400"/>
            <a:ext cx="387360" cy="35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 flipH="1" flipV="1">
            <a:off x="1104840" y="2552400"/>
            <a:ext cx="6205680" cy="32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779400" y="2514600"/>
            <a:ext cx="653724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9" name=""/>
          <p:cNvGrpSpPr/>
          <p:nvPr/>
        </p:nvGrpSpPr>
        <p:grpSpPr>
          <a:xfrm>
            <a:off x="5927400" y="2395440"/>
            <a:ext cx="255960" cy="260280"/>
            <a:chOff x="5927400" y="2395440"/>
            <a:chExt cx="255960" cy="260280"/>
          </a:xfrm>
        </p:grpSpPr>
        <p:sp>
          <p:nvSpPr>
            <p:cNvPr id="250" name=""/>
            <p:cNvSpPr/>
            <p:nvPr/>
          </p:nvSpPr>
          <p:spPr>
            <a:xfrm>
              <a:off x="5932800" y="2401560"/>
              <a:ext cx="250560" cy="2394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5927400" y="2395440"/>
              <a:ext cx="2552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4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2" name=""/>
          <p:cNvGrpSpPr/>
          <p:nvPr/>
        </p:nvGrpSpPr>
        <p:grpSpPr>
          <a:xfrm>
            <a:off x="4873320" y="2395440"/>
            <a:ext cx="255960" cy="260280"/>
            <a:chOff x="4873320" y="2395440"/>
            <a:chExt cx="255960" cy="260280"/>
          </a:xfrm>
        </p:grpSpPr>
        <p:sp>
          <p:nvSpPr>
            <p:cNvPr id="253" name=""/>
            <p:cNvSpPr/>
            <p:nvPr/>
          </p:nvSpPr>
          <p:spPr>
            <a:xfrm>
              <a:off x="4878720" y="2401560"/>
              <a:ext cx="250560" cy="2394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4873320" y="2395440"/>
              <a:ext cx="2552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3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5" name=""/>
          <p:cNvGrpSpPr/>
          <p:nvPr/>
        </p:nvGrpSpPr>
        <p:grpSpPr>
          <a:xfrm>
            <a:off x="3609720" y="2395440"/>
            <a:ext cx="255960" cy="260280"/>
            <a:chOff x="3609720" y="2395440"/>
            <a:chExt cx="255960" cy="260280"/>
          </a:xfrm>
        </p:grpSpPr>
        <p:sp>
          <p:nvSpPr>
            <p:cNvPr id="256" name=""/>
            <p:cNvSpPr/>
            <p:nvPr/>
          </p:nvSpPr>
          <p:spPr>
            <a:xfrm>
              <a:off x="3615120" y="2401560"/>
              <a:ext cx="250560" cy="2394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3609720" y="2395440"/>
              <a:ext cx="2552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8" name=""/>
          <p:cNvGrpSpPr/>
          <p:nvPr/>
        </p:nvGrpSpPr>
        <p:grpSpPr>
          <a:xfrm>
            <a:off x="2625480" y="2395440"/>
            <a:ext cx="255960" cy="260280"/>
            <a:chOff x="2625480" y="2395440"/>
            <a:chExt cx="255960" cy="260280"/>
          </a:xfrm>
        </p:grpSpPr>
        <p:sp>
          <p:nvSpPr>
            <p:cNvPr id="259" name=""/>
            <p:cNvSpPr/>
            <p:nvPr/>
          </p:nvSpPr>
          <p:spPr>
            <a:xfrm>
              <a:off x="2630880" y="2401560"/>
              <a:ext cx="250560" cy="2394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2625480" y="2395440"/>
              <a:ext cx="2552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1" name=""/>
          <p:cNvSpPr/>
          <p:nvPr/>
        </p:nvSpPr>
        <p:spPr>
          <a:xfrm>
            <a:off x="473040" y="2112840"/>
            <a:ext cx="6714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855 MMcfd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 flipV="1">
            <a:off x="1459080" y="2556000"/>
            <a:ext cx="0" cy="30456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52600" y="2755800"/>
            <a:ext cx="6714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Topock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310 MMcfd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1139760" y="2830680"/>
            <a:ext cx="62028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Kingman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 MMcfd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895 psig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 flipV="1">
            <a:off x="6703920" y="2513160"/>
            <a:ext cx="0" cy="39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5240160" y="2508120"/>
            <a:ext cx="6386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30”ML/LL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7" name=""/>
          <p:cNvGrpSpPr/>
          <p:nvPr/>
        </p:nvGrpSpPr>
        <p:grpSpPr>
          <a:xfrm>
            <a:off x="7299000" y="2367000"/>
            <a:ext cx="255960" cy="260280"/>
            <a:chOff x="7299000" y="2367000"/>
            <a:chExt cx="255960" cy="260280"/>
          </a:xfrm>
        </p:grpSpPr>
        <p:sp>
          <p:nvSpPr>
            <p:cNvPr id="268" name=""/>
            <p:cNvSpPr/>
            <p:nvPr/>
          </p:nvSpPr>
          <p:spPr>
            <a:xfrm>
              <a:off x="7304400" y="2373120"/>
              <a:ext cx="250560" cy="2394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7299000" y="2367000"/>
              <a:ext cx="2552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5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0" name=""/>
          <p:cNvSpPr/>
          <p:nvPr/>
        </p:nvSpPr>
        <p:spPr>
          <a:xfrm>
            <a:off x="7558200" y="2505240"/>
            <a:ext cx="39996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1657080" y="2247840"/>
            <a:ext cx="864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1,240,000 Mcf/d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 flipH="1">
            <a:off x="2060280" y="2463840"/>
            <a:ext cx="290520" cy="0"/>
          </a:xfrm>
          <a:prstGeom prst="line">
            <a:avLst/>
          </a:prstGeom>
          <a:ln w="6480">
            <a:solidFill>
              <a:srgbClr val="000000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 flipV="1">
            <a:off x="6589800" y="2020680"/>
            <a:ext cx="104760" cy="1141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6726960" y="2330280"/>
            <a:ext cx="5227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27.2 mi.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6212520" y="2336760"/>
            <a:ext cx="5227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43.1 mi.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5253840" y="2330280"/>
            <a:ext cx="5227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85.9 mi.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6414840" y="2508120"/>
            <a:ext cx="6386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30”ML/LL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4072680" y="2330280"/>
            <a:ext cx="5227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58.7 mi.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3005640" y="2330280"/>
            <a:ext cx="5227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89.6 mi.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4243320" y="2508120"/>
            <a:ext cx="6386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30”ML/LL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2954160" y="2508120"/>
            <a:ext cx="6386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30”ML/LL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1855440" y="2495520"/>
            <a:ext cx="6386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30”ML/LL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 flipV="1">
            <a:off x="1019160" y="2513160"/>
            <a:ext cx="95400" cy="39672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919880" y="2603520"/>
            <a:ext cx="5227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54.1 mi.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1069200" y="2502000"/>
            <a:ext cx="4460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 mi.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flipV="1">
            <a:off x="6692760" y="1442880"/>
            <a:ext cx="0" cy="33840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 flipV="1">
            <a:off x="4238640" y="2552400"/>
            <a:ext cx="0" cy="304920"/>
          </a:xfrm>
          <a:prstGeom prst="line">
            <a:avLst/>
          </a:prstGeom>
          <a:ln w="12600">
            <a:solidFill>
              <a:srgbClr val="000000"/>
            </a:solidFill>
            <a:miter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4135320" y="2830680"/>
            <a:ext cx="6458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Flagstaff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7.1 MMcfd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785 psig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 flipV="1">
            <a:off x="1116000" y="2329920"/>
            <a:ext cx="41400" cy="1666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1297080" y="2252520"/>
            <a:ext cx="237960" cy="169920"/>
          </a:xfrm>
          <a:prstGeom prst="ellipse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1246320" y="2224080"/>
            <a:ext cx="33624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848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166760" y="2332080"/>
            <a:ext cx="1285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rot="2700000">
            <a:off x="315000" y="2066040"/>
            <a:ext cx="1625400" cy="1233360"/>
          </a:xfrm>
          <a:prstGeom prst="ellipse">
            <a:avLst/>
          </a:prstGeom>
          <a:noFill/>
          <a:ln w="64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876240" y="1130400"/>
            <a:ext cx="1459080" cy="4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Volume at take-off points vary depending upon daily nominations and scheduling.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 flipH="1">
            <a:off x="1177920" y="1521000"/>
            <a:ext cx="241200" cy="488880"/>
          </a:xfrm>
          <a:prstGeom prst="line">
            <a:avLst/>
          </a:prstGeom>
          <a:ln w="64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96" name="" descr=""/>
          <p:cNvPicPr/>
          <p:nvPr/>
        </p:nvPicPr>
        <p:blipFill>
          <a:blip r:embed="rId1"/>
          <a:stretch/>
        </p:blipFill>
        <p:spPr>
          <a:xfrm>
            <a:off x="152280" y="3591000"/>
            <a:ext cx="5677200" cy="3105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1996-10-31T08:45:14Z</dcterms:created>
  <dc:creator>Transwestern Pipeline Company</dc:creator>
  <dc:description>Standing Rock Sta. &amp; La Plata "A" unit add.</dc:description>
  <dc:language>en-US</dc:language>
  <cp:lastModifiedBy>Donna Martens</cp:lastModifiedBy>
  <cp:lastPrinted>2001-03-08T17:58:14Z</cp:lastPrinted>
  <dcterms:modified xsi:type="dcterms:W3CDTF">2001-03-22T20:35:04Z</dcterms:modified>
  <cp:revision>47</cp:revision>
  <dc:subject>Exhibit G Existing &amp; Proposed Facilities</dc:subject>
  <dc:title>San Juan Lateral Expansion Phase II</dc:title>
</cp:coreProperties>
</file>