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288588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"/>
          <p:cNvSpPr/>
          <p:nvPr/>
        </p:nvSpPr>
        <p:spPr>
          <a:xfrm>
            <a:off x="453960" y="6546960"/>
            <a:ext cx="1249920" cy="18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1999 GT-9060000-</a:t>
            </a:r>
            <a:fld id="{942B1E36-0C95-4EBF-9729-D1AA236B6457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" name="ENE_C_WHI" descr=""/>
          <p:cNvPicPr/>
          <p:nvPr/>
        </p:nvPicPr>
        <p:blipFill>
          <a:blip r:embed="rId2"/>
          <a:stretch/>
        </p:blipFill>
        <p:spPr>
          <a:xfrm flipH="1" rot="10800000">
            <a:off x="9434520" y="6160680"/>
            <a:ext cx="622440" cy="62244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28760" y="574200"/>
            <a:ext cx="9485280" cy="29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Pipeline Capacity Contracting:</a:t>
            </a:r>
            <a:br>
              <a:rPr sz="4000"/>
            </a:b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Finding 21st Century Approaches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1506600" y="3303360"/>
            <a:ext cx="7238880" cy="2052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26600" y="609120"/>
            <a:ext cx="957276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The U.S. Capacity Contracting Challenge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1257480" y="1698120"/>
            <a:ext cx="7772400" cy="396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EIA estimates that between 1998 and 2003 more than 8 Bcf/D of pipeline capacity will be subject to re-contracting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 significant portion will likely be re-subscribed, but at potentially lower rates and for shorter terms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Average term of all new contracts is 5 years. 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average duration of short-term contracts is 9.6 months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average length of contracts of greater than 3 years (including new  expansion contracts ) has decreased to 7 years.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*Source:  EIA Natural Gas 1998 - Issues and Trends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74280" y="609120"/>
            <a:ext cx="869004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Evolution of the Capacity Contracting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868320" y="1981080"/>
            <a:ext cx="892008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Long-Term Contract Era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Early (“Turnback”) Cases:  NGPL, Transwestern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Generation Contracting Issues:  Discounting, “Cherry-Picking”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Continuous Contracting Era:  Auctions, Prearranged Deals, Negotiated Rate Transactions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20760" y="237600"/>
            <a:ext cx="9966240" cy="76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Capacity Contracting Challenges 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1028520" y="1471680"/>
            <a:ext cx="8546760" cy="33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Excess Capacity to a Market -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Year-round capacity that will be idle at any price.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Economic Turnback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- Capacity can be re-subscribed, but at less than maximum rates.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“Cherry-Picked” Capacity -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Shippers seek to re-subscribe to only the most valuable points, paths or segments of capacity.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Off-Peak Capacity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- Pipelines are sized to serve peak markets, and accordingly there is more capacity than market demand during off-peak periods.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Reshaped Entitlements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- As contracts come up for renewal, shippers seek to reshape entitlements -- seeking different entitlement levels for different periods.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Continuously Posted Capacity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- Shippers re-subscribe, but at such short-terms that the capacity remains continuously posted.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Causes of the Continuous Contracting Cycle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Excess Capacity?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Pricing Issues - The De-Averaging of Rates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Regulatory Rules: ROFR, Inflexibility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Asymmetry of  Risk: Short-Term v. Long-Term Contracts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New  Customers’ Contracting Perspective  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Solutions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1257480" y="1716120"/>
            <a:ext cx="7772400" cy="394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Traditional Regulatory Approaches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Establish Minimum Contract Terms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Approach as a Cost Allocation Matter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New Market-Oriented Approaches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“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Unbundle” Pipeline Pricing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Permit new services and contractual flexibilities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098360" y="609120"/>
            <a:ext cx="83530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Market-Oriented Approaches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Negotiated Rates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Seasonal Rates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Term-Differentiated Rates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Revise or Eliminate ROFR Rules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New Services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Lift price caps for capacity release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Expanded use of auctions/open seasons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Contractual risk sharing agreements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7283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1998-04-21T11:26:21Z</dcterms:created>
  <dc:creator>ECT</dc:creator>
  <dc:description/>
  <dc:language>en-US</dc:language>
  <cp:lastModifiedBy>scorman</cp:lastModifiedBy>
  <cp:lastPrinted>1999-09-13T15:08:46Z</cp:lastPrinted>
  <dcterms:modified xsi:type="dcterms:W3CDTF">2000-02-02T12:31:50Z</dcterms:modified>
  <cp:revision>332</cp:revision>
  <dc:subject/>
  <dc:title>No Slide Title</dc:title>
</cp:coreProperties>
</file>