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7131050" cy="9964738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165311F-0EFD-47CC-9A2C-57E9EC1882E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34600" y="885960"/>
            <a:ext cx="6062760" cy="1660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34600" y="2879280"/>
            <a:ext cx="6062760" cy="5978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34960" y="9080280"/>
            <a:ext cx="1486080" cy="663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436480" y="9080280"/>
            <a:ext cx="2259000" cy="663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5111640" y="9080280"/>
            <a:ext cx="1486080" cy="663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83DE450-4908-4A3D-B9BF-063E9748453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76320" y="152280"/>
            <a:ext cx="6962760" cy="9601200"/>
          </a:xfrm>
          <a:prstGeom prst="rect">
            <a:avLst/>
          </a:prstGeom>
          <a:noFill/>
          <a:ln w="76320">
            <a:solidFill>
              <a:srgbClr val="4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230480" y="543240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" name=""/>
          <p:cNvGrpSpPr/>
          <p:nvPr/>
        </p:nvGrpSpPr>
        <p:grpSpPr>
          <a:xfrm>
            <a:off x="412200" y="5429160"/>
            <a:ext cx="1032840" cy="256680"/>
            <a:chOff x="412200" y="5429160"/>
            <a:chExt cx="1032840" cy="256680"/>
          </a:xfrm>
        </p:grpSpPr>
        <p:sp>
          <p:nvSpPr>
            <p:cNvPr id="8" name=""/>
            <p:cNvSpPr/>
            <p:nvPr/>
          </p:nvSpPr>
          <p:spPr>
            <a:xfrm>
              <a:off x="557280" y="5459400"/>
              <a:ext cx="28440" cy="69840"/>
            </a:xfrm>
            <a:custGeom>
              <a:avLst/>
              <a:gdLst/>
              <a:ahLst/>
              <a:rect l="l" t="t" r="r" b="b"/>
              <a:pathLst>
                <a:path w="109" h="272">
                  <a:moveTo>
                    <a:pt x="34" y="226"/>
                  </a:moveTo>
                  <a:lnTo>
                    <a:pt x="34" y="43"/>
                  </a:lnTo>
                  <a:lnTo>
                    <a:pt x="34" y="38"/>
                  </a:lnTo>
                  <a:lnTo>
                    <a:pt x="34" y="30"/>
                  </a:lnTo>
                  <a:lnTo>
                    <a:pt x="32" y="25"/>
                  </a:lnTo>
                  <a:lnTo>
                    <a:pt x="30" y="18"/>
                  </a:lnTo>
                  <a:lnTo>
                    <a:pt x="27" y="16"/>
                  </a:lnTo>
                  <a:lnTo>
                    <a:pt x="25" y="13"/>
                  </a:lnTo>
                  <a:lnTo>
                    <a:pt x="20" y="11"/>
                  </a:lnTo>
                  <a:lnTo>
                    <a:pt x="17" y="9"/>
                  </a:lnTo>
                  <a:lnTo>
                    <a:pt x="9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108" y="0"/>
                  </a:lnTo>
                  <a:lnTo>
                    <a:pt x="108" y="8"/>
                  </a:lnTo>
                  <a:lnTo>
                    <a:pt x="103" y="8"/>
                  </a:lnTo>
                  <a:lnTo>
                    <a:pt x="98" y="8"/>
                  </a:lnTo>
                  <a:lnTo>
                    <a:pt x="93" y="9"/>
                  </a:lnTo>
                  <a:lnTo>
                    <a:pt x="88" y="11"/>
                  </a:lnTo>
                  <a:lnTo>
                    <a:pt x="86" y="13"/>
                  </a:lnTo>
                  <a:lnTo>
                    <a:pt x="84" y="13"/>
                  </a:lnTo>
                  <a:lnTo>
                    <a:pt x="81" y="14"/>
                  </a:lnTo>
                  <a:lnTo>
                    <a:pt x="80" y="16"/>
                  </a:lnTo>
                  <a:lnTo>
                    <a:pt x="80" y="18"/>
                  </a:lnTo>
                  <a:lnTo>
                    <a:pt x="78" y="21"/>
                  </a:lnTo>
                  <a:lnTo>
                    <a:pt x="76" y="24"/>
                  </a:lnTo>
                  <a:lnTo>
                    <a:pt x="76" y="27"/>
                  </a:lnTo>
                  <a:lnTo>
                    <a:pt x="74" y="34"/>
                  </a:lnTo>
                  <a:lnTo>
                    <a:pt x="74" y="43"/>
                  </a:lnTo>
                  <a:lnTo>
                    <a:pt x="74" y="226"/>
                  </a:lnTo>
                  <a:lnTo>
                    <a:pt x="74" y="231"/>
                  </a:lnTo>
                  <a:lnTo>
                    <a:pt x="74" y="236"/>
                  </a:lnTo>
                  <a:lnTo>
                    <a:pt x="76" y="242"/>
                  </a:lnTo>
                  <a:lnTo>
                    <a:pt x="76" y="247"/>
                  </a:lnTo>
                  <a:lnTo>
                    <a:pt x="78" y="249"/>
                  </a:lnTo>
                  <a:lnTo>
                    <a:pt x="80" y="252"/>
                  </a:lnTo>
                  <a:lnTo>
                    <a:pt x="81" y="255"/>
                  </a:lnTo>
                  <a:lnTo>
                    <a:pt x="82" y="256"/>
                  </a:lnTo>
                  <a:lnTo>
                    <a:pt x="84" y="257"/>
                  </a:lnTo>
                  <a:lnTo>
                    <a:pt x="86" y="259"/>
                  </a:lnTo>
                  <a:lnTo>
                    <a:pt x="89" y="259"/>
                  </a:lnTo>
                  <a:lnTo>
                    <a:pt x="90" y="261"/>
                  </a:lnTo>
                  <a:lnTo>
                    <a:pt x="99" y="263"/>
                  </a:lnTo>
                  <a:lnTo>
                    <a:pt x="108" y="263"/>
                  </a:lnTo>
                  <a:lnTo>
                    <a:pt x="108" y="271"/>
                  </a:lnTo>
                  <a:lnTo>
                    <a:pt x="0" y="271"/>
                  </a:lnTo>
                  <a:lnTo>
                    <a:pt x="0" y="263"/>
                  </a:lnTo>
                  <a:lnTo>
                    <a:pt x="5" y="263"/>
                  </a:lnTo>
                  <a:lnTo>
                    <a:pt x="9" y="263"/>
                  </a:lnTo>
                  <a:lnTo>
                    <a:pt x="17" y="261"/>
                  </a:lnTo>
                  <a:lnTo>
                    <a:pt x="20" y="259"/>
                  </a:lnTo>
                  <a:lnTo>
                    <a:pt x="25" y="257"/>
                  </a:lnTo>
                  <a:lnTo>
                    <a:pt x="29" y="255"/>
                  </a:lnTo>
                  <a:lnTo>
                    <a:pt x="30" y="251"/>
                  </a:lnTo>
                  <a:lnTo>
                    <a:pt x="32" y="247"/>
                  </a:lnTo>
                  <a:lnTo>
                    <a:pt x="34" y="242"/>
                  </a:lnTo>
                  <a:lnTo>
                    <a:pt x="34" y="236"/>
                  </a:lnTo>
                  <a:lnTo>
                    <a:pt x="34" y="231"/>
                  </a:lnTo>
                  <a:lnTo>
                    <a:pt x="34" y="226"/>
                  </a:lnTo>
                </a:path>
              </a:pathLst>
            </a:custGeom>
            <a:solidFill>
              <a:srgbClr val="4fffff"/>
            </a:solidFill>
            <a:ln cap="rnd" w="9360">
              <a:solidFill>
                <a:srgbClr val="4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604800" y="5459400"/>
              <a:ext cx="66600" cy="69840"/>
            </a:xfrm>
            <a:custGeom>
              <a:avLst/>
              <a:gdLst/>
              <a:ahLst/>
              <a:rect l="l" t="t" r="r" b="b"/>
              <a:pathLst>
                <a:path w="261" h="275">
                  <a:moveTo>
                    <a:pt x="1" y="0"/>
                  </a:moveTo>
                  <a:lnTo>
                    <a:pt x="71" y="0"/>
                  </a:lnTo>
                  <a:lnTo>
                    <a:pt x="260" y="211"/>
                  </a:lnTo>
                  <a:lnTo>
                    <a:pt x="258" y="271"/>
                  </a:lnTo>
                  <a:lnTo>
                    <a:pt x="257" y="271"/>
                  </a:lnTo>
                  <a:lnTo>
                    <a:pt x="257" y="274"/>
                  </a:lnTo>
                  <a:lnTo>
                    <a:pt x="255" y="274"/>
                  </a:lnTo>
                  <a:lnTo>
                    <a:pt x="255" y="271"/>
                  </a:lnTo>
                  <a:lnTo>
                    <a:pt x="252" y="271"/>
                  </a:lnTo>
                  <a:lnTo>
                    <a:pt x="251" y="271"/>
                  </a:lnTo>
                  <a:lnTo>
                    <a:pt x="60" y="56"/>
                  </a:lnTo>
                  <a:lnTo>
                    <a:pt x="60" y="242"/>
                  </a:lnTo>
                  <a:lnTo>
                    <a:pt x="63" y="245"/>
                  </a:lnTo>
                  <a:lnTo>
                    <a:pt x="63" y="247"/>
                  </a:lnTo>
                  <a:lnTo>
                    <a:pt x="64" y="249"/>
                  </a:lnTo>
                  <a:lnTo>
                    <a:pt x="65" y="251"/>
                  </a:lnTo>
                  <a:lnTo>
                    <a:pt x="68" y="252"/>
                  </a:lnTo>
                  <a:lnTo>
                    <a:pt x="71" y="255"/>
                  </a:lnTo>
                  <a:lnTo>
                    <a:pt x="73" y="255"/>
                  </a:lnTo>
                  <a:lnTo>
                    <a:pt x="75" y="256"/>
                  </a:lnTo>
                  <a:lnTo>
                    <a:pt x="79" y="257"/>
                  </a:lnTo>
                  <a:lnTo>
                    <a:pt x="83" y="257"/>
                  </a:lnTo>
                  <a:lnTo>
                    <a:pt x="87" y="259"/>
                  </a:lnTo>
                  <a:lnTo>
                    <a:pt x="90" y="259"/>
                  </a:lnTo>
                  <a:lnTo>
                    <a:pt x="92" y="261"/>
                  </a:lnTo>
                  <a:lnTo>
                    <a:pt x="95" y="261"/>
                  </a:lnTo>
                  <a:lnTo>
                    <a:pt x="99" y="263"/>
                  </a:lnTo>
                  <a:lnTo>
                    <a:pt x="99" y="268"/>
                  </a:lnTo>
                  <a:lnTo>
                    <a:pt x="3" y="268"/>
                  </a:lnTo>
                  <a:lnTo>
                    <a:pt x="4" y="263"/>
                  </a:lnTo>
                  <a:lnTo>
                    <a:pt x="7" y="263"/>
                  </a:lnTo>
                  <a:lnTo>
                    <a:pt x="8" y="261"/>
                  </a:lnTo>
                  <a:lnTo>
                    <a:pt x="12" y="261"/>
                  </a:lnTo>
                  <a:lnTo>
                    <a:pt x="13" y="261"/>
                  </a:lnTo>
                  <a:lnTo>
                    <a:pt x="17" y="259"/>
                  </a:lnTo>
                  <a:lnTo>
                    <a:pt x="19" y="259"/>
                  </a:lnTo>
                  <a:lnTo>
                    <a:pt x="21" y="259"/>
                  </a:lnTo>
                  <a:lnTo>
                    <a:pt x="23" y="257"/>
                  </a:lnTo>
                  <a:lnTo>
                    <a:pt x="25" y="257"/>
                  </a:lnTo>
                  <a:lnTo>
                    <a:pt x="27" y="256"/>
                  </a:lnTo>
                  <a:lnTo>
                    <a:pt x="28" y="256"/>
                  </a:lnTo>
                  <a:lnTo>
                    <a:pt x="31" y="255"/>
                  </a:lnTo>
                  <a:lnTo>
                    <a:pt x="32" y="252"/>
                  </a:lnTo>
                  <a:lnTo>
                    <a:pt x="34" y="251"/>
                  </a:lnTo>
                  <a:lnTo>
                    <a:pt x="34" y="249"/>
                  </a:lnTo>
                  <a:lnTo>
                    <a:pt x="34" y="245"/>
                  </a:lnTo>
                  <a:lnTo>
                    <a:pt x="36" y="27"/>
                  </a:lnTo>
                  <a:lnTo>
                    <a:pt x="34" y="24"/>
                  </a:lnTo>
                  <a:lnTo>
                    <a:pt x="34" y="21"/>
                  </a:lnTo>
                  <a:lnTo>
                    <a:pt x="32" y="19"/>
                  </a:lnTo>
                  <a:lnTo>
                    <a:pt x="31" y="18"/>
                  </a:lnTo>
                  <a:lnTo>
                    <a:pt x="28" y="16"/>
                  </a:lnTo>
                  <a:lnTo>
                    <a:pt x="27" y="14"/>
                  </a:lnTo>
                  <a:lnTo>
                    <a:pt x="25" y="14"/>
                  </a:lnTo>
                  <a:lnTo>
                    <a:pt x="22" y="13"/>
                  </a:lnTo>
                  <a:lnTo>
                    <a:pt x="21" y="11"/>
                  </a:lnTo>
                  <a:lnTo>
                    <a:pt x="17" y="11"/>
                  </a:lnTo>
                  <a:lnTo>
                    <a:pt x="16" y="9"/>
                  </a:lnTo>
                  <a:lnTo>
                    <a:pt x="12" y="9"/>
                  </a:lnTo>
                  <a:lnTo>
                    <a:pt x="8" y="9"/>
                  </a:lnTo>
                  <a:lnTo>
                    <a:pt x="4" y="8"/>
                  </a:lnTo>
                  <a:lnTo>
                    <a:pt x="1" y="8"/>
                  </a:lnTo>
                  <a:lnTo>
                    <a:pt x="0" y="5"/>
                  </a:lnTo>
                  <a:lnTo>
                    <a:pt x="0" y="4"/>
                  </a:lnTo>
                  <a:lnTo>
                    <a:pt x="0" y="2"/>
                  </a:lnTo>
                  <a:lnTo>
                    <a:pt x="0" y="0"/>
                  </a:lnTo>
                  <a:lnTo>
                    <a:pt x="1" y="0"/>
                  </a:lnTo>
                </a:path>
              </a:pathLst>
            </a:custGeom>
            <a:solidFill>
              <a:srgbClr val="4fffff"/>
            </a:solidFill>
            <a:ln cap="rnd" w="9360">
              <a:solidFill>
                <a:srgbClr val="4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663480" y="5459400"/>
              <a:ext cx="79200" cy="68400"/>
            </a:xfrm>
            <a:custGeom>
              <a:avLst/>
              <a:gdLst/>
              <a:ahLst/>
              <a:rect l="l" t="t" r="r" b="b"/>
              <a:pathLst>
                <a:path w="304" h="267">
                  <a:moveTo>
                    <a:pt x="74" y="0"/>
                  </a:moveTo>
                  <a:lnTo>
                    <a:pt x="243" y="183"/>
                  </a:lnTo>
                  <a:lnTo>
                    <a:pt x="243" y="26"/>
                  </a:lnTo>
                  <a:lnTo>
                    <a:pt x="242" y="23"/>
                  </a:lnTo>
                  <a:lnTo>
                    <a:pt x="242" y="21"/>
                  </a:lnTo>
                  <a:lnTo>
                    <a:pt x="240" y="17"/>
                  </a:lnTo>
                  <a:lnTo>
                    <a:pt x="238" y="16"/>
                  </a:lnTo>
                  <a:lnTo>
                    <a:pt x="237" y="13"/>
                  </a:lnTo>
                  <a:lnTo>
                    <a:pt x="234" y="12"/>
                  </a:lnTo>
                  <a:lnTo>
                    <a:pt x="233" y="12"/>
                  </a:lnTo>
                  <a:lnTo>
                    <a:pt x="229" y="10"/>
                  </a:lnTo>
                  <a:lnTo>
                    <a:pt x="227" y="9"/>
                  </a:lnTo>
                  <a:lnTo>
                    <a:pt x="223" y="7"/>
                  </a:lnTo>
                  <a:lnTo>
                    <a:pt x="222" y="7"/>
                  </a:lnTo>
                  <a:lnTo>
                    <a:pt x="218" y="5"/>
                  </a:lnTo>
                  <a:lnTo>
                    <a:pt x="214" y="5"/>
                  </a:lnTo>
                  <a:lnTo>
                    <a:pt x="211" y="3"/>
                  </a:lnTo>
                  <a:lnTo>
                    <a:pt x="206" y="2"/>
                  </a:lnTo>
                  <a:lnTo>
                    <a:pt x="206" y="0"/>
                  </a:lnTo>
                  <a:lnTo>
                    <a:pt x="303" y="0"/>
                  </a:lnTo>
                  <a:lnTo>
                    <a:pt x="303" y="5"/>
                  </a:lnTo>
                  <a:lnTo>
                    <a:pt x="303" y="7"/>
                  </a:lnTo>
                  <a:lnTo>
                    <a:pt x="300" y="7"/>
                  </a:lnTo>
                  <a:lnTo>
                    <a:pt x="297" y="7"/>
                  </a:lnTo>
                  <a:lnTo>
                    <a:pt x="294" y="7"/>
                  </a:lnTo>
                  <a:lnTo>
                    <a:pt x="290" y="9"/>
                  </a:lnTo>
                  <a:lnTo>
                    <a:pt x="287" y="9"/>
                  </a:lnTo>
                  <a:lnTo>
                    <a:pt x="284" y="9"/>
                  </a:lnTo>
                  <a:lnTo>
                    <a:pt x="280" y="9"/>
                  </a:lnTo>
                  <a:lnTo>
                    <a:pt x="277" y="10"/>
                  </a:lnTo>
                  <a:lnTo>
                    <a:pt x="275" y="10"/>
                  </a:lnTo>
                  <a:lnTo>
                    <a:pt x="272" y="12"/>
                  </a:lnTo>
                  <a:lnTo>
                    <a:pt x="269" y="12"/>
                  </a:lnTo>
                  <a:lnTo>
                    <a:pt x="267" y="13"/>
                  </a:lnTo>
                  <a:lnTo>
                    <a:pt x="265" y="16"/>
                  </a:lnTo>
                  <a:lnTo>
                    <a:pt x="263" y="17"/>
                  </a:lnTo>
                  <a:lnTo>
                    <a:pt x="263" y="23"/>
                  </a:lnTo>
                  <a:lnTo>
                    <a:pt x="263" y="266"/>
                  </a:lnTo>
                  <a:lnTo>
                    <a:pt x="254" y="266"/>
                  </a:lnTo>
                  <a:lnTo>
                    <a:pt x="25" y="17"/>
                  </a:lnTo>
                  <a:lnTo>
                    <a:pt x="23" y="13"/>
                  </a:lnTo>
                  <a:lnTo>
                    <a:pt x="22" y="13"/>
                  </a:lnTo>
                  <a:lnTo>
                    <a:pt x="19" y="12"/>
                  </a:lnTo>
                  <a:lnTo>
                    <a:pt x="18" y="12"/>
                  </a:lnTo>
                  <a:lnTo>
                    <a:pt x="16" y="10"/>
                  </a:lnTo>
                  <a:lnTo>
                    <a:pt x="14" y="9"/>
                  </a:lnTo>
                  <a:lnTo>
                    <a:pt x="12" y="9"/>
                  </a:lnTo>
                  <a:lnTo>
                    <a:pt x="11" y="9"/>
                  </a:lnTo>
                  <a:lnTo>
                    <a:pt x="9" y="9"/>
                  </a:lnTo>
                  <a:lnTo>
                    <a:pt x="7" y="9"/>
                  </a:lnTo>
                  <a:lnTo>
                    <a:pt x="6" y="9"/>
                  </a:lnTo>
                  <a:lnTo>
                    <a:pt x="3" y="9"/>
                  </a:lnTo>
                  <a:lnTo>
                    <a:pt x="2" y="9"/>
                  </a:lnTo>
                  <a:lnTo>
                    <a:pt x="0" y="0"/>
                  </a:lnTo>
                  <a:lnTo>
                    <a:pt x="74" y="0"/>
                  </a:lnTo>
                </a:path>
              </a:pathLst>
            </a:custGeom>
            <a:solidFill>
              <a:srgbClr val="4fffff"/>
            </a:solidFill>
            <a:ln cap="rnd" w="9360">
              <a:solidFill>
                <a:srgbClr val="4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785880" y="5456160"/>
              <a:ext cx="41040" cy="73080"/>
            </a:xfrm>
            <a:custGeom>
              <a:avLst/>
              <a:gdLst/>
              <a:ahLst/>
              <a:rect l="l" t="t" r="r" b="b"/>
              <a:pathLst>
                <a:path w="157" h="278">
                  <a:moveTo>
                    <a:pt x="0" y="171"/>
                  </a:moveTo>
                  <a:lnTo>
                    <a:pt x="0" y="188"/>
                  </a:lnTo>
                  <a:lnTo>
                    <a:pt x="53" y="188"/>
                  </a:lnTo>
                  <a:lnTo>
                    <a:pt x="74" y="239"/>
                  </a:lnTo>
                  <a:lnTo>
                    <a:pt x="75" y="245"/>
                  </a:lnTo>
                  <a:lnTo>
                    <a:pt x="77" y="252"/>
                  </a:lnTo>
                  <a:lnTo>
                    <a:pt x="77" y="256"/>
                  </a:lnTo>
                  <a:lnTo>
                    <a:pt x="75" y="259"/>
                  </a:lnTo>
                  <a:lnTo>
                    <a:pt x="74" y="263"/>
                  </a:lnTo>
                  <a:lnTo>
                    <a:pt x="71" y="266"/>
                  </a:lnTo>
                  <a:lnTo>
                    <a:pt x="66" y="268"/>
                  </a:lnTo>
                  <a:lnTo>
                    <a:pt x="64" y="268"/>
                  </a:lnTo>
                  <a:lnTo>
                    <a:pt x="59" y="269"/>
                  </a:lnTo>
                  <a:lnTo>
                    <a:pt x="53" y="269"/>
                  </a:lnTo>
                  <a:lnTo>
                    <a:pt x="48" y="269"/>
                  </a:lnTo>
                  <a:lnTo>
                    <a:pt x="48" y="277"/>
                  </a:lnTo>
                  <a:lnTo>
                    <a:pt x="156" y="277"/>
                  </a:lnTo>
                  <a:lnTo>
                    <a:pt x="156" y="269"/>
                  </a:lnTo>
                  <a:lnTo>
                    <a:pt x="151" y="269"/>
                  </a:lnTo>
                  <a:lnTo>
                    <a:pt x="147" y="269"/>
                  </a:lnTo>
                  <a:lnTo>
                    <a:pt x="142" y="268"/>
                  </a:lnTo>
                  <a:lnTo>
                    <a:pt x="139" y="266"/>
                  </a:lnTo>
                  <a:lnTo>
                    <a:pt x="136" y="263"/>
                  </a:lnTo>
                  <a:lnTo>
                    <a:pt x="130" y="258"/>
                  </a:lnTo>
                  <a:lnTo>
                    <a:pt x="126" y="252"/>
                  </a:lnTo>
                  <a:lnTo>
                    <a:pt x="123" y="245"/>
                  </a:lnTo>
                  <a:lnTo>
                    <a:pt x="120" y="239"/>
                  </a:lnTo>
                  <a:lnTo>
                    <a:pt x="19" y="0"/>
                  </a:lnTo>
                  <a:lnTo>
                    <a:pt x="10" y="0"/>
                  </a:lnTo>
                  <a:lnTo>
                    <a:pt x="0" y="18"/>
                  </a:lnTo>
                  <a:lnTo>
                    <a:pt x="0" y="62"/>
                  </a:lnTo>
                  <a:lnTo>
                    <a:pt x="2" y="58"/>
                  </a:lnTo>
                  <a:lnTo>
                    <a:pt x="48" y="171"/>
                  </a:lnTo>
                  <a:lnTo>
                    <a:pt x="0" y="171"/>
                  </a:lnTo>
                </a:path>
              </a:pathLst>
            </a:custGeom>
            <a:solidFill>
              <a:srgbClr val="4fffff"/>
            </a:solidFill>
            <a:ln cap="rnd" w="9360">
              <a:solidFill>
                <a:srgbClr val="4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752400" y="5461200"/>
              <a:ext cx="33480" cy="68040"/>
            </a:xfrm>
            <a:custGeom>
              <a:avLst/>
              <a:gdLst/>
              <a:ahLst/>
              <a:rect l="l" t="t" r="r" b="b"/>
              <a:pathLst>
                <a:path w="133" h="260">
                  <a:moveTo>
                    <a:pt x="132" y="44"/>
                  </a:moveTo>
                  <a:lnTo>
                    <a:pt x="132" y="0"/>
                  </a:lnTo>
                  <a:lnTo>
                    <a:pt x="36" y="216"/>
                  </a:lnTo>
                  <a:lnTo>
                    <a:pt x="29" y="232"/>
                  </a:lnTo>
                  <a:lnTo>
                    <a:pt x="27" y="238"/>
                  </a:lnTo>
                  <a:lnTo>
                    <a:pt x="23" y="241"/>
                  </a:lnTo>
                  <a:lnTo>
                    <a:pt x="18" y="245"/>
                  </a:lnTo>
                  <a:lnTo>
                    <a:pt x="15" y="248"/>
                  </a:lnTo>
                  <a:lnTo>
                    <a:pt x="9" y="251"/>
                  </a:lnTo>
                  <a:lnTo>
                    <a:pt x="0" y="251"/>
                  </a:lnTo>
                  <a:lnTo>
                    <a:pt x="0" y="259"/>
                  </a:lnTo>
                  <a:lnTo>
                    <a:pt x="84" y="259"/>
                  </a:lnTo>
                  <a:lnTo>
                    <a:pt x="84" y="251"/>
                  </a:lnTo>
                  <a:lnTo>
                    <a:pt x="75" y="251"/>
                  </a:lnTo>
                  <a:lnTo>
                    <a:pt x="66" y="250"/>
                  </a:lnTo>
                  <a:lnTo>
                    <a:pt x="64" y="250"/>
                  </a:lnTo>
                  <a:lnTo>
                    <a:pt x="61" y="248"/>
                  </a:lnTo>
                  <a:lnTo>
                    <a:pt x="59" y="246"/>
                  </a:lnTo>
                  <a:lnTo>
                    <a:pt x="56" y="245"/>
                  </a:lnTo>
                  <a:lnTo>
                    <a:pt x="56" y="243"/>
                  </a:lnTo>
                  <a:lnTo>
                    <a:pt x="56" y="240"/>
                  </a:lnTo>
                  <a:lnTo>
                    <a:pt x="55" y="238"/>
                  </a:lnTo>
                  <a:lnTo>
                    <a:pt x="55" y="235"/>
                  </a:lnTo>
                  <a:lnTo>
                    <a:pt x="55" y="234"/>
                  </a:lnTo>
                  <a:lnTo>
                    <a:pt x="56" y="229"/>
                  </a:lnTo>
                  <a:lnTo>
                    <a:pt x="56" y="223"/>
                  </a:lnTo>
                  <a:lnTo>
                    <a:pt x="59" y="219"/>
                  </a:lnTo>
                  <a:lnTo>
                    <a:pt x="61" y="213"/>
                  </a:lnTo>
                  <a:lnTo>
                    <a:pt x="77" y="170"/>
                  </a:lnTo>
                  <a:lnTo>
                    <a:pt x="132" y="170"/>
                  </a:lnTo>
                  <a:lnTo>
                    <a:pt x="132" y="153"/>
                  </a:lnTo>
                  <a:lnTo>
                    <a:pt x="84" y="153"/>
                  </a:lnTo>
                  <a:lnTo>
                    <a:pt x="132" y="44"/>
                  </a:lnTo>
                </a:path>
              </a:pathLst>
            </a:custGeom>
            <a:solidFill>
              <a:srgbClr val="4fffff"/>
            </a:solidFill>
            <a:ln cap="rnd" w="9360">
              <a:solidFill>
                <a:srgbClr val="4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834840" y="5456160"/>
              <a:ext cx="63720" cy="73080"/>
            </a:xfrm>
            <a:custGeom>
              <a:avLst/>
              <a:gdLst/>
              <a:ahLst/>
              <a:rect l="l" t="t" r="r" b="b"/>
              <a:pathLst>
                <a:path w="246" h="283">
                  <a:moveTo>
                    <a:pt x="245" y="220"/>
                  </a:moveTo>
                  <a:lnTo>
                    <a:pt x="238" y="232"/>
                  </a:lnTo>
                  <a:lnTo>
                    <a:pt x="229" y="241"/>
                  </a:lnTo>
                  <a:lnTo>
                    <a:pt x="219" y="252"/>
                  </a:lnTo>
                  <a:lnTo>
                    <a:pt x="209" y="261"/>
                  </a:lnTo>
                  <a:lnTo>
                    <a:pt x="203" y="264"/>
                  </a:lnTo>
                  <a:lnTo>
                    <a:pt x="196" y="268"/>
                  </a:lnTo>
                  <a:lnTo>
                    <a:pt x="191" y="269"/>
                  </a:lnTo>
                  <a:lnTo>
                    <a:pt x="184" y="273"/>
                  </a:lnTo>
                  <a:lnTo>
                    <a:pt x="179" y="275"/>
                  </a:lnTo>
                  <a:lnTo>
                    <a:pt x="173" y="278"/>
                  </a:lnTo>
                  <a:lnTo>
                    <a:pt x="165" y="278"/>
                  </a:lnTo>
                  <a:lnTo>
                    <a:pt x="158" y="280"/>
                  </a:lnTo>
                  <a:lnTo>
                    <a:pt x="146" y="282"/>
                  </a:lnTo>
                  <a:lnTo>
                    <a:pt x="134" y="282"/>
                  </a:lnTo>
                  <a:lnTo>
                    <a:pt x="126" y="282"/>
                  </a:lnTo>
                  <a:lnTo>
                    <a:pt x="115" y="282"/>
                  </a:lnTo>
                  <a:lnTo>
                    <a:pt x="106" y="280"/>
                  </a:lnTo>
                  <a:lnTo>
                    <a:pt x="98" y="278"/>
                  </a:lnTo>
                  <a:lnTo>
                    <a:pt x="87" y="275"/>
                  </a:lnTo>
                  <a:lnTo>
                    <a:pt x="78" y="272"/>
                  </a:lnTo>
                  <a:lnTo>
                    <a:pt x="70" y="268"/>
                  </a:lnTo>
                  <a:lnTo>
                    <a:pt x="61" y="264"/>
                  </a:lnTo>
                  <a:lnTo>
                    <a:pt x="53" y="258"/>
                  </a:lnTo>
                  <a:lnTo>
                    <a:pt x="45" y="252"/>
                  </a:lnTo>
                  <a:lnTo>
                    <a:pt x="39" y="244"/>
                  </a:lnTo>
                  <a:lnTo>
                    <a:pt x="31" y="237"/>
                  </a:lnTo>
                  <a:lnTo>
                    <a:pt x="24" y="229"/>
                  </a:lnTo>
                  <a:lnTo>
                    <a:pt x="20" y="220"/>
                  </a:lnTo>
                  <a:lnTo>
                    <a:pt x="15" y="210"/>
                  </a:lnTo>
                  <a:lnTo>
                    <a:pt x="11" y="199"/>
                  </a:lnTo>
                  <a:lnTo>
                    <a:pt x="10" y="192"/>
                  </a:lnTo>
                  <a:lnTo>
                    <a:pt x="6" y="185"/>
                  </a:lnTo>
                  <a:lnTo>
                    <a:pt x="6" y="178"/>
                  </a:lnTo>
                  <a:lnTo>
                    <a:pt x="3" y="171"/>
                  </a:lnTo>
                  <a:lnTo>
                    <a:pt x="3" y="164"/>
                  </a:lnTo>
                  <a:lnTo>
                    <a:pt x="0" y="155"/>
                  </a:lnTo>
                  <a:lnTo>
                    <a:pt x="0" y="147"/>
                  </a:lnTo>
                  <a:lnTo>
                    <a:pt x="0" y="141"/>
                  </a:lnTo>
                  <a:lnTo>
                    <a:pt x="0" y="131"/>
                  </a:lnTo>
                  <a:lnTo>
                    <a:pt x="3" y="121"/>
                  </a:lnTo>
                  <a:lnTo>
                    <a:pt x="4" y="111"/>
                  </a:lnTo>
                  <a:lnTo>
                    <a:pt x="6" y="102"/>
                  </a:lnTo>
                  <a:lnTo>
                    <a:pt x="10" y="91"/>
                  </a:lnTo>
                  <a:lnTo>
                    <a:pt x="13" y="83"/>
                  </a:lnTo>
                  <a:lnTo>
                    <a:pt x="16" y="74"/>
                  </a:lnTo>
                  <a:lnTo>
                    <a:pt x="21" y="63"/>
                  </a:lnTo>
                  <a:lnTo>
                    <a:pt x="24" y="58"/>
                  </a:lnTo>
                  <a:lnTo>
                    <a:pt x="28" y="53"/>
                  </a:lnTo>
                  <a:lnTo>
                    <a:pt x="34" y="47"/>
                  </a:lnTo>
                  <a:lnTo>
                    <a:pt x="37" y="42"/>
                  </a:lnTo>
                  <a:lnTo>
                    <a:pt x="42" y="37"/>
                  </a:lnTo>
                  <a:lnTo>
                    <a:pt x="47" y="32"/>
                  </a:lnTo>
                  <a:lnTo>
                    <a:pt x="53" y="28"/>
                  </a:lnTo>
                  <a:lnTo>
                    <a:pt x="59" y="22"/>
                  </a:lnTo>
                  <a:lnTo>
                    <a:pt x="62" y="20"/>
                  </a:lnTo>
                  <a:lnTo>
                    <a:pt x="70" y="16"/>
                  </a:lnTo>
                  <a:lnTo>
                    <a:pt x="75" y="12"/>
                  </a:lnTo>
                  <a:lnTo>
                    <a:pt x="82" y="11"/>
                  </a:lnTo>
                  <a:lnTo>
                    <a:pt x="87" y="6"/>
                  </a:lnTo>
                  <a:lnTo>
                    <a:pt x="94" y="6"/>
                  </a:lnTo>
                  <a:lnTo>
                    <a:pt x="102" y="3"/>
                  </a:lnTo>
                  <a:lnTo>
                    <a:pt x="106" y="3"/>
                  </a:lnTo>
                  <a:lnTo>
                    <a:pt x="115" y="1"/>
                  </a:lnTo>
                  <a:lnTo>
                    <a:pt x="124" y="0"/>
                  </a:lnTo>
                  <a:lnTo>
                    <a:pt x="134" y="0"/>
                  </a:lnTo>
                  <a:lnTo>
                    <a:pt x="143" y="0"/>
                  </a:lnTo>
                  <a:lnTo>
                    <a:pt x="155" y="0"/>
                  </a:lnTo>
                  <a:lnTo>
                    <a:pt x="168" y="3"/>
                  </a:lnTo>
                  <a:lnTo>
                    <a:pt x="181" y="6"/>
                  </a:lnTo>
                  <a:lnTo>
                    <a:pt x="193" y="11"/>
                  </a:lnTo>
                  <a:lnTo>
                    <a:pt x="202" y="12"/>
                  </a:lnTo>
                  <a:lnTo>
                    <a:pt x="210" y="14"/>
                  </a:lnTo>
                  <a:lnTo>
                    <a:pt x="212" y="16"/>
                  </a:lnTo>
                  <a:lnTo>
                    <a:pt x="215" y="14"/>
                  </a:lnTo>
                  <a:lnTo>
                    <a:pt x="218" y="14"/>
                  </a:lnTo>
                  <a:lnTo>
                    <a:pt x="219" y="12"/>
                  </a:lnTo>
                  <a:lnTo>
                    <a:pt x="221" y="11"/>
                  </a:lnTo>
                  <a:lnTo>
                    <a:pt x="223" y="11"/>
                  </a:lnTo>
                  <a:lnTo>
                    <a:pt x="225" y="6"/>
                  </a:lnTo>
                  <a:lnTo>
                    <a:pt x="225" y="1"/>
                  </a:lnTo>
                  <a:lnTo>
                    <a:pt x="233" y="1"/>
                  </a:lnTo>
                  <a:lnTo>
                    <a:pt x="239" y="90"/>
                  </a:lnTo>
                  <a:lnTo>
                    <a:pt x="230" y="90"/>
                  </a:lnTo>
                  <a:lnTo>
                    <a:pt x="229" y="80"/>
                  </a:lnTo>
                  <a:lnTo>
                    <a:pt x="225" y="74"/>
                  </a:lnTo>
                  <a:lnTo>
                    <a:pt x="221" y="63"/>
                  </a:lnTo>
                  <a:lnTo>
                    <a:pt x="218" y="57"/>
                  </a:lnTo>
                  <a:lnTo>
                    <a:pt x="214" y="51"/>
                  </a:lnTo>
                  <a:lnTo>
                    <a:pt x="210" y="46"/>
                  </a:lnTo>
                  <a:lnTo>
                    <a:pt x="207" y="41"/>
                  </a:lnTo>
                  <a:lnTo>
                    <a:pt x="202" y="37"/>
                  </a:lnTo>
                  <a:lnTo>
                    <a:pt x="198" y="33"/>
                  </a:lnTo>
                  <a:lnTo>
                    <a:pt x="193" y="28"/>
                  </a:lnTo>
                  <a:lnTo>
                    <a:pt x="187" y="25"/>
                  </a:lnTo>
                  <a:lnTo>
                    <a:pt x="181" y="22"/>
                  </a:lnTo>
                  <a:lnTo>
                    <a:pt x="173" y="18"/>
                  </a:lnTo>
                  <a:lnTo>
                    <a:pt x="163" y="16"/>
                  </a:lnTo>
                  <a:lnTo>
                    <a:pt x="155" y="14"/>
                  </a:lnTo>
                  <a:lnTo>
                    <a:pt x="144" y="14"/>
                  </a:lnTo>
                  <a:lnTo>
                    <a:pt x="136" y="14"/>
                  </a:lnTo>
                  <a:lnTo>
                    <a:pt x="129" y="16"/>
                  </a:lnTo>
                  <a:lnTo>
                    <a:pt x="122" y="18"/>
                  </a:lnTo>
                  <a:lnTo>
                    <a:pt x="112" y="20"/>
                  </a:lnTo>
                  <a:lnTo>
                    <a:pt x="106" y="21"/>
                  </a:lnTo>
                  <a:lnTo>
                    <a:pt x="100" y="25"/>
                  </a:lnTo>
                  <a:lnTo>
                    <a:pt x="92" y="30"/>
                  </a:lnTo>
                  <a:lnTo>
                    <a:pt x="87" y="33"/>
                  </a:lnTo>
                  <a:lnTo>
                    <a:pt x="82" y="41"/>
                  </a:lnTo>
                  <a:lnTo>
                    <a:pt x="75" y="46"/>
                  </a:lnTo>
                  <a:lnTo>
                    <a:pt x="71" y="51"/>
                  </a:lnTo>
                  <a:lnTo>
                    <a:pt x="65" y="58"/>
                  </a:lnTo>
                  <a:lnTo>
                    <a:pt x="62" y="66"/>
                  </a:lnTo>
                  <a:lnTo>
                    <a:pt x="60" y="74"/>
                  </a:lnTo>
                  <a:lnTo>
                    <a:pt x="56" y="80"/>
                  </a:lnTo>
                  <a:lnTo>
                    <a:pt x="53" y="88"/>
                  </a:lnTo>
                  <a:lnTo>
                    <a:pt x="51" y="100"/>
                  </a:lnTo>
                  <a:lnTo>
                    <a:pt x="47" y="115"/>
                  </a:lnTo>
                  <a:lnTo>
                    <a:pt x="45" y="126"/>
                  </a:lnTo>
                  <a:lnTo>
                    <a:pt x="45" y="139"/>
                  </a:lnTo>
                  <a:lnTo>
                    <a:pt x="45" y="153"/>
                  </a:lnTo>
                  <a:lnTo>
                    <a:pt x="47" y="167"/>
                  </a:lnTo>
                  <a:lnTo>
                    <a:pt x="51" y="180"/>
                  </a:lnTo>
                  <a:lnTo>
                    <a:pt x="55" y="194"/>
                  </a:lnTo>
                  <a:lnTo>
                    <a:pt x="59" y="203"/>
                  </a:lnTo>
                  <a:lnTo>
                    <a:pt x="61" y="210"/>
                  </a:lnTo>
                  <a:lnTo>
                    <a:pt x="64" y="218"/>
                  </a:lnTo>
                  <a:lnTo>
                    <a:pt x="70" y="225"/>
                  </a:lnTo>
                  <a:lnTo>
                    <a:pt x="75" y="232"/>
                  </a:lnTo>
                  <a:lnTo>
                    <a:pt x="81" y="239"/>
                  </a:lnTo>
                  <a:lnTo>
                    <a:pt x="86" y="244"/>
                  </a:lnTo>
                  <a:lnTo>
                    <a:pt x="92" y="250"/>
                  </a:lnTo>
                  <a:lnTo>
                    <a:pt x="100" y="256"/>
                  </a:lnTo>
                  <a:lnTo>
                    <a:pt x="108" y="259"/>
                  </a:lnTo>
                  <a:lnTo>
                    <a:pt x="115" y="263"/>
                  </a:lnTo>
                  <a:lnTo>
                    <a:pt x="124" y="264"/>
                  </a:lnTo>
                  <a:lnTo>
                    <a:pt x="132" y="266"/>
                  </a:lnTo>
                  <a:lnTo>
                    <a:pt x="143" y="266"/>
                  </a:lnTo>
                  <a:lnTo>
                    <a:pt x="152" y="266"/>
                  </a:lnTo>
                  <a:lnTo>
                    <a:pt x="162" y="264"/>
                  </a:lnTo>
                  <a:lnTo>
                    <a:pt x="171" y="263"/>
                  </a:lnTo>
                  <a:lnTo>
                    <a:pt x="179" y="261"/>
                  </a:lnTo>
                  <a:lnTo>
                    <a:pt x="189" y="256"/>
                  </a:lnTo>
                  <a:lnTo>
                    <a:pt x="196" y="252"/>
                  </a:lnTo>
                  <a:lnTo>
                    <a:pt x="205" y="247"/>
                  </a:lnTo>
                  <a:lnTo>
                    <a:pt x="212" y="241"/>
                  </a:lnTo>
                  <a:lnTo>
                    <a:pt x="219" y="234"/>
                  </a:lnTo>
                  <a:lnTo>
                    <a:pt x="225" y="227"/>
                  </a:lnTo>
                  <a:lnTo>
                    <a:pt x="233" y="220"/>
                  </a:lnTo>
                  <a:lnTo>
                    <a:pt x="238" y="213"/>
                  </a:lnTo>
                  <a:lnTo>
                    <a:pt x="245" y="220"/>
                  </a:lnTo>
                </a:path>
              </a:pathLst>
            </a:custGeom>
            <a:solidFill>
              <a:srgbClr val="4fffff"/>
            </a:solidFill>
            <a:ln cap="rnd" w="9360">
              <a:solidFill>
                <a:srgbClr val="4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909360" y="5457960"/>
              <a:ext cx="60480" cy="71280"/>
            </a:xfrm>
            <a:custGeom>
              <a:avLst/>
              <a:gdLst/>
              <a:ahLst/>
              <a:rect l="l" t="t" r="r" b="b"/>
              <a:pathLst>
                <a:path w="235" h="272">
                  <a:moveTo>
                    <a:pt x="0" y="263"/>
                  </a:moveTo>
                  <a:lnTo>
                    <a:pt x="6" y="263"/>
                  </a:lnTo>
                  <a:lnTo>
                    <a:pt x="10" y="263"/>
                  </a:lnTo>
                  <a:lnTo>
                    <a:pt x="16" y="262"/>
                  </a:lnTo>
                  <a:lnTo>
                    <a:pt x="21" y="260"/>
                  </a:lnTo>
                  <a:lnTo>
                    <a:pt x="23" y="260"/>
                  </a:lnTo>
                  <a:lnTo>
                    <a:pt x="26" y="258"/>
                  </a:lnTo>
                  <a:lnTo>
                    <a:pt x="30" y="255"/>
                  </a:lnTo>
                  <a:lnTo>
                    <a:pt x="31" y="253"/>
                  </a:lnTo>
                  <a:lnTo>
                    <a:pt x="33" y="252"/>
                  </a:lnTo>
                  <a:lnTo>
                    <a:pt x="35" y="247"/>
                  </a:lnTo>
                  <a:lnTo>
                    <a:pt x="35" y="244"/>
                  </a:lnTo>
                  <a:lnTo>
                    <a:pt x="35" y="242"/>
                  </a:lnTo>
                  <a:lnTo>
                    <a:pt x="37" y="232"/>
                  </a:lnTo>
                  <a:lnTo>
                    <a:pt x="37" y="221"/>
                  </a:lnTo>
                  <a:lnTo>
                    <a:pt x="37" y="45"/>
                  </a:lnTo>
                  <a:lnTo>
                    <a:pt x="37" y="35"/>
                  </a:lnTo>
                  <a:lnTo>
                    <a:pt x="35" y="24"/>
                  </a:lnTo>
                  <a:lnTo>
                    <a:pt x="35" y="22"/>
                  </a:lnTo>
                  <a:lnTo>
                    <a:pt x="33" y="20"/>
                  </a:lnTo>
                  <a:lnTo>
                    <a:pt x="33" y="16"/>
                  </a:lnTo>
                  <a:lnTo>
                    <a:pt x="31" y="15"/>
                  </a:lnTo>
                  <a:lnTo>
                    <a:pt x="30" y="14"/>
                  </a:lnTo>
                  <a:lnTo>
                    <a:pt x="26" y="12"/>
                  </a:lnTo>
                  <a:lnTo>
                    <a:pt x="25" y="12"/>
                  </a:lnTo>
                  <a:lnTo>
                    <a:pt x="23" y="12"/>
                  </a:lnTo>
                  <a:lnTo>
                    <a:pt x="18" y="10"/>
                  </a:lnTo>
                  <a:lnTo>
                    <a:pt x="13" y="8"/>
                  </a:lnTo>
                  <a:lnTo>
                    <a:pt x="6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116" y="0"/>
                  </a:lnTo>
                  <a:lnTo>
                    <a:pt x="116" y="8"/>
                  </a:lnTo>
                  <a:lnTo>
                    <a:pt x="111" y="8"/>
                  </a:lnTo>
                  <a:lnTo>
                    <a:pt x="103" y="8"/>
                  </a:lnTo>
                  <a:lnTo>
                    <a:pt x="98" y="10"/>
                  </a:lnTo>
                  <a:lnTo>
                    <a:pt x="94" y="10"/>
                  </a:lnTo>
                  <a:lnTo>
                    <a:pt x="91" y="12"/>
                  </a:lnTo>
                  <a:lnTo>
                    <a:pt x="88" y="14"/>
                  </a:lnTo>
                  <a:lnTo>
                    <a:pt x="85" y="15"/>
                  </a:lnTo>
                  <a:lnTo>
                    <a:pt x="83" y="16"/>
                  </a:lnTo>
                  <a:lnTo>
                    <a:pt x="81" y="20"/>
                  </a:lnTo>
                  <a:lnTo>
                    <a:pt x="80" y="24"/>
                  </a:lnTo>
                  <a:lnTo>
                    <a:pt x="79" y="26"/>
                  </a:lnTo>
                  <a:lnTo>
                    <a:pt x="79" y="29"/>
                  </a:lnTo>
                  <a:lnTo>
                    <a:pt x="77" y="36"/>
                  </a:lnTo>
                  <a:lnTo>
                    <a:pt x="77" y="45"/>
                  </a:lnTo>
                  <a:lnTo>
                    <a:pt x="77" y="228"/>
                  </a:lnTo>
                  <a:lnTo>
                    <a:pt x="77" y="232"/>
                  </a:lnTo>
                  <a:lnTo>
                    <a:pt x="77" y="237"/>
                  </a:lnTo>
                  <a:lnTo>
                    <a:pt x="79" y="241"/>
                  </a:lnTo>
                  <a:lnTo>
                    <a:pt x="79" y="246"/>
                  </a:lnTo>
                  <a:lnTo>
                    <a:pt x="81" y="250"/>
                  </a:lnTo>
                  <a:lnTo>
                    <a:pt x="83" y="252"/>
                  </a:lnTo>
                  <a:lnTo>
                    <a:pt x="88" y="253"/>
                  </a:lnTo>
                  <a:lnTo>
                    <a:pt x="92" y="255"/>
                  </a:lnTo>
                  <a:lnTo>
                    <a:pt x="97" y="255"/>
                  </a:lnTo>
                  <a:lnTo>
                    <a:pt x="101" y="255"/>
                  </a:lnTo>
                  <a:lnTo>
                    <a:pt x="147" y="255"/>
                  </a:lnTo>
                  <a:lnTo>
                    <a:pt x="158" y="255"/>
                  </a:lnTo>
                  <a:lnTo>
                    <a:pt x="167" y="253"/>
                  </a:lnTo>
                  <a:lnTo>
                    <a:pt x="175" y="252"/>
                  </a:lnTo>
                  <a:lnTo>
                    <a:pt x="185" y="247"/>
                  </a:lnTo>
                  <a:lnTo>
                    <a:pt x="190" y="244"/>
                  </a:lnTo>
                  <a:lnTo>
                    <a:pt x="198" y="241"/>
                  </a:lnTo>
                  <a:lnTo>
                    <a:pt x="203" y="235"/>
                  </a:lnTo>
                  <a:lnTo>
                    <a:pt x="208" y="231"/>
                  </a:lnTo>
                  <a:lnTo>
                    <a:pt x="212" y="225"/>
                  </a:lnTo>
                  <a:lnTo>
                    <a:pt x="216" y="219"/>
                  </a:lnTo>
                  <a:lnTo>
                    <a:pt x="219" y="212"/>
                  </a:lnTo>
                  <a:lnTo>
                    <a:pt x="221" y="205"/>
                  </a:lnTo>
                  <a:lnTo>
                    <a:pt x="224" y="199"/>
                  </a:lnTo>
                  <a:lnTo>
                    <a:pt x="234" y="199"/>
                  </a:lnTo>
                  <a:lnTo>
                    <a:pt x="214" y="271"/>
                  </a:lnTo>
                  <a:lnTo>
                    <a:pt x="0" y="271"/>
                  </a:lnTo>
                  <a:lnTo>
                    <a:pt x="0" y="263"/>
                  </a:lnTo>
                </a:path>
              </a:pathLst>
            </a:custGeom>
            <a:solidFill>
              <a:srgbClr val="4fffff"/>
            </a:solidFill>
            <a:ln cap="rnd" w="9360">
              <a:solidFill>
                <a:srgbClr val="4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1058760" y="5430960"/>
              <a:ext cx="49320" cy="96840"/>
            </a:xfrm>
            <a:custGeom>
              <a:avLst/>
              <a:gdLst/>
              <a:ahLst/>
              <a:rect l="l" t="t" r="r" b="b"/>
              <a:pathLst>
                <a:path w="193" h="378">
                  <a:moveTo>
                    <a:pt x="116" y="0"/>
                  </a:moveTo>
                  <a:lnTo>
                    <a:pt x="118" y="0"/>
                  </a:lnTo>
                  <a:lnTo>
                    <a:pt x="118" y="2"/>
                  </a:lnTo>
                  <a:lnTo>
                    <a:pt x="118" y="3"/>
                  </a:lnTo>
                  <a:lnTo>
                    <a:pt x="120" y="3"/>
                  </a:lnTo>
                  <a:lnTo>
                    <a:pt x="120" y="5"/>
                  </a:lnTo>
                  <a:lnTo>
                    <a:pt x="120" y="6"/>
                  </a:lnTo>
                  <a:lnTo>
                    <a:pt x="118" y="6"/>
                  </a:lnTo>
                  <a:lnTo>
                    <a:pt x="114" y="6"/>
                  </a:lnTo>
                  <a:lnTo>
                    <a:pt x="112" y="9"/>
                  </a:lnTo>
                  <a:lnTo>
                    <a:pt x="110" y="9"/>
                  </a:lnTo>
                  <a:lnTo>
                    <a:pt x="107" y="9"/>
                  </a:lnTo>
                  <a:lnTo>
                    <a:pt x="105" y="10"/>
                  </a:lnTo>
                  <a:lnTo>
                    <a:pt x="101" y="10"/>
                  </a:lnTo>
                  <a:lnTo>
                    <a:pt x="97" y="10"/>
                  </a:lnTo>
                  <a:lnTo>
                    <a:pt x="96" y="10"/>
                  </a:lnTo>
                  <a:lnTo>
                    <a:pt x="94" y="12"/>
                  </a:lnTo>
                  <a:lnTo>
                    <a:pt x="91" y="12"/>
                  </a:lnTo>
                  <a:lnTo>
                    <a:pt x="89" y="14"/>
                  </a:lnTo>
                  <a:lnTo>
                    <a:pt x="86" y="16"/>
                  </a:lnTo>
                  <a:lnTo>
                    <a:pt x="86" y="17"/>
                  </a:lnTo>
                  <a:lnTo>
                    <a:pt x="86" y="19"/>
                  </a:lnTo>
                  <a:lnTo>
                    <a:pt x="86" y="23"/>
                  </a:lnTo>
                  <a:lnTo>
                    <a:pt x="192" y="335"/>
                  </a:lnTo>
                  <a:lnTo>
                    <a:pt x="170" y="377"/>
                  </a:lnTo>
                  <a:lnTo>
                    <a:pt x="148" y="377"/>
                  </a:lnTo>
                  <a:lnTo>
                    <a:pt x="28" y="25"/>
                  </a:lnTo>
                  <a:lnTo>
                    <a:pt x="28" y="23"/>
                  </a:lnTo>
                  <a:lnTo>
                    <a:pt x="27" y="21"/>
                  </a:lnTo>
                  <a:lnTo>
                    <a:pt x="27" y="19"/>
                  </a:lnTo>
                  <a:lnTo>
                    <a:pt x="25" y="17"/>
                  </a:lnTo>
                  <a:lnTo>
                    <a:pt x="23" y="16"/>
                  </a:lnTo>
                  <a:lnTo>
                    <a:pt x="20" y="14"/>
                  </a:lnTo>
                  <a:lnTo>
                    <a:pt x="18" y="12"/>
                  </a:lnTo>
                  <a:lnTo>
                    <a:pt x="16" y="10"/>
                  </a:lnTo>
                  <a:lnTo>
                    <a:pt x="13" y="10"/>
                  </a:lnTo>
                  <a:lnTo>
                    <a:pt x="10" y="10"/>
                  </a:lnTo>
                  <a:lnTo>
                    <a:pt x="6" y="9"/>
                  </a:lnTo>
                  <a:lnTo>
                    <a:pt x="0" y="6"/>
                  </a:lnTo>
                  <a:lnTo>
                    <a:pt x="0" y="5"/>
                  </a:lnTo>
                  <a:lnTo>
                    <a:pt x="0" y="3"/>
                  </a:lnTo>
                  <a:lnTo>
                    <a:pt x="0" y="2"/>
                  </a:lnTo>
                  <a:lnTo>
                    <a:pt x="0" y="0"/>
                  </a:lnTo>
                  <a:lnTo>
                    <a:pt x="116" y="0"/>
                  </a:lnTo>
                </a:path>
              </a:pathLst>
            </a:custGeom>
            <a:solidFill>
              <a:srgbClr val="4fffff"/>
            </a:solidFill>
            <a:ln cap="rnd" w="9360">
              <a:solidFill>
                <a:srgbClr val="4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1119240" y="5429160"/>
              <a:ext cx="58680" cy="98640"/>
            </a:xfrm>
            <a:custGeom>
              <a:avLst/>
              <a:gdLst/>
              <a:ahLst/>
              <a:rect l="l" t="t" r="r" b="b"/>
              <a:pathLst>
                <a:path w="228" h="383">
                  <a:moveTo>
                    <a:pt x="14" y="3"/>
                  </a:moveTo>
                  <a:lnTo>
                    <a:pt x="16" y="3"/>
                  </a:lnTo>
                  <a:lnTo>
                    <a:pt x="18" y="3"/>
                  </a:lnTo>
                  <a:lnTo>
                    <a:pt x="18" y="1"/>
                  </a:lnTo>
                  <a:lnTo>
                    <a:pt x="19" y="1"/>
                  </a:lnTo>
                  <a:lnTo>
                    <a:pt x="20" y="1"/>
                  </a:lnTo>
                  <a:lnTo>
                    <a:pt x="23" y="1"/>
                  </a:lnTo>
                  <a:lnTo>
                    <a:pt x="23" y="0"/>
                  </a:lnTo>
                  <a:lnTo>
                    <a:pt x="101" y="268"/>
                  </a:lnTo>
                  <a:lnTo>
                    <a:pt x="104" y="268"/>
                  </a:lnTo>
                  <a:lnTo>
                    <a:pt x="104" y="270"/>
                  </a:lnTo>
                  <a:lnTo>
                    <a:pt x="105" y="270"/>
                  </a:lnTo>
                  <a:lnTo>
                    <a:pt x="105" y="268"/>
                  </a:lnTo>
                  <a:lnTo>
                    <a:pt x="170" y="26"/>
                  </a:lnTo>
                  <a:lnTo>
                    <a:pt x="171" y="24"/>
                  </a:lnTo>
                  <a:lnTo>
                    <a:pt x="171" y="22"/>
                  </a:lnTo>
                  <a:lnTo>
                    <a:pt x="171" y="21"/>
                  </a:lnTo>
                  <a:lnTo>
                    <a:pt x="170" y="19"/>
                  </a:lnTo>
                  <a:lnTo>
                    <a:pt x="170" y="17"/>
                  </a:lnTo>
                  <a:lnTo>
                    <a:pt x="168" y="17"/>
                  </a:lnTo>
                  <a:lnTo>
                    <a:pt x="167" y="15"/>
                  </a:lnTo>
                  <a:lnTo>
                    <a:pt x="165" y="15"/>
                  </a:lnTo>
                  <a:lnTo>
                    <a:pt x="161" y="15"/>
                  </a:lnTo>
                  <a:lnTo>
                    <a:pt x="160" y="15"/>
                  </a:lnTo>
                  <a:lnTo>
                    <a:pt x="157" y="15"/>
                  </a:lnTo>
                  <a:lnTo>
                    <a:pt x="154" y="15"/>
                  </a:lnTo>
                  <a:lnTo>
                    <a:pt x="152" y="15"/>
                  </a:lnTo>
                  <a:lnTo>
                    <a:pt x="148" y="15"/>
                  </a:lnTo>
                  <a:lnTo>
                    <a:pt x="146" y="13"/>
                  </a:lnTo>
                  <a:lnTo>
                    <a:pt x="146" y="11"/>
                  </a:lnTo>
                  <a:lnTo>
                    <a:pt x="144" y="11"/>
                  </a:lnTo>
                  <a:lnTo>
                    <a:pt x="144" y="10"/>
                  </a:lnTo>
                  <a:lnTo>
                    <a:pt x="144" y="8"/>
                  </a:lnTo>
                  <a:lnTo>
                    <a:pt x="144" y="6"/>
                  </a:lnTo>
                  <a:lnTo>
                    <a:pt x="227" y="6"/>
                  </a:lnTo>
                  <a:lnTo>
                    <a:pt x="225" y="13"/>
                  </a:lnTo>
                  <a:lnTo>
                    <a:pt x="223" y="13"/>
                  </a:lnTo>
                  <a:lnTo>
                    <a:pt x="218" y="15"/>
                  </a:lnTo>
                  <a:lnTo>
                    <a:pt x="214" y="17"/>
                  </a:lnTo>
                  <a:lnTo>
                    <a:pt x="211" y="19"/>
                  </a:lnTo>
                  <a:lnTo>
                    <a:pt x="208" y="21"/>
                  </a:lnTo>
                  <a:lnTo>
                    <a:pt x="204" y="22"/>
                  </a:lnTo>
                  <a:lnTo>
                    <a:pt x="203" y="24"/>
                  </a:lnTo>
                  <a:lnTo>
                    <a:pt x="201" y="26"/>
                  </a:lnTo>
                  <a:lnTo>
                    <a:pt x="199" y="30"/>
                  </a:lnTo>
                  <a:lnTo>
                    <a:pt x="199" y="31"/>
                  </a:lnTo>
                  <a:lnTo>
                    <a:pt x="198" y="34"/>
                  </a:lnTo>
                  <a:lnTo>
                    <a:pt x="195" y="37"/>
                  </a:lnTo>
                  <a:lnTo>
                    <a:pt x="195" y="41"/>
                  </a:lnTo>
                  <a:lnTo>
                    <a:pt x="194" y="47"/>
                  </a:lnTo>
                  <a:lnTo>
                    <a:pt x="192" y="50"/>
                  </a:lnTo>
                  <a:lnTo>
                    <a:pt x="191" y="59"/>
                  </a:lnTo>
                  <a:lnTo>
                    <a:pt x="97" y="382"/>
                  </a:lnTo>
                  <a:lnTo>
                    <a:pt x="91" y="382"/>
                  </a:lnTo>
                  <a:lnTo>
                    <a:pt x="0" y="57"/>
                  </a:lnTo>
                  <a:lnTo>
                    <a:pt x="14" y="3"/>
                  </a:lnTo>
                </a:path>
              </a:pathLst>
            </a:custGeom>
            <a:solidFill>
              <a:srgbClr val="4fffff"/>
            </a:solidFill>
            <a:ln cap="rnd" w="9360">
              <a:solidFill>
                <a:srgbClr val="4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1263600" y="5456160"/>
              <a:ext cx="47520" cy="74880"/>
            </a:xfrm>
            <a:custGeom>
              <a:avLst/>
              <a:gdLst/>
              <a:ahLst/>
              <a:rect l="l" t="t" r="r" b="b"/>
              <a:pathLst>
                <a:path w="185" h="284">
                  <a:moveTo>
                    <a:pt x="0" y="194"/>
                  </a:moveTo>
                  <a:lnTo>
                    <a:pt x="7" y="194"/>
                  </a:lnTo>
                  <a:lnTo>
                    <a:pt x="13" y="204"/>
                  </a:lnTo>
                  <a:lnTo>
                    <a:pt x="17" y="213"/>
                  </a:lnTo>
                  <a:lnTo>
                    <a:pt x="20" y="221"/>
                  </a:lnTo>
                  <a:lnTo>
                    <a:pt x="28" y="231"/>
                  </a:lnTo>
                  <a:lnTo>
                    <a:pt x="31" y="237"/>
                  </a:lnTo>
                  <a:lnTo>
                    <a:pt x="35" y="241"/>
                  </a:lnTo>
                  <a:lnTo>
                    <a:pt x="41" y="245"/>
                  </a:lnTo>
                  <a:lnTo>
                    <a:pt x="45" y="250"/>
                  </a:lnTo>
                  <a:lnTo>
                    <a:pt x="50" y="254"/>
                  </a:lnTo>
                  <a:lnTo>
                    <a:pt x="56" y="258"/>
                  </a:lnTo>
                  <a:lnTo>
                    <a:pt x="61" y="262"/>
                  </a:lnTo>
                  <a:lnTo>
                    <a:pt x="66" y="263"/>
                  </a:lnTo>
                  <a:lnTo>
                    <a:pt x="72" y="264"/>
                  </a:lnTo>
                  <a:lnTo>
                    <a:pt x="77" y="266"/>
                  </a:lnTo>
                  <a:lnTo>
                    <a:pt x="85" y="268"/>
                  </a:lnTo>
                  <a:lnTo>
                    <a:pt x="90" y="268"/>
                  </a:lnTo>
                  <a:lnTo>
                    <a:pt x="97" y="268"/>
                  </a:lnTo>
                  <a:lnTo>
                    <a:pt x="102" y="268"/>
                  </a:lnTo>
                  <a:lnTo>
                    <a:pt x="108" y="266"/>
                  </a:lnTo>
                  <a:lnTo>
                    <a:pt x="113" y="263"/>
                  </a:lnTo>
                  <a:lnTo>
                    <a:pt x="121" y="262"/>
                  </a:lnTo>
                  <a:lnTo>
                    <a:pt x="126" y="258"/>
                  </a:lnTo>
                  <a:lnTo>
                    <a:pt x="130" y="254"/>
                  </a:lnTo>
                  <a:lnTo>
                    <a:pt x="134" y="248"/>
                  </a:lnTo>
                  <a:lnTo>
                    <a:pt x="138" y="241"/>
                  </a:lnTo>
                  <a:lnTo>
                    <a:pt x="141" y="234"/>
                  </a:lnTo>
                  <a:lnTo>
                    <a:pt x="142" y="227"/>
                  </a:lnTo>
                  <a:lnTo>
                    <a:pt x="142" y="220"/>
                  </a:lnTo>
                  <a:lnTo>
                    <a:pt x="142" y="216"/>
                  </a:lnTo>
                  <a:lnTo>
                    <a:pt x="142" y="213"/>
                  </a:lnTo>
                  <a:lnTo>
                    <a:pt x="142" y="209"/>
                  </a:lnTo>
                  <a:lnTo>
                    <a:pt x="141" y="205"/>
                  </a:lnTo>
                  <a:lnTo>
                    <a:pt x="139" y="201"/>
                  </a:lnTo>
                  <a:lnTo>
                    <a:pt x="138" y="198"/>
                  </a:lnTo>
                  <a:lnTo>
                    <a:pt x="137" y="194"/>
                  </a:lnTo>
                  <a:lnTo>
                    <a:pt x="133" y="192"/>
                  </a:lnTo>
                  <a:lnTo>
                    <a:pt x="127" y="184"/>
                  </a:lnTo>
                  <a:lnTo>
                    <a:pt x="118" y="178"/>
                  </a:lnTo>
                  <a:lnTo>
                    <a:pt x="111" y="173"/>
                  </a:lnTo>
                  <a:lnTo>
                    <a:pt x="102" y="168"/>
                  </a:lnTo>
                  <a:lnTo>
                    <a:pt x="59" y="142"/>
                  </a:lnTo>
                  <a:lnTo>
                    <a:pt x="51" y="137"/>
                  </a:lnTo>
                  <a:lnTo>
                    <a:pt x="45" y="134"/>
                  </a:lnTo>
                  <a:lnTo>
                    <a:pt x="41" y="128"/>
                  </a:lnTo>
                  <a:lnTo>
                    <a:pt x="33" y="125"/>
                  </a:lnTo>
                  <a:lnTo>
                    <a:pt x="30" y="121"/>
                  </a:lnTo>
                  <a:lnTo>
                    <a:pt x="24" y="118"/>
                  </a:lnTo>
                  <a:lnTo>
                    <a:pt x="20" y="113"/>
                  </a:lnTo>
                  <a:lnTo>
                    <a:pt x="17" y="107"/>
                  </a:lnTo>
                  <a:lnTo>
                    <a:pt x="15" y="104"/>
                  </a:lnTo>
                  <a:lnTo>
                    <a:pt x="13" y="99"/>
                  </a:lnTo>
                  <a:lnTo>
                    <a:pt x="10" y="94"/>
                  </a:lnTo>
                  <a:lnTo>
                    <a:pt x="10" y="88"/>
                  </a:lnTo>
                  <a:lnTo>
                    <a:pt x="7" y="80"/>
                  </a:lnTo>
                  <a:lnTo>
                    <a:pt x="7" y="69"/>
                  </a:lnTo>
                  <a:lnTo>
                    <a:pt x="7" y="63"/>
                  </a:lnTo>
                  <a:lnTo>
                    <a:pt x="10" y="55"/>
                  </a:lnTo>
                  <a:lnTo>
                    <a:pt x="10" y="47"/>
                  </a:lnTo>
                  <a:lnTo>
                    <a:pt x="15" y="41"/>
                  </a:lnTo>
                  <a:lnTo>
                    <a:pt x="17" y="34"/>
                  </a:lnTo>
                  <a:lnTo>
                    <a:pt x="20" y="28"/>
                  </a:lnTo>
                  <a:lnTo>
                    <a:pt x="25" y="22"/>
                  </a:lnTo>
                  <a:lnTo>
                    <a:pt x="31" y="18"/>
                  </a:lnTo>
                  <a:lnTo>
                    <a:pt x="37" y="15"/>
                  </a:lnTo>
                  <a:lnTo>
                    <a:pt x="41" y="12"/>
                  </a:lnTo>
                  <a:lnTo>
                    <a:pt x="45" y="9"/>
                  </a:lnTo>
                  <a:lnTo>
                    <a:pt x="48" y="7"/>
                  </a:lnTo>
                  <a:lnTo>
                    <a:pt x="53" y="6"/>
                  </a:lnTo>
                  <a:lnTo>
                    <a:pt x="59" y="3"/>
                  </a:lnTo>
                  <a:lnTo>
                    <a:pt x="65" y="2"/>
                  </a:lnTo>
                  <a:lnTo>
                    <a:pt x="69" y="2"/>
                  </a:lnTo>
                  <a:lnTo>
                    <a:pt x="77" y="0"/>
                  </a:lnTo>
                  <a:lnTo>
                    <a:pt x="86" y="0"/>
                  </a:lnTo>
                  <a:lnTo>
                    <a:pt x="98" y="0"/>
                  </a:lnTo>
                  <a:lnTo>
                    <a:pt x="108" y="2"/>
                  </a:lnTo>
                  <a:lnTo>
                    <a:pt x="121" y="6"/>
                  </a:lnTo>
                  <a:lnTo>
                    <a:pt x="132" y="9"/>
                  </a:lnTo>
                  <a:lnTo>
                    <a:pt x="138" y="11"/>
                  </a:lnTo>
                  <a:lnTo>
                    <a:pt x="142" y="12"/>
                  </a:lnTo>
                  <a:lnTo>
                    <a:pt x="148" y="12"/>
                  </a:lnTo>
                  <a:lnTo>
                    <a:pt x="152" y="11"/>
                  </a:lnTo>
                  <a:lnTo>
                    <a:pt x="153" y="9"/>
                  </a:lnTo>
                  <a:lnTo>
                    <a:pt x="155" y="6"/>
                  </a:lnTo>
                  <a:lnTo>
                    <a:pt x="157" y="3"/>
                  </a:lnTo>
                  <a:lnTo>
                    <a:pt x="157" y="0"/>
                  </a:lnTo>
                  <a:lnTo>
                    <a:pt x="164" y="0"/>
                  </a:lnTo>
                  <a:lnTo>
                    <a:pt x="172" y="83"/>
                  </a:lnTo>
                  <a:lnTo>
                    <a:pt x="164" y="83"/>
                  </a:lnTo>
                  <a:lnTo>
                    <a:pt x="160" y="72"/>
                  </a:lnTo>
                  <a:lnTo>
                    <a:pt x="157" y="63"/>
                  </a:lnTo>
                  <a:lnTo>
                    <a:pt x="152" y="53"/>
                  </a:lnTo>
                  <a:lnTo>
                    <a:pt x="145" y="44"/>
                  </a:lnTo>
                  <a:lnTo>
                    <a:pt x="139" y="37"/>
                  </a:lnTo>
                  <a:lnTo>
                    <a:pt x="133" y="30"/>
                  </a:lnTo>
                  <a:lnTo>
                    <a:pt x="124" y="25"/>
                  </a:lnTo>
                  <a:lnTo>
                    <a:pt x="115" y="20"/>
                  </a:lnTo>
                  <a:lnTo>
                    <a:pt x="111" y="18"/>
                  </a:lnTo>
                  <a:lnTo>
                    <a:pt x="104" y="16"/>
                  </a:lnTo>
                  <a:lnTo>
                    <a:pt x="97" y="15"/>
                  </a:lnTo>
                  <a:lnTo>
                    <a:pt x="90" y="15"/>
                  </a:lnTo>
                  <a:lnTo>
                    <a:pt x="86" y="15"/>
                  </a:lnTo>
                  <a:lnTo>
                    <a:pt x="81" y="15"/>
                  </a:lnTo>
                  <a:lnTo>
                    <a:pt x="77" y="16"/>
                  </a:lnTo>
                  <a:lnTo>
                    <a:pt x="72" y="16"/>
                  </a:lnTo>
                  <a:lnTo>
                    <a:pt x="69" y="18"/>
                  </a:lnTo>
                  <a:lnTo>
                    <a:pt x="65" y="20"/>
                  </a:lnTo>
                  <a:lnTo>
                    <a:pt x="61" y="22"/>
                  </a:lnTo>
                  <a:lnTo>
                    <a:pt x="57" y="25"/>
                  </a:lnTo>
                  <a:lnTo>
                    <a:pt x="53" y="28"/>
                  </a:lnTo>
                  <a:lnTo>
                    <a:pt x="51" y="32"/>
                  </a:lnTo>
                  <a:lnTo>
                    <a:pt x="48" y="36"/>
                  </a:lnTo>
                  <a:lnTo>
                    <a:pt x="46" y="39"/>
                  </a:lnTo>
                  <a:lnTo>
                    <a:pt x="45" y="43"/>
                  </a:lnTo>
                  <a:lnTo>
                    <a:pt x="45" y="46"/>
                  </a:lnTo>
                  <a:lnTo>
                    <a:pt x="44" y="51"/>
                  </a:lnTo>
                  <a:lnTo>
                    <a:pt x="44" y="55"/>
                  </a:lnTo>
                  <a:lnTo>
                    <a:pt x="44" y="58"/>
                  </a:lnTo>
                  <a:lnTo>
                    <a:pt x="44" y="63"/>
                  </a:lnTo>
                  <a:lnTo>
                    <a:pt x="45" y="66"/>
                  </a:lnTo>
                  <a:lnTo>
                    <a:pt x="46" y="69"/>
                  </a:lnTo>
                  <a:lnTo>
                    <a:pt x="48" y="74"/>
                  </a:lnTo>
                  <a:lnTo>
                    <a:pt x="50" y="75"/>
                  </a:lnTo>
                  <a:lnTo>
                    <a:pt x="51" y="80"/>
                  </a:lnTo>
                  <a:lnTo>
                    <a:pt x="53" y="83"/>
                  </a:lnTo>
                  <a:lnTo>
                    <a:pt x="57" y="86"/>
                  </a:lnTo>
                  <a:lnTo>
                    <a:pt x="62" y="90"/>
                  </a:lnTo>
                  <a:lnTo>
                    <a:pt x="66" y="94"/>
                  </a:lnTo>
                  <a:lnTo>
                    <a:pt x="71" y="96"/>
                  </a:lnTo>
                  <a:lnTo>
                    <a:pt x="83" y="104"/>
                  </a:lnTo>
                  <a:lnTo>
                    <a:pt x="132" y="132"/>
                  </a:lnTo>
                  <a:lnTo>
                    <a:pt x="138" y="136"/>
                  </a:lnTo>
                  <a:lnTo>
                    <a:pt x="145" y="142"/>
                  </a:lnTo>
                  <a:lnTo>
                    <a:pt x="152" y="144"/>
                  </a:lnTo>
                  <a:lnTo>
                    <a:pt x="158" y="150"/>
                  </a:lnTo>
                  <a:lnTo>
                    <a:pt x="164" y="153"/>
                  </a:lnTo>
                  <a:lnTo>
                    <a:pt x="169" y="159"/>
                  </a:lnTo>
                  <a:lnTo>
                    <a:pt x="172" y="164"/>
                  </a:lnTo>
                  <a:lnTo>
                    <a:pt x="176" y="169"/>
                  </a:lnTo>
                  <a:lnTo>
                    <a:pt x="180" y="178"/>
                  </a:lnTo>
                  <a:lnTo>
                    <a:pt x="183" y="188"/>
                  </a:lnTo>
                  <a:lnTo>
                    <a:pt x="184" y="196"/>
                  </a:lnTo>
                  <a:lnTo>
                    <a:pt x="184" y="205"/>
                  </a:lnTo>
                  <a:lnTo>
                    <a:pt x="184" y="210"/>
                  </a:lnTo>
                  <a:lnTo>
                    <a:pt x="184" y="216"/>
                  </a:lnTo>
                  <a:lnTo>
                    <a:pt x="184" y="221"/>
                  </a:lnTo>
                  <a:lnTo>
                    <a:pt x="183" y="227"/>
                  </a:lnTo>
                  <a:lnTo>
                    <a:pt x="180" y="231"/>
                  </a:lnTo>
                  <a:lnTo>
                    <a:pt x="179" y="237"/>
                  </a:lnTo>
                  <a:lnTo>
                    <a:pt x="177" y="241"/>
                  </a:lnTo>
                  <a:lnTo>
                    <a:pt x="173" y="245"/>
                  </a:lnTo>
                  <a:lnTo>
                    <a:pt x="170" y="250"/>
                  </a:lnTo>
                  <a:lnTo>
                    <a:pt x="169" y="254"/>
                  </a:lnTo>
                  <a:lnTo>
                    <a:pt x="166" y="258"/>
                  </a:lnTo>
                  <a:lnTo>
                    <a:pt x="162" y="262"/>
                  </a:lnTo>
                  <a:lnTo>
                    <a:pt x="157" y="264"/>
                  </a:lnTo>
                  <a:lnTo>
                    <a:pt x="153" y="268"/>
                  </a:lnTo>
                  <a:lnTo>
                    <a:pt x="148" y="269"/>
                  </a:lnTo>
                  <a:lnTo>
                    <a:pt x="145" y="272"/>
                  </a:lnTo>
                  <a:lnTo>
                    <a:pt x="138" y="275"/>
                  </a:lnTo>
                  <a:lnTo>
                    <a:pt x="133" y="277"/>
                  </a:lnTo>
                  <a:lnTo>
                    <a:pt x="127" y="278"/>
                  </a:lnTo>
                  <a:lnTo>
                    <a:pt x="121" y="281"/>
                  </a:lnTo>
                  <a:lnTo>
                    <a:pt x="113" y="281"/>
                  </a:lnTo>
                  <a:lnTo>
                    <a:pt x="108" y="283"/>
                  </a:lnTo>
                  <a:lnTo>
                    <a:pt x="102" y="283"/>
                  </a:lnTo>
                  <a:lnTo>
                    <a:pt x="95" y="283"/>
                  </a:lnTo>
                  <a:lnTo>
                    <a:pt x="85" y="283"/>
                  </a:lnTo>
                  <a:lnTo>
                    <a:pt x="72" y="281"/>
                  </a:lnTo>
                  <a:lnTo>
                    <a:pt x="62" y="278"/>
                  </a:lnTo>
                  <a:lnTo>
                    <a:pt x="50" y="275"/>
                  </a:lnTo>
                  <a:lnTo>
                    <a:pt x="44" y="273"/>
                  </a:lnTo>
                  <a:lnTo>
                    <a:pt x="35" y="272"/>
                  </a:lnTo>
                  <a:lnTo>
                    <a:pt x="31" y="272"/>
                  </a:lnTo>
                  <a:lnTo>
                    <a:pt x="28" y="273"/>
                  </a:lnTo>
                  <a:lnTo>
                    <a:pt x="24" y="275"/>
                  </a:lnTo>
                  <a:lnTo>
                    <a:pt x="22" y="278"/>
                  </a:lnTo>
                  <a:lnTo>
                    <a:pt x="20" y="283"/>
                  </a:lnTo>
                  <a:lnTo>
                    <a:pt x="15" y="283"/>
                  </a:lnTo>
                  <a:lnTo>
                    <a:pt x="0" y="194"/>
                  </a:lnTo>
                </a:path>
              </a:pathLst>
            </a:custGeom>
            <a:solidFill>
              <a:srgbClr val="4fffff"/>
            </a:solidFill>
            <a:ln cap="rnd" w="9360">
              <a:solidFill>
                <a:srgbClr val="4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1325520" y="5457960"/>
              <a:ext cx="60120" cy="71280"/>
            </a:xfrm>
            <a:custGeom>
              <a:avLst/>
              <a:gdLst/>
              <a:ahLst/>
              <a:rect l="l" t="t" r="r" b="b"/>
              <a:pathLst>
                <a:path w="234" h="272">
                  <a:moveTo>
                    <a:pt x="58" y="263"/>
                  </a:moveTo>
                  <a:lnTo>
                    <a:pt x="68" y="263"/>
                  </a:lnTo>
                  <a:lnTo>
                    <a:pt x="80" y="262"/>
                  </a:lnTo>
                  <a:lnTo>
                    <a:pt x="82" y="260"/>
                  </a:lnTo>
                  <a:lnTo>
                    <a:pt x="84" y="260"/>
                  </a:lnTo>
                  <a:lnTo>
                    <a:pt x="87" y="258"/>
                  </a:lnTo>
                  <a:lnTo>
                    <a:pt x="89" y="257"/>
                  </a:lnTo>
                  <a:lnTo>
                    <a:pt x="90" y="255"/>
                  </a:lnTo>
                  <a:lnTo>
                    <a:pt x="93" y="253"/>
                  </a:lnTo>
                  <a:lnTo>
                    <a:pt x="93" y="252"/>
                  </a:lnTo>
                  <a:lnTo>
                    <a:pt x="93" y="247"/>
                  </a:lnTo>
                  <a:lnTo>
                    <a:pt x="95" y="242"/>
                  </a:lnTo>
                  <a:lnTo>
                    <a:pt x="96" y="235"/>
                  </a:lnTo>
                  <a:lnTo>
                    <a:pt x="96" y="228"/>
                  </a:lnTo>
                  <a:lnTo>
                    <a:pt x="96" y="223"/>
                  </a:lnTo>
                  <a:lnTo>
                    <a:pt x="96" y="29"/>
                  </a:lnTo>
                  <a:lnTo>
                    <a:pt x="96" y="24"/>
                  </a:lnTo>
                  <a:lnTo>
                    <a:pt x="95" y="19"/>
                  </a:lnTo>
                  <a:lnTo>
                    <a:pt x="93" y="16"/>
                  </a:lnTo>
                  <a:lnTo>
                    <a:pt x="87" y="16"/>
                  </a:lnTo>
                  <a:lnTo>
                    <a:pt x="75" y="16"/>
                  </a:lnTo>
                  <a:lnTo>
                    <a:pt x="66" y="16"/>
                  </a:lnTo>
                  <a:lnTo>
                    <a:pt x="58" y="16"/>
                  </a:lnTo>
                  <a:lnTo>
                    <a:pt x="49" y="19"/>
                  </a:lnTo>
                  <a:lnTo>
                    <a:pt x="40" y="20"/>
                  </a:lnTo>
                  <a:lnTo>
                    <a:pt x="37" y="20"/>
                  </a:lnTo>
                  <a:lnTo>
                    <a:pt x="34" y="24"/>
                  </a:lnTo>
                  <a:lnTo>
                    <a:pt x="30" y="26"/>
                  </a:lnTo>
                  <a:lnTo>
                    <a:pt x="24" y="29"/>
                  </a:lnTo>
                  <a:lnTo>
                    <a:pt x="21" y="31"/>
                  </a:lnTo>
                  <a:lnTo>
                    <a:pt x="19" y="36"/>
                  </a:lnTo>
                  <a:lnTo>
                    <a:pt x="19" y="40"/>
                  </a:lnTo>
                  <a:lnTo>
                    <a:pt x="16" y="45"/>
                  </a:lnTo>
                  <a:lnTo>
                    <a:pt x="14" y="57"/>
                  </a:lnTo>
                  <a:lnTo>
                    <a:pt x="9" y="71"/>
                  </a:lnTo>
                  <a:lnTo>
                    <a:pt x="0" y="71"/>
                  </a:lnTo>
                  <a:lnTo>
                    <a:pt x="3" y="0"/>
                  </a:lnTo>
                  <a:lnTo>
                    <a:pt x="233" y="0"/>
                  </a:lnTo>
                  <a:lnTo>
                    <a:pt x="233" y="71"/>
                  </a:lnTo>
                  <a:lnTo>
                    <a:pt x="223" y="71"/>
                  </a:lnTo>
                  <a:lnTo>
                    <a:pt x="223" y="63"/>
                  </a:lnTo>
                  <a:lnTo>
                    <a:pt x="220" y="57"/>
                  </a:lnTo>
                  <a:lnTo>
                    <a:pt x="218" y="47"/>
                  </a:lnTo>
                  <a:lnTo>
                    <a:pt x="217" y="40"/>
                  </a:lnTo>
                  <a:lnTo>
                    <a:pt x="215" y="36"/>
                  </a:lnTo>
                  <a:lnTo>
                    <a:pt x="214" y="33"/>
                  </a:lnTo>
                  <a:lnTo>
                    <a:pt x="211" y="29"/>
                  </a:lnTo>
                  <a:lnTo>
                    <a:pt x="208" y="28"/>
                  </a:lnTo>
                  <a:lnTo>
                    <a:pt x="203" y="24"/>
                  </a:lnTo>
                  <a:lnTo>
                    <a:pt x="198" y="20"/>
                  </a:lnTo>
                  <a:lnTo>
                    <a:pt x="192" y="20"/>
                  </a:lnTo>
                  <a:lnTo>
                    <a:pt x="187" y="19"/>
                  </a:lnTo>
                  <a:lnTo>
                    <a:pt x="176" y="16"/>
                  </a:lnTo>
                  <a:lnTo>
                    <a:pt x="165" y="16"/>
                  </a:lnTo>
                  <a:lnTo>
                    <a:pt x="153" y="16"/>
                  </a:lnTo>
                  <a:lnTo>
                    <a:pt x="148" y="16"/>
                  </a:lnTo>
                  <a:lnTo>
                    <a:pt x="139" y="19"/>
                  </a:lnTo>
                  <a:lnTo>
                    <a:pt x="136" y="20"/>
                  </a:lnTo>
                  <a:lnTo>
                    <a:pt x="136" y="29"/>
                  </a:lnTo>
                  <a:lnTo>
                    <a:pt x="136" y="221"/>
                  </a:lnTo>
                  <a:lnTo>
                    <a:pt x="136" y="232"/>
                  </a:lnTo>
                  <a:lnTo>
                    <a:pt x="136" y="244"/>
                  </a:lnTo>
                  <a:lnTo>
                    <a:pt x="139" y="246"/>
                  </a:lnTo>
                  <a:lnTo>
                    <a:pt x="139" y="250"/>
                  </a:lnTo>
                  <a:lnTo>
                    <a:pt x="141" y="252"/>
                  </a:lnTo>
                  <a:lnTo>
                    <a:pt x="142" y="253"/>
                  </a:lnTo>
                  <a:lnTo>
                    <a:pt x="144" y="255"/>
                  </a:lnTo>
                  <a:lnTo>
                    <a:pt x="146" y="257"/>
                  </a:lnTo>
                  <a:lnTo>
                    <a:pt x="148" y="258"/>
                  </a:lnTo>
                  <a:lnTo>
                    <a:pt x="150" y="260"/>
                  </a:lnTo>
                  <a:lnTo>
                    <a:pt x="155" y="260"/>
                  </a:lnTo>
                  <a:lnTo>
                    <a:pt x="158" y="262"/>
                  </a:lnTo>
                  <a:lnTo>
                    <a:pt x="163" y="263"/>
                  </a:lnTo>
                  <a:lnTo>
                    <a:pt x="167" y="263"/>
                  </a:lnTo>
                  <a:lnTo>
                    <a:pt x="176" y="263"/>
                  </a:lnTo>
                  <a:lnTo>
                    <a:pt x="176" y="271"/>
                  </a:lnTo>
                  <a:lnTo>
                    <a:pt x="58" y="271"/>
                  </a:lnTo>
                  <a:lnTo>
                    <a:pt x="58" y="263"/>
                  </a:lnTo>
                </a:path>
              </a:pathLst>
            </a:custGeom>
            <a:solidFill>
              <a:srgbClr val="4fffff"/>
            </a:solidFill>
            <a:ln cap="rnd" w="9360">
              <a:solidFill>
                <a:srgbClr val="4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981000" y="5457960"/>
              <a:ext cx="58680" cy="71280"/>
            </a:xfrm>
            <a:custGeom>
              <a:avLst/>
              <a:gdLst/>
              <a:ahLst/>
              <a:rect l="l" t="t" r="r" b="b"/>
              <a:pathLst>
                <a:path w="227" h="275">
                  <a:moveTo>
                    <a:pt x="53" y="115"/>
                  </a:moveTo>
                  <a:lnTo>
                    <a:pt x="47" y="15"/>
                  </a:lnTo>
                  <a:lnTo>
                    <a:pt x="19" y="8"/>
                  </a:lnTo>
                  <a:lnTo>
                    <a:pt x="0" y="9"/>
                  </a:lnTo>
                  <a:lnTo>
                    <a:pt x="0" y="0"/>
                  </a:lnTo>
                  <a:lnTo>
                    <a:pt x="207" y="0"/>
                  </a:lnTo>
                  <a:lnTo>
                    <a:pt x="211" y="57"/>
                  </a:lnTo>
                  <a:lnTo>
                    <a:pt x="205" y="57"/>
                  </a:lnTo>
                  <a:lnTo>
                    <a:pt x="200" y="41"/>
                  </a:lnTo>
                  <a:lnTo>
                    <a:pt x="196" y="34"/>
                  </a:lnTo>
                  <a:lnTo>
                    <a:pt x="192" y="29"/>
                  </a:lnTo>
                  <a:lnTo>
                    <a:pt x="189" y="25"/>
                  </a:lnTo>
                  <a:lnTo>
                    <a:pt x="184" y="22"/>
                  </a:lnTo>
                  <a:lnTo>
                    <a:pt x="171" y="18"/>
                  </a:lnTo>
                  <a:lnTo>
                    <a:pt x="71" y="18"/>
                  </a:lnTo>
                  <a:lnTo>
                    <a:pt x="69" y="120"/>
                  </a:lnTo>
                  <a:lnTo>
                    <a:pt x="189" y="120"/>
                  </a:lnTo>
                  <a:lnTo>
                    <a:pt x="189" y="133"/>
                  </a:lnTo>
                  <a:lnTo>
                    <a:pt x="68" y="133"/>
                  </a:lnTo>
                  <a:lnTo>
                    <a:pt x="53" y="207"/>
                  </a:lnTo>
                  <a:lnTo>
                    <a:pt x="79" y="259"/>
                  </a:lnTo>
                  <a:lnTo>
                    <a:pt x="170" y="259"/>
                  </a:lnTo>
                  <a:lnTo>
                    <a:pt x="187" y="255"/>
                  </a:lnTo>
                  <a:lnTo>
                    <a:pt x="196" y="249"/>
                  </a:lnTo>
                  <a:lnTo>
                    <a:pt x="203" y="240"/>
                  </a:lnTo>
                  <a:lnTo>
                    <a:pt x="211" y="228"/>
                  </a:lnTo>
                  <a:lnTo>
                    <a:pt x="220" y="204"/>
                  </a:lnTo>
                  <a:lnTo>
                    <a:pt x="226" y="207"/>
                  </a:lnTo>
                  <a:lnTo>
                    <a:pt x="207" y="274"/>
                  </a:lnTo>
                  <a:lnTo>
                    <a:pt x="108" y="274"/>
                  </a:lnTo>
                  <a:lnTo>
                    <a:pt x="0" y="274"/>
                  </a:lnTo>
                  <a:lnTo>
                    <a:pt x="0" y="266"/>
                  </a:lnTo>
                  <a:lnTo>
                    <a:pt x="16" y="270"/>
                  </a:lnTo>
                  <a:lnTo>
                    <a:pt x="45" y="263"/>
                  </a:lnTo>
                  <a:lnTo>
                    <a:pt x="62" y="165"/>
                  </a:lnTo>
                  <a:lnTo>
                    <a:pt x="53" y="115"/>
                  </a:lnTo>
                </a:path>
              </a:pathLst>
            </a:custGeom>
            <a:solidFill>
              <a:srgbClr val="4fffff"/>
            </a:solidFill>
            <a:ln cap="rnd" w="9360">
              <a:solidFill>
                <a:srgbClr val="4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981000" y="5457960"/>
              <a:ext cx="28440" cy="71280"/>
            </a:xfrm>
            <a:custGeom>
              <a:avLst/>
              <a:gdLst/>
              <a:ahLst/>
              <a:rect l="l" t="t" r="r" b="b"/>
              <a:pathLst>
                <a:path w="109" h="273">
                  <a:moveTo>
                    <a:pt x="34" y="227"/>
                  </a:moveTo>
                  <a:lnTo>
                    <a:pt x="34" y="41"/>
                  </a:lnTo>
                  <a:lnTo>
                    <a:pt x="34" y="37"/>
                  </a:lnTo>
                  <a:lnTo>
                    <a:pt x="34" y="30"/>
                  </a:lnTo>
                  <a:lnTo>
                    <a:pt x="32" y="25"/>
                  </a:lnTo>
                  <a:lnTo>
                    <a:pt x="30" y="17"/>
                  </a:lnTo>
                  <a:lnTo>
                    <a:pt x="27" y="15"/>
                  </a:lnTo>
                  <a:lnTo>
                    <a:pt x="25" y="12"/>
                  </a:lnTo>
                  <a:lnTo>
                    <a:pt x="20" y="10"/>
                  </a:lnTo>
                  <a:lnTo>
                    <a:pt x="17" y="9"/>
                  </a:lnTo>
                  <a:lnTo>
                    <a:pt x="9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108" y="0"/>
                  </a:lnTo>
                  <a:lnTo>
                    <a:pt x="108" y="6"/>
                  </a:lnTo>
                  <a:lnTo>
                    <a:pt x="103" y="6"/>
                  </a:lnTo>
                  <a:lnTo>
                    <a:pt x="98" y="6"/>
                  </a:lnTo>
                  <a:lnTo>
                    <a:pt x="93" y="9"/>
                  </a:lnTo>
                  <a:lnTo>
                    <a:pt x="87" y="10"/>
                  </a:lnTo>
                  <a:lnTo>
                    <a:pt x="85" y="12"/>
                  </a:lnTo>
                  <a:lnTo>
                    <a:pt x="84" y="12"/>
                  </a:lnTo>
                  <a:lnTo>
                    <a:pt x="81" y="14"/>
                  </a:lnTo>
                  <a:lnTo>
                    <a:pt x="80" y="15"/>
                  </a:lnTo>
                  <a:lnTo>
                    <a:pt x="80" y="17"/>
                  </a:lnTo>
                  <a:lnTo>
                    <a:pt x="78" y="20"/>
                  </a:lnTo>
                  <a:lnTo>
                    <a:pt x="76" y="22"/>
                  </a:lnTo>
                  <a:lnTo>
                    <a:pt x="76" y="26"/>
                  </a:lnTo>
                  <a:lnTo>
                    <a:pt x="75" y="35"/>
                  </a:lnTo>
                  <a:lnTo>
                    <a:pt x="75" y="41"/>
                  </a:lnTo>
                  <a:lnTo>
                    <a:pt x="75" y="227"/>
                  </a:lnTo>
                  <a:lnTo>
                    <a:pt x="75" y="232"/>
                  </a:lnTo>
                  <a:lnTo>
                    <a:pt x="75" y="237"/>
                  </a:lnTo>
                  <a:lnTo>
                    <a:pt x="76" y="243"/>
                  </a:lnTo>
                  <a:lnTo>
                    <a:pt x="76" y="248"/>
                  </a:lnTo>
                  <a:lnTo>
                    <a:pt x="78" y="250"/>
                  </a:lnTo>
                  <a:lnTo>
                    <a:pt x="80" y="253"/>
                  </a:lnTo>
                  <a:lnTo>
                    <a:pt x="81" y="256"/>
                  </a:lnTo>
                  <a:lnTo>
                    <a:pt x="82" y="257"/>
                  </a:lnTo>
                  <a:lnTo>
                    <a:pt x="84" y="258"/>
                  </a:lnTo>
                  <a:lnTo>
                    <a:pt x="85" y="260"/>
                  </a:lnTo>
                  <a:lnTo>
                    <a:pt x="89" y="260"/>
                  </a:lnTo>
                  <a:lnTo>
                    <a:pt x="90" y="262"/>
                  </a:lnTo>
                  <a:lnTo>
                    <a:pt x="99" y="264"/>
                  </a:lnTo>
                  <a:lnTo>
                    <a:pt x="108" y="264"/>
                  </a:lnTo>
                  <a:lnTo>
                    <a:pt x="108" y="272"/>
                  </a:lnTo>
                  <a:lnTo>
                    <a:pt x="0" y="272"/>
                  </a:lnTo>
                  <a:lnTo>
                    <a:pt x="0" y="264"/>
                  </a:lnTo>
                  <a:lnTo>
                    <a:pt x="5" y="264"/>
                  </a:lnTo>
                  <a:lnTo>
                    <a:pt x="10" y="264"/>
                  </a:lnTo>
                  <a:lnTo>
                    <a:pt x="17" y="262"/>
                  </a:lnTo>
                  <a:lnTo>
                    <a:pt x="20" y="260"/>
                  </a:lnTo>
                  <a:lnTo>
                    <a:pt x="25" y="258"/>
                  </a:lnTo>
                  <a:lnTo>
                    <a:pt x="28" y="256"/>
                  </a:lnTo>
                  <a:lnTo>
                    <a:pt x="30" y="252"/>
                  </a:lnTo>
                  <a:lnTo>
                    <a:pt x="32" y="248"/>
                  </a:lnTo>
                  <a:lnTo>
                    <a:pt x="34" y="243"/>
                  </a:lnTo>
                  <a:lnTo>
                    <a:pt x="34" y="237"/>
                  </a:lnTo>
                  <a:lnTo>
                    <a:pt x="34" y="232"/>
                  </a:lnTo>
                  <a:lnTo>
                    <a:pt x="34" y="227"/>
                  </a:lnTo>
                </a:path>
              </a:pathLst>
            </a:custGeom>
            <a:solidFill>
              <a:srgbClr val="4fffff"/>
            </a:solidFill>
            <a:ln cap="rnd" w="9360">
              <a:solidFill>
                <a:srgbClr val="4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1189080" y="5457960"/>
              <a:ext cx="27000" cy="71280"/>
            </a:xfrm>
            <a:custGeom>
              <a:avLst/>
              <a:gdLst/>
              <a:ahLst/>
              <a:rect l="l" t="t" r="r" b="b"/>
              <a:pathLst>
                <a:path w="109" h="273">
                  <a:moveTo>
                    <a:pt x="33" y="227"/>
                  </a:moveTo>
                  <a:lnTo>
                    <a:pt x="33" y="41"/>
                  </a:lnTo>
                  <a:lnTo>
                    <a:pt x="33" y="37"/>
                  </a:lnTo>
                  <a:lnTo>
                    <a:pt x="33" y="30"/>
                  </a:lnTo>
                  <a:lnTo>
                    <a:pt x="31" y="25"/>
                  </a:lnTo>
                  <a:lnTo>
                    <a:pt x="30" y="17"/>
                  </a:lnTo>
                  <a:lnTo>
                    <a:pt x="27" y="15"/>
                  </a:lnTo>
                  <a:lnTo>
                    <a:pt x="25" y="12"/>
                  </a:lnTo>
                  <a:lnTo>
                    <a:pt x="21" y="10"/>
                  </a:lnTo>
                  <a:lnTo>
                    <a:pt x="17" y="9"/>
                  </a:lnTo>
                  <a:lnTo>
                    <a:pt x="9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108" y="0"/>
                  </a:lnTo>
                  <a:lnTo>
                    <a:pt x="108" y="6"/>
                  </a:lnTo>
                  <a:lnTo>
                    <a:pt x="102" y="6"/>
                  </a:lnTo>
                  <a:lnTo>
                    <a:pt x="97" y="6"/>
                  </a:lnTo>
                  <a:lnTo>
                    <a:pt x="92" y="9"/>
                  </a:lnTo>
                  <a:lnTo>
                    <a:pt x="87" y="10"/>
                  </a:lnTo>
                  <a:lnTo>
                    <a:pt x="85" y="12"/>
                  </a:lnTo>
                  <a:lnTo>
                    <a:pt x="84" y="12"/>
                  </a:lnTo>
                  <a:lnTo>
                    <a:pt x="81" y="14"/>
                  </a:lnTo>
                  <a:lnTo>
                    <a:pt x="79" y="15"/>
                  </a:lnTo>
                  <a:lnTo>
                    <a:pt x="79" y="17"/>
                  </a:lnTo>
                  <a:lnTo>
                    <a:pt x="77" y="20"/>
                  </a:lnTo>
                  <a:lnTo>
                    <a:pt x="75" y="22"/>
                  </a:lnTo>
                  <a:lnTo>
                    <a:pt x="75" y="26"/>
                  </a:lnTo>
                  <a:lnTo>
                    <a:pt x="74" y="35"/>
                  </a:lnTo>
                  <a:lnTo>
                    <a:pt x="74" y="41"/>
                  </a:lnTo>
                  <a:lnTo>
                    <a:pt x="74" y="227"/>
                  </a:lnTo>
                  <a:lnTo>
                    <a:pt x="74" y="232"/>
                  </a:lnTo>
                  <a:lnTo>
                    <a:pt x="74" y="237"/>
                  </a:lnTo>
                  <a:lnTo>
                    <a:pt x="75" y="243"/>
                  </a:lnTo>
                  <a:lnTo>
                    <a:pt x="75" y="248"/>
                  </a:lnTo>
                  <a:lnTo>
                    <a:pt x="77" y="250"/>
                  </a:lnTo>
                  <a:lnTo>
                    <a:pt x="79" y="253"/>
                  </a:lnTo>
                  <a:lnTo>
                    <a:pt x="81" y="256"/>
                  </a:lnTo>
                  <a:lnTo>
                    <a:pt x="82" y="257"/>
                  </a:lnTo>
                  <a:lnTo>
                    <a:pt x="84" y="258"/>
                  </a:lnTo>
                  <a:lnTo>
                    <a:pt x="85" y="260"/>
                  </a:lnTo>
                  <a:lnTo>
                    <a:pt x="89" y="260"/>
                  </a:lnTo>
                  <a:lnTo>
                    <a:pt x="90" y="262"/>
                  </a:lnTo>
                  <a:lnTo>
                    <a:pt x="99" y="264"/>
                  </a:lnTo>
                  <a:lnTo>
                    <a:pt x="108" y="264"/>
                  </a:lnTo>
                  <a:lnTo>
                    <a:pt x="108" y="272"/>
                  </a:lnTo>
                  <a:lnTo>
                    <a:pt x="0" y="272"/>
                  </a:lnTo>
                  <a:lnTo>
                    <a:pt x="0" y="264"/>
                  </a:lnTo>
                  <a:lnTo>
                    <a:pt x="5" y="264"/>
                  </a:lnTo>
                  <a:lnTo>
                    <a:pt x="10" y="264"/>
                  </a:lnTo>
                  <a:lnTo>
                    <a:pt x="17" y="262"/>
                  </a:lnTo>
                  <a:lnTo>
                    <a:pt x="21" y="260"/>
                  </a:lnTo>
                  <a:lnTo>
                    <a:pt x="25" y="258"/>
                  </a:lnTo>
                  <a:lnTo>
                    <a:pt x="28" y="256"/>
                  </a:lnTo>
                  <a:lnTo>
                    <a:pt x="30" y="252"/>
                  </a:lnTo>
                  <a:lnTo>
                    <a:pt x="31" y="248"/>
                  </a:lnTo>
                  <a:lnTo>
                    <a:pt x="33" y="243"/>
                  </a:lnTo>
                  <a:lnTo>
                    <a:pt x="33" y="237"/>
                  </a:lnTo>
                  <a:lnTo>
                    <a:pt x="33" y="232"/>
                  </a:lnTo>
                  <a:lnTo>
                    <a:pt x="33" y="227"/>
                  </a:lnTo>
                </a:path>
              </a:pathLst>
            </a:custGeom>
            <a:solidFill>
              <a:srgbClr val="4fffff"/>
            </a:solidFill>
            <a:ln cap="rnd" w="9360">
              <a:solidFill>
                <a:srgbClr val="4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1189080" y="5457960"/>
              <a:ext cx="56880" cy="71280"/>
            </a:xfrm>
            <a:custGeom>
              <a:avLst/>
              <a:gdLst/>
              <a:ahLst/>
              <a:rect l="l" t="t" r="r" b="b"/>
              <a:pathLst>
                <a:path w="225" h="275">
                  <a:moveTo>
                    <a:pt x="51" y="115"/>
                  </a:moveTo>
                  <a:lnTo>
                    <a:pt x="46" y="15"/>
                  </a:lnTo>
                  <a:lnTo>
                    <a:pt x="19" y="8"/>
                  </a:lnTo>
                  <a:lnTo>
                    <a:pt x="0" y="9"/>
                  </a:lnTo>
                  <a:lnTo>
                    <a:pt x="0" y="0"/>
                  </a:lnTo>
                  <a:lnTo>
                    <a:pt x="205" y="0"/>
                  </a:lnTo>
                  <a:lnTo>
                    <a:pt x="210" y="57"/>
                  </a:lnTo>
                  <a:lnTo>
                    <a:pt x="204" y="57"/>
                  </a:lnTo>
                  <a:lnTo>
                    <a:pt x="198" y="41"/>
                  </a:lnTo>
                  <a:lnTo>
                    <a:pt x="195" y="34"/>
                  </a:lnTo>
                  <a:lnTo>
                    <a:pt x="191" y="29"/>
                  </a:lnTo>
                  <a:lnTo>
                    <a:pt x="187" y="25"/>
                  </a:lnTo>
                  <a:lnTo>
                    <a:pt x="183" y="22"/>
                  </a:lnTo>
                  <a:lnTo>
                    <a:pt x="170" y="18"/>
                  </a:lnTo>
                  <a:lnTo>
                    <a:pt x="69" y="18"/>
                  </a:lnTo>
                  <a:lnTo>
                    <a:pt x="68" y="120"/>
                  </a:lnTo>
                  <a:lnTo>
                    <a:pt x="187" y="120"/>
                  </a:lnTo>
                  <a:lnTo>
                    <a:pt x="187" y="133"/>
                  </a:lnTo>
                  <a:lnTo>
                    <a:pt x="67" y="133"/>
                  </a:lnTo>
                  <a:lnTo>
                    <a:pt x="51" y="207"/>
                  </a:lnTo>
                  <a:lnTo>
                    <a:pt x="77" y="259"/>
                  </a:lnTo>
                  <a:lnTo>
                    <a:pt x="168" y="259"/>
                  </a:lnTo>
                  <a:lnTo>
                    <a:pt x="185" y="255"/>
                  </a:lnTo>
                  <a:lnTo>
                    <a:pt x="195" y="249"/>
                  </a:lnTo>
                  <a:lnTo>
                    <a:pt x="202" y="240"/>
                  </a:lnTo>
                  <a:lnTo>
                    <a:pt x="210" y="228"/>
                  </a:lnTo>
                  <a:lnTo>
                    <a:pt x="218" y="204"/>
                  </a:lnTo>
                  <a:lnTo>
                    <a:pt x="224" y="207"/>
                  </a:lnTo>
                  <a:lnTo>
                    <a:pt x="206" y="274"/>
                  </a:lnTo>
                  <a:lnTo>
                    <a:pt x="106" y="274"/>
                  </a:lnTo>
                  <a:lnTo>
                    <a:pt x="0" y="274"/>
                  </a:lnTo>
                  <a:lnTo>
                    <a:pt x="0" y="266"/>
                  </a:lnTo>
                  <a:lnTo>
                    <a:pt x="15" y="270"/>
                  </a:lnTo>
                  <a:lnTo>
                    <a:pt x="44" y="263"/>
                  </a:lnTo>
                  <a:lnTo>
                    <a:pt x="61" y="165"/>
                  </a:lnTo>
                  <a:lnTo>
                    <a:pt x="51" y="115"/>
                  </a:lnTo>
                </a:path>
              </a:pathLst>
            </a:custGeom>
            <a:solidFill>
              <a:srgbClr val="4fffff"/>
            </a:solidFill>
            <a:ln cap="rnd" w="9360">
              <a:solidFill>
                <a:srgbClr val="4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490320" y="5432400"/>
              <a:ext cx="54000" cy="50760"/>
            </a:xfrm>
            <a:custGeom>
              <a:avLst/>
              <a:gdLst/>
              <a:ahLst/>
              <a:rect l="l" t="t" r="r" b="b"/>
              <a:pathLst>
                <a:path w="208" h="196">
                  <a:moveTo>
                    <a:pt x="76" y="183"/>
                  </a:moveTo>
                  <a:lnTo>
                    <a:pt x="79" y="183"/>
                  </a:lnTo>
                  <a:lnTo>
                    <a:pt x="85" y="181"/>
                  </a:lnTo>
                  <a:lnTo>
                    <a:pt x="89" y="179"/>
                  </a:lnTo>
                  <a:lnTo>
                    <a:pt x="94" y="178"/>
                  </a:lnTo>
                  <a:lnTo>
                    <a:pt x="98" y="174"/>
                  </a:lnTo>
                  <a:lnTo>
                    <a:pt x="103" y="172"/>
                  </a:lnTo>
                  <a:lnTo>
                    <a:pt x="108" y="170"/>
                  </a:lnTo>
                  <a:lnTo>
                    <a:pt x="112" y="166"/>
                  </a:lnTo>
                  <a:lnTo>
                    <a:pt x="118" y="163"/>
                  </a:lnTo>
                  <a:lnTo>
                    <a:pt x="121" y="161"/>
                  </a:lnTo>
                  <a:lnTo>
                    <a:pt x="126" y="158"/>
                  </a:lnTo>
                  <a:lnTo>
                    <a:pt x="129" y="154"/>
                  </a:lnTo>
                  <a:lnTo>
                    <a:pt x="132" y="151"/>
                  </a:lnTo>
                  <a:lnTo>
                    <a:pt x="136" y="147"/>
                  </a:lnTo>
                  <a:lnTo>
                    <a:pt x="139" y="143"/>
                  </a:lnTo>
                  <a:lnTo>
                    <a:pt x="143" y="137"/>
                  </a:lnTo>
                  <a:lnTo>
                    <a:pt x="145" y="135"/>
                  </a:lnTo>
                  <a:lnTo>
                    <a:pt x="148" y="130"/>
                  </a:lnTo>
                  <a:lnTo>
                    <a:pt x="150" y="126"/>
                  </a:lnTo>
                  <a:lnTo>
                    <a:pt x="152" y="121"/>
                  </a:lnTo>
                  <a:lnTo>
                    <a:pt x="152" y="115"/>
                  </a:lnTo>
                  <a:lnTo>
                    <a:pt x="154" y="110"/>
                  </a:lnTo>
                  <a:lnTo>
                    <a:pt x="154" y="105"/>
                  </a:lnTo>
                  <a:lnTo>
                    <a:pt x="155" y="99"/>
                  </a:lnTo>
                  <a:lnTo>
                    <a:pt x="155" y="94"/>
                  </a:lnTo>
                  <a:lnTo>
                    <a:pt x="154" y="88"/>
                  </a:lnTo>
                  <a:lnTo>
                    <a:pt x="154" y="83"/>
                  </a:lnTo>
                  <a:lnTo>
                    <a:pt x="152" y="78"/>
                  </a:lnTo>
                  <a:lnTo>
                    <a:pt x="152" y="73"/>
                  </a:lnTo>
                  <a:lnTo>
                    <a:pt x="150" y="69"/>
                  </a:lnTo>
                  <a:lnTo>
                    <a:pt x="147" y="64"/>
                  </a:lnTo>
                  <a:lnTo>
                    <a:pt x="145" y="59"/>
                  </a:lnTo>
                  <a:lnTo>
                    <a:pt x="141" y="54"/>
                  </a:lnTo>
                  <a:lnTo>
                    <a:pt x="139" y="49"/>
                  </a:lnTo>
                  <a:lnTo>
                    <a:pt x="136" y="46"/>
                  </a:lnTo>
                  <a:lnTo>
                    <a:pt x="132" y="42"/>
                  </a:lnTo>
                  <a:lnTo>
                    <a:pt x="127" y="39"/>
                  </a:lnTo>
                  <a:lnTo>
                    <a:pt x="123" y="35"/>
                  </a:lnTo>
                  <a:lnTo>
                    <a:pt x="121" y="32"/>
                  </a:lnTo>
                  <a:lnTo>
                    <a:pt x="116" y="28"/>
                  </a:lnTo>
                  <a:lnTo>
                    <a:pt x="112" y="25"/>
                  </a:lnTo>
                  <a:lnTo>
                    <a:pt x="108" y="23"/>
                  </a:lnTo>
                  <a:lnTo>
                    <a:pt x="103" y="19"/>
                  </a:lnTo>
                  <a:lnTo>
                    <a:pt x="98" y="18"/>
                  </a:lnTo>
                  <a:lnTo>
                    <a:pt x="94" y="16"/>
                  </a:lnTo>
                  <a:lnTo>
                    <a:pt x="89" y="14"/>
                  </a:lnTo>
                  <a:lnTo>
                    <a:pt x="86" y="14"/>
                  </a:lnTo>
                  <a:lnTo>
                    <a:pt x="81" y="12"/>
                  </a:lnTo>
                  <a:lnTo>
                    <a:pt x="76" y="12"/>
                  </a:lnTo>
                  <a:lnTo>
                    <a:pt x="72" y="12"/>
                  </a:lnTo>
                  <a:lnTo>
                    <a:pt x="66" y="11"/>
                  </a:lnTo>
                  <a:lnTo>
                    <a:pt x="61" y="11"/>
                  </a:lnTo>
                  <a:lnTo>
                    <a:pt x="56" y="11"/>
                  </a:lnTo>
                  <a:lnTo>
                    <a:pt x="50" y="11"/>
                  </a:lnTo>
                  <a:lnTo>
                    <a:pt x="45" y="9"/>
                  </a:lnTo>
                  <a:lnTo>
                    <a:pt x="38" y="9"/>
                  </a:lnTo>
                  <a:lnTo>
                    <a:pt x="32" y="9"/>
                  </a:lnTo>
                  <a:lnTo>
                    <a:pt x="25" y="9"/>
                  </a:lnTo>
                  <a:lnTo>
                    <a:pt x="20" y="7"/>
                  </a:lnTo>
                  <a:lnTo>
                    <a:pt x="14" y="7"/>
                  </a:lnTo>
                  <a:lnTo>
                    <a:pt x="11" y="7"/>
                  </a:lnTo>
                  <a:lnTo>
                    <a:pt x="5" y="5"/>
                  </a:lnTo>
                  <a:lnTo>
                    <a:pt x="3" y="5"/>
                  </a:lnTo>
                  <a:lnTo>
                    <a:pt x="0" y="3"/>
                  </a:lnTo>
                  <a:lnTo>
                    <a:pt x="1" y="3"/>
                  </a:lnTo>
                  <a:lnTo>
                    <a:pt x="3" y="3"/>
                  </a:lnTo>
                  <a:lnTo>
                    <a:pt x="5" y="2"/>
                  </a:lnTo>
                  <a:lnTo>
                    <a:pt x="11" y="2"/>
                  </a:lnTo>
                  <a:lnTo>
                    <a:pt x="14" y="2"/>
                  </a:lnTo>
                  <a:lnTo>
                    <a:pt x="18" y="2"/>
                  </a:lnTo>
                  <a:lnTo>
                    <a:pt x="24" y="2"/>
                  </a:lnTo>
                  <a:lnTo>
                    <a:pt x="31" y="2"/>
                  </a:lnTo>
                  <a:lnTo>
                    <a:pt x="38" y="2"/>
                  </a:lnTo>
                  <a:lnTo>
                    <a:pt x="45" y="2"/>
                  </a:lnTo>
                  <a:lnTo>
                    <a:pt x="52" y="2"/>
                  </a:lnTo>
                  <a:lnTo>
                    <a:pt x="58" y="2"/>
                  </a:lnTo>
                  <a:lnTo>
                    <a:pt x="65" y="2"/>
                  </a:lnTo>
                  <a:lnTo>
                    <a:pt x="72" y="0"/>
                  </a:lnTo>
                  <a:lnTo>
                    <a:pt x="79" y="0"/>
                  </a:lnTo>
                  <a:lnTo>
                    <a:pt x="86" y="2"/>
                  </a:lnTo>
                  <a:lnTo>
                    <a:pt x="92" y="2"/>
                  </a:lnTo>
                  <a:lnTo>
                    <a:pt x="98" y="2"/>
                  </a:lnTo>
                  <a:lnTo>
                    <a:pt x="103" y="2"/>
                  </a:lnTo>
                  <a:lnTo>
                    <a:pt x="111" y="2"/>
                  </a:lnTo>
                  <a:lnTo>
                    <a:pt x="116" y="2"/>
                  </a:lnTo>
                  <a:lnTo>
                    <a:pt x="121" y="2"/>
                  </a:lnTo>
                  <a:lnTo>
                    <a:pt x="123" y="2"/>
                  </a:lnTo>
                  <a:lnTo>
                    <a:pt x="129" y="3"/>
                  </a:lnTo>
                  <a:lnTo>
                    <a:pt x="134" y="3"/>
                  </a:lnTo>
                  <a:lnTo>
                    <a:pt x="138" y="5"/>
                  </a:lnTo>
                  <a:lnTo>
                    <a:pt x="143" y="7"/>
                  </a:lnTo>
                  <a:lnTo>
                    <a:pt x="147" y="9"/>
                  </a:lnTo>
                  <a:lnTo>
                    <a:pt x="152" y="11"/>
                  </a:lnTo>
                  <a:lnTo>
                    <a:pt x="155" y="12"/>
                  </a:lnTo>
                  <a:lnTo>
                    <a:pt x="158" y="16"/>
                  </a:lnTo>
                  <a:lnTo>
                    <a:pt x="162" y="18"/>
                  </a:lnTo>
                  <a:lnTo>
                    <a:pt x="165" y="21"/>
                  </a:lnTo>
                  <a:lnTo>
                    <a:pt x="170" y="25"/>
                  </a:lnTo>
                  <a:lnTo>
                    <a:pt x="174" y="26"/>
                  </a:lnTo>
                  <a:lnTo>
                    <a:pt x="178" y="32"/>
                  </a:lnTo>
                  <a:lnTo>
                    <a:pt x="181" y="35"/>
                  </a:lnTo>
                  <a:lnTo>
                    <a:pt x="184" y="39"/>
                  </a:lnTo>
                  <a:lnTo>
                    <a:pt x="186" y="42"/>
                  </a:lnTo>
                  <a:lnTo>
                    <a:pt x="190" y="48"/>
                  </a:lnTo>
                  <a:lnTo>
                    <a:pt x="193" y="51"/>
                  </a:lnTo>
                  <a:lnTo>
                    <a:pt x="194" y="57"/>
                  </a:lnTo>
                  <a:lnTo>
                    <a:pt x="198" y="62"/>
                  </a:lnTo>
                  <a:lnTo>
                    <a:pt x="200" y="65"/>
                  </a:lnTo>
                  <a:lnTo>
                    <a:pt x="202" y="70"/>
                  </a:lnTo>
                  <a:lnTo>
                    <a:pt x="204" y="76"/>
                  </a:lnTo>
                  <a:lnTo>
                    <a:pt x="205" y="82"/>
                  </a:lnTo>
                  <a:lnTo>
                    <a:pt x="205" y="87"/>
                  </a:lnTo>
                  <a:lnTo>
                    <a:pt x="207" y="92"/>
                  </a:lnTo>
                  <a:lnTo>
                    <a:pt x="207" y="97"/>
                  </a:lnTo>
                  <a:lnTo>
                    <a:pt x="207" y="102"/>
                  </a:lnTo>
                  <a:lnTo>
                    <a:pt x="207" y="108"/>
                  </a:lnTo>
                  <a:lnTo>
                    <a:pt x="207" y="113"/>
                  </a:lnTo>
                  <a:lnTo>
                    <a:pt x="207" y="118"/>
                  </a:lnTo>
                  <a:lnTo>
                    <a:pt x="205" y="124"/>
                  </a:lnTo>
                  <a:lnTo>
                    <a:pt x="204" y="130"/>
                  </a:lnTo>
                  <a:lnTo>
                    <a:pt x="202" y="135"/>
                  </a:lnTo>
                  <a:lnTo>
                    <a:pt x="200" y="137"/>
                  </a:lnTo>
                  <a:lnTo>
                    <a:pt x="198" y="143"/>
                  </a:lnTo>
                  <a:lnTo>
                    <a:pt x="196" y="149"/>
                  </a:lnTo>
                  <a:lnTo>
                    <a:pt x="193" y="153"/>
                  </a:lnTo>
                  <a:lnTo>
                    <a:pt x="191" y="156"/>
                  </a:lnTo>
                  <a:lnTo>
                    <a:pt x="188" y="161"/>
                  </a:lnTo>
                  <a:lnTo>
                    <a:pt x="184" y="165"/>
                  </a:lnTo>
                  <a:lnTo>
                    <a:pt x="181" y="166"/>
                  </a:lnTo>
                  <a:lnTo>
                    <a:pt x="176" y="170"/>
                  </a:lnTo>
                  <a:lnTo>
                    <a:pt x="173" y="174"/>
                  </a:lnTo>
                  <a:lnTo>
                    <a:pt x="167" y="175"/>
                  </a:lnTo>
                  <a:lnTo>
                    <a:pt x="163" y="179"/>
                  </a:lnTo>
                  <a:lnTo>
                    <a:pt x="158" y="181"/>
                  </a:lnTo>
                  <a:lnTo>
                    <a:pt x="154" y="183"/>
                  </a:lnTo>
                  <a:lnTo>
                    <a:pt x="150" y="184"/>
                  </a:lnTo>
                  <a:lnTo>
                    <a:pt x="145" y="185"/>
                  </a:lnTo>
                  <a:lnTo>
                    <a:pt x="139" y="188"/>
                  </a:lnTo>
                  <a:lnTo>
                    <a:pt x="134" y="189"/>
                  </a:lnTo>
                  <a:lnTo>
                    <a:pt x="129" y="191"/>
                  </a:lnTo>
                  <a:lnTo>
                    <a:pt x="123" y="193"/>
                  </a:lnTo>
                  <a:lnTo>
                    <a:pt x="119" y="193"/>
                  </a:lnTo>
                  <a:lnTo>
                    <a:pt x="116" y="193"/>
                  </a:lnTo>
                  <a:lnTo>
                    <a:pt x="111" y="195"/>
                  </a:lnTo>
                  <a:lnTo>
                    <a:pt x="105" y="195"/>
                  </a:lnTo>
                  <a:lnTo>
                    <a:pt x="100" y="195"/>
                  </a:lnTo>
                  <a:lnTo>
                    <a:pt x="94" y="195"/>
                  </a:lnTo>
                  <a:lnTo>
                    <a:pt x="89" y="195"/>
                  </a:lnTo>
                  <a:lnTo>
                    <a:pt x="85" y="195"/>
                  </a:lnTo>
                  <a:lnTo>
                    <a:pt x="79" y="195"/>
                  </a:lnTo>
                  <a:lnTo>
                    <a:pt x="76" y="195"/>
                  </a:lnTo>
                  <a:lnTo>
                    <a:pt x="76" y="193"/>
                  </a:lnTo>
                  <a:lnTo>
                    <a:pt x="76" y="183"/>
                  </a:lnTo>
                </a:path>
              </a:pathLst>
            </a:custGeom>
            <a:solidFill>
              <a:srgbClr val="4fffff"/>
            </a:solidFill>
            <a:ln cap="rnd" w="9360">
              <a:solidFill>
                <a:srgbClr val="4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473040" y="5432400"/>
              <a:ext cx="39600" cy="96840"/>
            </a:xfrm>
            <a:custGeom>
              <a:avLst/>
              <a:gdLst/>
              <a:ahLst/>
              <a:rect l="l" t="t" r="r" b="b"/>
              <a:pathLst>
                <a:path w="151" h="371">
                  <a:moveTo>
                    <a:pt x="47" y="308"/>
                  </a:moveTo>
                  <a:lnTo>
                    <a:pt x="47" y="59"/>
                  </a:lnTo>
                  <a:lnTo>
                    <a:pt x="47" y="50"/>
                  </a:lnTo>
                  <a:lnTo>
                    <a:pt x="47" y="42"/>
                  </a:lnTo>
                  <a:lnTo>
                    <a:pt x="46" y="32"/>
                  </a:lnTo>
                  <a:lnTo>
                    <a:pt x="41" y="24"/>
                  </a:lnTo>
                  <a:lnTo>
                    <a:pt x="40" y="23"/>
                  </a:lnTo>
                  <a:lnTo>
                    <a:pt x="38" y="19"/>
                  </a:lnTo>
                  <a:lnTo>
                    <a:pt x="38" y="17"/>
                  </a:lnTo>
                  <a:lnTo>
                    <a:pt x="34" y="16"/>
                  </a:lnTo>
                  <a:lnTo>
                    <a:pt x="32" y="14"/>
                  </a:lnTo>
                  <a:lnTo>
                    <a:pt x="29" y="12"/>
                  </a:lnTo>
                  <a:lnTo>
                    <a:pt x="26" y="12"/>
                  </a:lnTo>
                  <a:lnTo>
                    <a:pt x="23" y="12"/>
                  </a:lnTo>
                  <a:lnTo>
                    <a:pt x="12" y="10"/>
                  </a:lnTo>
                  <a:lnTo>
                    <a:pt x="0" y="9"/>
                  </a:lnTo>
                  <a:lnTo>
                    <a:pt x="0" y="0"/>
                  </a:lnTo>
                  <a:lnTo>
                    <a:pt x="150" y="0"/>
                  </a:lnTo>
                  <a:lnTo>
                    <a:pt x="150" y="9"/>
                  </a:lnTo>
                  <a:lnTo>
                    <a:pt x="142" y="9"/>
                  </a:lnTo>
                  <a:lnTo>
                    <a:pt x="137" y="10"/>
                  </a:lnTo>
                  <a:lnTo>
                    <a:pt x="127" y="12"/>
                  </a:lnTo>
                  <a:lnTo>
                    <a:pt x="121" y="12"/>
                  </a:lnTo>
                  <a:lnTo>
                    <a:pt x="119" y="14"/>
                  </a:lnTo>
                  <a:lnTo>
                    <a:pt x="115" y="16"/>
                  </a:lnTo>
                  <a:lnTo>
                    <a:pt x="112" y="19"/>
                  </a:lnTo>
                  <a:lnTo>
                    <a:pt x="111" y="21"/>
                  </a:lnTo>
                  <a:lnTo>
                    <a:pt x="109" y="24"/>
                  </a:lnTo>
                  <a:lnTo>
                    <a:pt x="106" y="28"/>
                  </a:lnTo>
                  <a:lnTo>
                    <a:pt x="106" y="32"/>
                  </a:lnTo>
                  <a:lnTo>
                    <a:pt x="104" y="35"/>
                  </a:lnTo>
                  <a:lnTo>
                    <a:pt x="102" y="46"/>
                  </a:lnTo>
                  <a:lnTo>
                    <a:pt x="102" y="59"/>
                  </a:lnTo>
                  <a:lnTo>
                    <a:pt x="102" y="308"/>
                  </a:lnTo>
                  <a:lnTo>
                    <a:pt x="102" y="316"/>
                  </a:lnTo>
                  <a:lnTo>
                    <a:pt x="104" y="323"/>
                  </a:lnTo>
                  <a:lnTo>
                    <a:pt x="104" y="330"/>
                  </a:lnTo>
                  <a:lnTo>
                    <a:pt x="106" y="336"/>
                  </a:lnTo>
                  <a:lnTo>
                    <a:pt x="107" y="341"/>
                  </a:lnTo>
                  <a:lnTo>
                    <a:pt x="109" y="343"/>
                  </a:lnTo>
                  <a:lnTo>
                    <a:pt x="111" y="347"/>
                  </a:lnTo>
                  <a:lnTo>
                    <a:pt x="112" y="351"/>
                  </a:lnTo>
                  <a:lnTo>
                    <a:pt x="115" y="352"/>
                  </a:lnTo>
                  <a:lnTo>
                    <a:pt x="119" y="355"/>
                  </a:lnTo>
                  <a:lnTo>
                    <a:pt x="122" y="356"/>
                  </a:lnTo>
                  <a:lnTo>
                    <a:pt x="126" y="356"/>
                  </a:lnTo>
                  <a:lnTo>
                    <a:pt x="138" y="357"/>
                  </a:lnTo>
                  <a:lnTo>
                    <a:pt x="150" y="359"/>
                  </a:lnTo>
                  <a:lnTo>
                    <a:pt x="150" y="370"/>
                  </a:lnTo>
                  <a:lnTo>
                    <a:pt x="0" y="370"/>
                  </a:lnTo>
                  <a:lnTo>
                    <a:pt x="0" y="359"/>
                  </a:lnTo>
                  <a:lnTo>
                    <a:pt x="8" y="359"/>
                  </a:lnTo>
                  <a:lnTo>
                    <a:pt x="15" y="357"/>
                  </a:lnTo>
                  <a:lnTo>
                    <a:pt x="23" y="357"/>
                  </a:lnTo>
                  <a:lnTo>
                    <a:pt x="29" y="356"/>
                  </a:lnTo>
                  <a:lnTo>
                    <a:pt x="32" y="355"/>
                  </a:lnTo>
                  <a:lnTo>
                    <a:pt x="36" y="352"/>
                  </a:lnTo>
                  <a:lnTo>
                    <a:pt x="38" y="351"/>
                  </a:lnTo>
                  <a:lnTo>
                    <a:pt x="40" y="349"/>
                  </a:lnTo>
                  <a:lnTo>
                    <a:pt x="41" y="345"/>
                  </a:lnTo>
                  <a:lnTo>
                    <a:pt x="41" y="343"/>
                  </a:lnTo>
                  <a:lnTo>
                    <a:pt x="44" y="340"/>
                  </a:lnTo>
                  <a:lnTo>
                    <a:pt x="44" y="336"/>
                  </a:lnTo>
                  <a:lnTo>
                    <a:pt x="46" y="330"/>
                  </a:lnTo>
                  <a:lnTo>
                    <a:pt x="47" y="323"/>
                  </a:lnTo>
                  <a:lnTo>
                    <a:pt x="47" y="316"/>
                  </a:lnTo>
                  <a:lnTo>
                    <a:pt x="47" y="308"/>
                  </a:lnTo>
                </a:path>
              </a:pathLst>
            </a:custGeom>
            <a:solidFill>
              <a:srgbClr val="4fffff"/>
            </a:solidFill>
            <a:ln cap="rnd" w="9360">
              <a:solidFill>
                <a:srgbClr val="4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412200" y="5531040"/>
              <a:ext cx="1032840" cy="154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 A R  K E T I N G  &amp;  T R A D I N G 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6" name=""/>
          <p:cNvSpPr/>
          <p:nvPr/>
        </p:nvSpPr>
        <p:spPr>
          <a:xfrm>
            <a:off x="2673360" y="3736800"/>
            <a:ext cx="1060560" cy="131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400"/>
            </a:b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7" name=""/>
          <p:cNvGrpSpPr/>
          <p:nvPr/>
        </p:nvGrpSpPr>
        <p:grpSpPr>
          <a:xfrm>
            <a:off x="2819520" y="304920"/>
            <a:ext cx="1600200" cy="934920"/>
            <a:chOff x="2819520" y="304920"/>
            <a:chExt cx="1600200" cy="934920"/>
          </a:xfrm>
        </p:grpSpPr>
        <p:sp>
          <p:nvSpPr>
            <p:cNvPr id="28" name=""/>
            <p:cNvSpPr/>
            <p:nvPr/>
          </p:nvSpPr>
          <p:spPr>
            <a:xfrm>
              <a:off x="3467160" y="304920"/>
              <a:ext cx="231840" cy="233280"/>
            </a:xfrm>
            <a:custGeom>
              <a:avLst/>
              <a:gdLst/>
              <a:ahLst/>
              <a:rect l="l" t="t" r="r" b="b"/>
              <a:pathLst>
                <a:path w="460" h="461">
                  <a:moveTo>
                    <a:pt x="459" y="230"/>
                  </a:moveTo>
                  <a:lnTo>
                    <a:pt x="230" y="0"/>
                  </a:lnTo>
                  <a:lnTo>
                    <a:pt x="0" y="230"/>
                  </a:lnTo>
                  <a:lnTo>
                    <a:pt x="230" y="460"/>
                  </a:lnTo>
                  <a:lnTo>
                    <a:pt x="459" y="230"/>
                  </a:lnTo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3332160" y="439560"/>
              <a:ext cx="233280" cy="233640"/>
            </a:xfrm>
            <a:custGeom>
              <a:avLst/>
              <a:gdLst/>
              <a:ahLst/>
              <a:rect l="l" t="t" r="r" b="b"/>
              <a:pathLst>
                <a:path w="461" h="462">
                  <a:moveTo>
                    <a:pt x="460" y="231"/>
                  </a:moveTo>
                  <a:lnTo>
                    <a:pt x="230" y="0"/>
                  </a:lnTo>
                  <a:lnTo>
                    <a:pt x="0" y="231"/>
                  </a:lnTo>
                  <a:lnTo>
                    <a:pt x="230" y="461"/>
                  </a:lnTo>
                  <a:lnTo>
                    <a:pt x="460" y="231"/>
                  </a:lnTo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3195720" y="574560"/>
              <a:ext cx="235080" cy="233640"/>
            </a:xfrm>
            <a:custGeom>
              <a:avLst/>
              <a:gdLst/>
              <a:ahLst/>
              <a:rect l="l" t="t" r="r" b="b"/>
              <a:pathLst>
                <a:path w="462" h="461">
                  <a:moveTo>
                    <a:pt x="461" y="230"/>
                  </a:moveTo>
                  <a:lnTo>
                    <a:pt x="230" y="0"/>
                  </a:lnTo>
                  <a:lnTo>
                    <a:pt x="0" y="230"/>
                  </a:lnTo>
                  <a:lnTo>
                    <a:pt x="230" y="460"/>
                  </a:lnTo>
                  <a:lnTo>
                    <a:pt x="461" y="230"/>
                  </a:lnTo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3600720" y="439560"/>
              <a:ext cx="233280" cy="233640"/>
            </a:xfrm>
            <a:custGeom>
              <a:avLst/>
              <a:gdLst/>
              <a:ahLst/>
              <a:rect l="l" t="t" r="r" b="b"/>
              <a:pathLst>
                <a:path w="461" h="462">
                  <a:moveTo>
                    <a:pt x="460" y="231"/>
                  </a:moveTo>
                  <a:lnTo>
                    <a:pt x="230" y="0"/>
                  </a:lnTo>
                  <a:lnTo>
                    <a:pt x="0" y="231"/>
                  </a:lnTo>
                  <a:lnTo>
                    <a:pt x="230" y="461"/>
                  </a:lnTo>
                  <a:lnTo>
                    <a:pt x="460" y="231"/>
                  </a:lnTo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3465720" y="574560"/>
              <a:ext cx="233280" cy="233640"/>
            </a:xfrm>
            <a:custGeom>
              <a:avLst/>
              <a:gdLst/>
              <a:ahLst/>
              <a:rect l="l" t="t" r="r" b="b"/>
              <a:pathLst>
                <a:path w="461" h="461">
                  <a:moveTo>
                    <a:pt x="460" y="230"/>
                  </a:moveTo>
                  <a:lnTo>
                    <a:pt x="231" y="0"/>
                  </a:lnTo>
                  <a:lnTo>
                    <a:pt x="0" y="230"/>
                  </a:lnTo>
                  <a:lnTo>
                    <a:pt x="231" y="460"/>
                  </a:lnTo>
                  <a:lnTo>
                    <a:pt x="460" y="230"/>
                  </a:lnTo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3735360" y="574560"/>
              <a:ext cx="233640" cy="233640"/>
            </a:xfrm>
            <a:custGeom>
              <a:avLst/>
              <a:gdLst/>
              <a:ahLst/>
              <a:rect l="l" t="t" r="r" b="b"/>
              <a:pathLst>
                <a:path w="461" h="461">
                  <a:moveTo>
                    <a:pt x="460" y="230"/>
                  </a:moveTo>
                  <a:lnTo>
                    <a:pt x="230" y="0"/>
                  </a:lnTo>
                  <a:lnTo>
                    <a:pt x="0" y="230"/>
                  </a:lnTo>
                  <a:lnTo>
                    <a:pt x="230" y="460"/>
                  </a:lnTo>
                  <a:lnTo>
                    <a:pt x="460" y="230"/>
                  </a:lnTo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3826080" y="798480"/>
              <a:ext cx="21960" cy="9720"/>
            </a:xfrm>
            <a:custGeom>
              <a:avLst/>
              <a:gdLst/>
              <a:ahLst/>
              <a:rect l="l" t="t" r="r" b="b"/>
              <a:pathLst>
                <a:path w="42" h="18">
                  <a:moveTo>
                    <a:pt x="0" y="0"/>
                  </a:moveTo>
                  <a:lnTo>
                    <a:pt x="20" y="17"/>
                  </a:lnTo>
                  <a:lnTo>
                    <a:pt x="41" y="0"/>
                  </a:lnTo>
                  <a:lnTo>
                    <a:pt x="0" y="0"/>
                  </a:lnTo>
                </a:path>
              </a:pathLst>
            </a:custGeom>
            <a:solidFill>
              <a:srgbClr val="00f5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3287880" y="798480"/>
              <a:ext cx="22320" cy="9720"/>
            </a:xfrm>
            <a:custGeom>
              <a:avLst/>
              <a:gdLst/>
              <a:ahLst/>
              <a:rect l="l" t="t" r="r" b="b"/>
              <a:pathLst>
                <a:path w="42" h="18">
                  <a:moveTo>
                    <a:pt x="41" y="0"/>
                  </a:moveTo>
                  <a:lnTo>
                    <a:pt x="0" y="0"/>
                  </a:lnTo>
                  <a:lnTo>
                    <a:pt x="20" y="17"/>
                  </a:lnTo>
                  <a:lnTo>
                    <a:pt x="41" y="0"/>
                  </a:lnTo>
                </a:path>
              </a:pathLst>
            </a:custGeom>
            <a:solidFill>
              <a:srgbClr val="00f5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3557520" y="798480"/>
              <a:ext cx="20880" cy="9720"/>
            </a:xfrm>
            <a:custGeom>
              <a:avLst/>
              <a:gdLst/>
              <a:ahLst/>
              <a:rect l="l" t="t" r="r" b="b"/>
              <a:pathLst>
                <a:path w="42" h="18">
                  <a:moveTo>
                    <a:pt x="41" y="0"/>
                  </a:moveTo>
                  <a:lnTo>
                    <a:pt x="0" y="0"/>
                  </a:lnTo>
                  <a:lnTo>
                    <a:pt x="20" y="17"/>
                  </a:lnTo>
                  <a:lnTo>
                    <a:pt x="41" y="0"/>
                  </a:lnTo>
                </a:path>
              </a:pathLst>
            </a:custGeom>
            <a:solidFill>
              <a:srgbClr val="00f5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3818160" y="790560"/>
              <a:ext cx="36360" cy="12600"/>
            </a:xfrm>
            <a:custGeom>
              <a:avLst/>
              <a:gdLst/>
              <a:ahLst/>
              <a:rect l="l" t="t" r="r" b="b"/>
              <a:pathLst>
                <a:path w="72" h="24">
                  <a:moveTo>
                    <a:pt x="28" y="23"/>
                  </a:moveTo>
                  <a:lnTo>
                    <a:pt x="0" y="0"/>
                  </a:lnTo>
                  <a:lnTo>
                    <a:pt x="71" y="0"/>
                  </a:lnTo>
                  <a:lnTo>
                    <a:pt x="43" y="23"/>
                  </a:lnTo>
                  <a:lnTo>
                    <a:pt x="28" y="23"/>
                  </a:lnTo>
                </a:path>
              </a:pathLst>
            </a:custGeom>
            <a:solidFill>
              <a:srgbClr val="03f5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3549600" y="790560"/>
              <a:ext cx="34920" cy="12600"/>
            </a:xfrm>
            <a:custGeom>
              <a:avLst/>
              <a:gdLst/>
              <a:ahLst/>
              <a:rect l="l" t="t" r="r" b="b"/>
              <a:pathLst>
                <a:path w="70" h="24">
                  <a:moveTo>
                    <a:pt x="26" y="23"/>
                  </a:moveTo>
                  <a:lnTo>
                    <a:pt x="43" y="23"/>
                  </a:lnTo>
                  <a:lnTo>
                    <a:pt x="69" y="0"/>
                  </a:lnTo>
                  <a:lnTo>
                    <a:pt x="0" y="0"/>
                  </a:lnTo>
                  <a:lnTo>
                    <a:pt x="26" y="23"/>
                  </a:lnTo>
                </a:path>
              </a:pathLst>
            </a:custGeom>
            <a:solidFill>
              <a:srgbClr val="03f5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3279960" y="790560"/>
              <a:ext cx="36360" cy="12600"/>
            </a:xfrm>
            <a:custGeom>
              <a:avLst/>
              <a:gdLst/>
              <a:ahLst/>
              <a:rect l="l" t="t" r="r" b="b"/>
              <a:pathLst>
                <a:path w="72" h="24">
                  <a:moveTo>
                    <a:pt x="28" y="23"/>
                  </a:moveTo>
                  <a:lnTo>
                    <a:pt x="43" y="23"/>
                  </a:lnTo>
                  <a:lnTo>
                    <a:pt x="71" y="0"/>
                  </a:lnTo>
                  <a:lnTo>
                    <a:pt x="0" y="0"/>
                  </a:lnTo>
                  <a:lnTo>
                    <a:pt x="28" y="23"/>
                  </a:lnTo>
                </a:path>
              </a:pathLst>
            </a:custGeom>
            <a:solidFill>
              <a:srgbClr val="03f5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3811680" y="782640"/>
              <a:ext cx="50760" cy="12600"/>
            </a:xfrm>
            <a:custGeom>
              <a:avLst/>
              <a:gdLst/>
              <a:ahLst/>
              <a:rect l="l" t="t" r="r" b="b"/>
              <a:pathLst>
                <a:path w="100" h="25">
                  <a:moveTo>
                    <a:pt x="27" y="24"/>
                  </a:moveTo>
                  <a:lnTo>
                    <a:pt x="0" y="0"/>
                  </a:lnTo>
                  <a:lnTo>
                    <a:pt x="99" y="0"/>
                  </a:lnTo>
                  <a:lnTo>
                    <a:pt x="72" y="24"/>
                  </a:lnTo>
                  <a:lnTo>
                    <a:pt x="27" y="24"/>
                  </a:lnTo>
                </a:path>
              </a:pathLst>
            </a:custGeom>
            <a:solidFill>
              <a:srgbClr val="05f5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3541680" y="782640"/>
              <a:ext cx="50760" cy="12600"/>
            </a:xfrm>
            <a:custGeom>
              <a:avLst/>
              <a:gdLst/>
              <a:ahLst/>
              <a:rect l="l" t="t" r="r" b="b"/>
              <a:pathLst>
                <a:path w="100" h="25">
                  <a:moveTo>
                    <a:pt x="27" y="24"/>
                  </a:moveTo>
                  <a:lnTo>
                    <a:pt x="72" y="24"/>
                  </a:lnTo>
                  <a:lnTo>
                    <a:pt x="99" y="0"/>
                  </a:lnTo>
                  <a:lnTo>
                    <a:pt x="0" y="0"/>
                  </a:lnTo>
                  <a:lnTo>
                    <a:pt x="27" y="24"/>
                  </a:lnTo>
                </a:path>
              </a:pathLst>
            </a:custGeom>
            <a:solidFill>
              <a:srgbClr val="05f5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3273480" y="782640"/>
              <a:ext cx="50760" cy="12600"/>
            </a:xfrm>
            <a:custGeom>
              <a:avLst/>
              <a:gdLst/>
              <a:ahLst/>
              <a:rect l="l" t="t" r="r" b="b"/>
              <a:pathLst>
                <a:path w="100" h="25">
                  <a:moveTo>
                    <a:pt x="27" y="24"/>
                  </a:moveTo>
                  <a:lnTo>
                    <a:pt x="72" y="24"/>
                  </a:lnTo>
                  <a:lnTo>
                    <a:pt x="99" y="0"/>
                  </a:lnTo>
                  <a:lnTo>
                    <a:pt x="0" y="0"/>
                  </a:lnTo>
                  <a:lnTo>
                    <a:pt x="27" y="24"/>
                  </a:lnTo>
                </a:path>
              </a:pathLst>
            </a:custGeom>
            <a:solidFill>
              <a:srgbClr val="05f5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3805200" y="776160"/>
              <a:ext cx="63720" cy="11160"/>
            </a:xfrm>
            <a:custGeom>
              <a:avLst/>
              <a:gdLst/>
              <a:ahLst/>
              <a:rect l="l" t="t" r="r" b="b"/>
              <a:pathLst>
                <a:path w="128" h="24">
                  <a:moveTo>
                    <a:pt x="27" y="23"/>
                  </a:moveTo>
                  <a:lnTo>
                    <a:pt x="0" y="0"/>
                  </a:lnTo>
                  <a:lnTo>
                    <a:pt x="127" y="0"/>
                  </a:lnTo>
                  <a:lnTo>
                    <a:pt x="100" y="23"/>
                  </a:lnTo>
                  <a:lnTo>
                    <a:pt x="27" y="23"/>
                  </a:lnTo>
                </a:path>
              </a:pathLst>
            </a:custGeom>
            <a:solidFill>
              <a:srgbClr val="0af5c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3533760" y="776160"/>
              <a:ext cx="66960" cy="11160"/>
            </a:xfrm>
            <a:custGeom>
              <a:avLst/>
              <a:gdLst/>
              <a:ahLst/>
              <a:rect l="l" t="t" r="r" b="b"/>
              <a:pathLst>
                <a:path w="130" h="24">
                  <a:moveTo>
                    <a:pt x="29" y="23"/>
                  </a:moveTo>
                  <a:lnTo>
                    <a:pt x="100" y="23"/>
                  </a:lnTo>
                  <a:lnTo>
                    <a:pt x="129" y="0"/>
                  </a:lnTo>
                  <a:lnTo>
                    <a:pt x="0" y="0"/>
                  </a:lnTo>
                  <a:lnTo>
                    <a:pt x="29" y="23"/>
                  </a:lnTo>
                </a:path>
              </a:pathLst>
            </a:custGeom>
            <a:solidFill>
              <a:srgbClr val="0af5c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3265560" y="776160"/>
              <a:ext cx="65160" cy="11160"/>
            </a:xfrm>
            <a:custGeom>
              <a:avLst/>
              <a:gdLst/>
              <a:ahLst/>
              <a:rect l="l" t="t" r="r" b="b"/>
              <a:pathLst>
                <a:path w="128" h="24">
                  <a:moveTo>
                    <a:pt x="27" y="23"/>
                  </a:moveTo>
                  <a:lnTo>
                    <a:pt x="100" y="23"/>
                  </a:lnTo>
                  <a:lnTo>
                    <a:pt x="127" y="0"/>
                  </a:lnTo>
                  <a:lnTo>
                    <a:pt x="0" y="0"/>
                  </a:lnTo>
                  <a:lnTo>
                    <a:pt x="27" y="23"/>
                  </a:lnTo>
                </a:path>
              </a:pathLst>
            </a:custGeom>
            <a:solidFill>
              <a:srgbClr val="0af5c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3797280" y="768240"/>
              <a:ext cx="79560" cy="12960"/>
            </a:xfrm>
            <a:custGeom>
              <a:avLst/>
              <a:gdLst/>
              <a:ahLst/>
              <a:rect l="l" t="t" r="r" b="b"/>
              <a:pathLst>
                <a:path w="157" h="23">
                  <a:moveTo>
                    <a:pt x="28" y="22"/>
                  </a:moveTo>
                  <a:lnTo>
                    <a:pt x="0" y="0"/>
                  </a:lnTo>
                  <a:lnTo>
                    <a:pt x="156" y="0"/>
                  </a:lnTo>
                  <a:lnTo>
                    <a:pt x="129" y="22"/>
                  </a:lnTo>
                  <a:lnTo>
                    <a:pt x="28" y="22"/>
                  </a:lnTo>
                </a:path>
              </a:pathLst>
            </a:custGeom>
            <a:solidFill>
              <a:srgbClr val="0df5c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3527640" y="768240"/>
              <a:ext cx="79200" cy="12960"/>
            </a:xfrm>
            <a:custGeom>
              <a:avLst/>
              <a:gdLst/>
              <a:ahLst/>
              <a:rect l="l" t="t" r="r" b="b"/>
              <a:pathLst>
                <a:path w="156" h="23">
                  <a:moveTo>
                    <a:pt x="27" y="22"/>
                  </a:moveTo>
                  <a:lnTo>
                    <a:pt x="128" y="22"/>
                  </a:lnTo>
                  <a:lnTo>
                    <a:pt x="155" y="0"/>
                  </a:lnTo>
                  <a:lnTo>
                    <a:pt x="0" y="0"/>
                  </a:lnTo>
                  <a:lnTo>
                    <a:pt x="27" y="22"/>
                  </a:lnTo>
                </a:path>
              </a:pathLst>
            </a:custGeom>
            <a:solidFill>
              <a:srgbClr val="0df5c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3259080" y="768240"/>
              <a:ext cx="79560" cy="12960"/>
            </a:xfrm>
            <a:custGeom>
              <a:avLst/>
              <a:gdLst/>
              <a:ahLst/>
              <a:rect l="l" t="t" r="r" b="b"/>
              <a:pathLst>
                <a:path w="157" h="23">
                  <a:moveTo>
                    <a:pt x="28" y="22"/>
                  </a:moveTo>
                  <a:lnTo>
                    <a:pt x="129" y="22"/>
                  </a:lnTo>
                  <a:lnTo>
                    <a:pt x="156" y="0"/>
                  </a:lnTo>
                  <a:lnTo>
                    <a:pt x="0" y="0"/>
                  </a:lnTo>
                  <a:lnTo>
                    <a:pt x="28" y="22"/>
                  </a:lnTo>
                </a:path>
              </a:pathLst>
            </a:custGeom>
            <a:solidFill>
              <a:srgbClr val="0df5c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3789360" y="762120"/>
              <a:ext cx="95400" cy="11160"/>
            </a:xfrm>
            <a:custGeom>
              <a:avLst/>
              <a:gdLst/>
              <a:ahLst/>
              <a:rect l="l" t="t" r="r" b="b"/>
              <a:pathLst>
                <a:path w="186" h="24">
                  <a:moveTo>
                    <a:pt x="28" y="23"/>
                  </a:moveTo>
                  <a:lnTo>
                    <a:pt x="0" y="0"/>
                  </a:lnTo>
                  <a:lnTo>
                    <a:pt x="185" y="0"/>
                  </a:lnTo>
                  <a:lnTo>
                    <a:pt x="157" y="23"/>
                  </a:lnTo>
                  <a:lnTo>
                    <a:pt x="28" y="23"/>
                  </a:lnTo>
                </a:path>
              </a:pathLst>
            </a:custGeom>
            <a:solidFill>
              <a:srgbClr val="12f5c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3521160" y="762120"/>
              <a:ext cx="93600" cy="11160"/>
            </a:xfrm>
            <a:custGeom>
              <a:avLst/>
              <a:gdLst/>
              <a:ahLst/>
              <a:rect l="l" t="t" r="r" b="b"/>
              <a:pathLst>
                <a:path w="186" h="24">
                  <a:moveTo>
                    <a:pt x="27" y="23"/>
                  </a:moveTo>
                  <a:lnTo>
                    <a:pt x="158" y="23"/>
                  </a:lnTo>
                  <a:lnTo>
                    <a:pt x="185" y="0"/>
                  </a:lnTo>
                  <a:lnTo>
                    <a:pt x="0" y="0"/>
                  </a:lnTo>
                  <a:lnTo>
                    <a:pt x="27" y="23"/>
                  </a:lnTo>
                </a:path>
              </a:pathLst>
            </a:custGeom>
            <a:solidFill>
              <a:srgbClr val="12f5c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3251160" y="762120"/>
              <a:ext cx="93960" cy="11160"/>
            </a:xfrm>
            <a:custGeom>
              <a:avLst/>
              <a:gdLst/>
              <a:ahLst/>
              <a:rect l="l" t="t" r="r" b="b"/>
              <a:pathLst>
                <a:path w="186" h="24">
                  <a:moveTo>
                    <a:pt x="28" y="23"/>
                  </a:moveTo>
                  <a:lnTo>
                    <a:pt x="157" y="23"/>
                  </a:lnTo>
                  <a:lnTo>
                    <a:pt x="185" y="0"/>
                  </a:lnTo>
                  <a:lnTo>
                    <a:pt x="0" y="0"/>
                  </a:lnTo>
                  <a:lnTo>
                    <a:pt x="28" y="23"/>
                  </a:lnTo>
                </a:path>
              </a:pathLst>
            </a:custGeom>
            <a:solidFill>
              <a:srgbClr val="12f5c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3783240" y="754200"/>
              <a:ext cx="107640" cy="12600"/>
            </a:xfrm>
            <a:custGeom>
              <a:avLst/>
              <a:gdLst/>
              <a:ahLst/>
              <a:rect l="l" t="t" r="r" b="b"/>
              <a:pathLst>
                <a:path w="215" h="24">
                  <a:moveTo>
                    <a:pt x="27" y="23"/>
                  </a:moveTo>
                  <a:lnTo>
                    <a:pt x="0" y="0"/>
                  </a:lnTo>
                  <a:lnTo>
                    <a:pt x="214" y="0"/>
                  </a:lnTo>
                  <a:lnTo>
                    <a:pt x="185" y="23"/>
                  </a:lnTo>
                  <a:lnTo>
                    <a:pt x="27" y="23"/>
                  </a:lnTo>
                </a:path>
              </a:pathLst>
            </a:custGeom>
            <a:solidFill>
              <a:srgbClr val="15f5c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3513240" y="754200"/>
              <a:ext cx="108000" cy="12600"/>
            </a:xfrm>
            <a:custGeom>
              <a:avLst/>
              <a:gdLst/>
              <a:ahLst/>
              <a:rect l="l" t="t" r="r" b="b"/>
              <a:pathLst>
                <a:path w="215" h="24">
                  <a:moveTo>
                    <a:pt x="29" y="23"/>
                  </a:moveTo>
                  <a:lnTo>
                    <a:pt x="186" y="23"/>
                  </a:lnTo>
                  <a:lnTo>
                    <a:pt x="214" y="0"/>
                  </a:lnTo>
                  <a:lnTo>
                    <a:pt x="0" y="0"/>
                  </a:lnTo>
                  <a:lnTo>
                    <a:pt x="29" y="23"/>
                  </a:lnTo>
                </a:path>
              </a:pathLst>
            </a:custGeom>
            <a:solidFill>
              <a:srgbClr val="15f5c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3245040" y="754200"/>
              <a:ext cx="108000" cy="12600"/>
            </a:xfrm>
            <a:custGeom>
              <a:avLst/>
              <a:gdLst/>
              <a:ahLst/>
              <a:rect l="l" t="t" r="r" b="b"/>
              <a:pathLst>
                <a:path w="215" h="24">
                  <a:moveTo>
                    <a:pt x="27" y="23"/>
                  </a:moveTo>
                  <a:lnTo>
                    <a:pt x="185" y="23"/>
                  </a:lnTo>
                  <a:lnTo>
                    <a:pt x="214" y="0"/>
                  </a:lnTo>
                  <a:lnTo>
                    <a:pt x="0" y="0"/>
                  </a:lnTo>
                  <a:lnTo>
                    <a:pt x="27" y="23"/>
                  </a:lnTo>
                </a:path>
              </a:pathLst>
            </a:custGeom>
            <a:solidFill>
              <a:srgbClr val="15f5c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3775320" y="747720"/>
              <a:ext cx="123840" cy="11160"/>
            </a:xfrm>
            <a:custGeom>
              <a:avLst/>
              <a:gdLst/>
              <a:ahLst/>
              <a:rect l="l" t="t" r="r" b="b"/>
              <a:pathLst>
                <a:path w="244" h="23">
                  <a:moveTo>
                    <a:pt x="28" y="22"/>
                  </a:moveTo>
                  <a:lnTo>
                    <a:pt x="0" y="0"/>
                  </a:lnTo>
                  <a:lnTo>
                    <a:pt x="243" y="0"/>
                  </a:lnTo>
                  <a:lnTo>
                    <a:pt x="215" y="22"/>
                  </a:lnTo>
                  <a:lnTo>
                    <a:pt x="28" y="22"/>
                  </a:lnTo>
                </a:path>
              </a:pathLst>
            </a:custGeom>
            <a:solidFill>
              <a:srgbClr val="1af5c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3505320" y="747720"/>
              <a:ext cx="123840" cy="11160"/>
            </a:xfrm>
            <a:custGeom>
              <a:avLst/>
              <a:gdLst/>
              <a:ahLst/>
              <a:rect l="l" t="t" r="r" b="b"/>
              <a:pathLst>
                <a:path w="244" h="23">
                  <a:moveTo>
                    <a:pt x="28" y="22"/>
                  </a:moveTo>
                  <a:lnTo>
                    <a:pt x="215" y="22"/>
                  </a:lnTo>
                  <a:lnTo>
                    <a:pt x="243" y="0"/>
                  </a:lnTo>
                  <a:lnTo>
                    <a:pt x="0" y="0"/>
                  </a:lnTo>
                  <a:lnTo>
                    <a:pt x="28" y="22"/>
                  </a:lnTo>
                </a:path>
              </a:pathLst>
            </a:custGeom>
            <a:solidFill>
              <a:srgbClr val="1af5c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3237120" y="747720"/>
              <a:ext cx="123840" cy="11160"/>
            </a:xfrm>
            <a:custGeom>
              <a:avLst/>
              <a:gdLst/>
              <a:ahLst/>
              <a:rect l="l" t="t" r="r" b="b"/>
              <a:pathLst>
                <a:path w="244" h="23">
                  <a:moveTo>
                    <a:pt x="28" y="22"/>
                  </a:moveTo>
                  <a:lnTo>
                    <a:pt x="215" y="22"/>
                  </a:lnTo>
                  <a:lnTo>
                    <a:pt x="243" y="0"/>
                  </a:lnTo>
                  <a:lnTo>
                    <a:pt x="0" y="0"/>
                  </a:lnTo>
                  <a:lnTo>
                    <a:pt x="28" y="22"/>
                  </a:lnTo>
                </a:path>
              </a:pathLst>
            </a:custGeom>
            <a:solidFill>
              <a:srgbClr val="1af5c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3767400" y="739800"/>
              <a:ext cx="137880" cy="11160"/>
            </a:xfrm>
            <a:custGeom>
              <a:avLst/>
              <a:gdLst/>
              <a:ahLst/>
              <a:rect l="l" t="t" r="r" b="b"/>
              <a:pathLst>
                <a:path w="273" h="24">
                  <a:moveTo>
                    <a:pt x="29" y="23"/>
                  </a:moveTo>
                  <a:lnTo>
                    <a:pt x="0" y="0"/>
                  </a:lnTo>
                  <a:lnTo>
                    <a:pt x="272" y="0"/>
                  </a:lnTo>
                  <a:lnTo>
                    <a:pt x="245" y="23"/>
                  </a:lnTo>
                  <a:lnTo>
                    <a:pt x="29" y="23"/>
                  </a:lnTo>
                </a:path>
              </a:pathLst>
            </a:custGeom>
            <a:solidFill>
              <a:srgbClr val="1cf5d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3498840" y="739800"/>
              <a:ext cx="138240" cy="11160"/>
            </a:xfrm>
            <a:custGeom>
              <a:avLst/>
              <a:gdLst/>
              <a:ahLst/>
              <a:rect l="l" t="t" r="r" b="b"/>
              <a:pathLst>
                <a:path w="274" h="24">
                  <a:moveTo>
                    <a:pt x="28" y="23"/>
                  </a:moveTo>
                  <a:lnTo>
                    <a:pt x="244" y="23"/>
                  </a:lnTo>
                  <a:lnTo>
                    <a:pt x="273" y="0"/>
                  </a:lnTo>
                  <a:lnTo>
                    <a:pt x="0" y="0"/>
                  </a:lnTo>
                  <a:lnTo>
                    <a:pt x="28" y="23"/>
                  </a:lnTo>
                </a:path>
              </a:pathLst>
            </a:custGeom>
            <a:solidFill>
              <a:srgbClr val="1cf5d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3229200" y="739800"/>
              <a:ext cx="137880" cy="11160"/>
            </a:xfrm>
            <a:custGeom>
              <a:avLst/>
              <a:gdLst/>
              <a:ahLst/>
              <a:rect l="l" t="t" r="r" b="b"/>
              <a:pathLst>
                <a:path w="273" h="24">
                  <a:moveTo>
                    <a:pt x="29" y="23"/>
                  </a:moveTo>
                  <a:lnTo>
                    <a:pt x="245" y="23"/>
                  </a:lnTo>
                  <a:lnTo>
                    <a:pt x="272" y="0"/>
                  </a:lnTo>
                  <a:lnTo>
                    <a:pt x="0" y="0"/>
                  </a:lnTo>
                  <a:lnTo>
                    <a:pt x="29" y="23"/>
                  </a:lnTo>
                </a:path>
              </a:pathLst>
            </a:custGeom>
            <a:solidFill>
              <a:srgbClr val="1cf5d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3760920" y="731880"/>
              <a:ext cx="152280" cy="12600"/>
            </a:xfrm>
            <a:custGeom>
              <a:avLst/>
              <a:gdLst/>
              <a:ahLst/>
              <a:rect l="l" t="t" r="r" b="b"/>
              <a:pathLst>
                <a:path w="302" h="24">
                  <a:moveTo>
                    <a:pt x="28" y="23"/>
                  </a:moveTo>
                  <a:lnTo>
                    <a:pt x="0" y="0"/>
                  </a:lnTo>
                  <a:lnTo>
                    <a:pt x="301" y="0"/>
                  </a:lnTo>
                  <a:lnTo>
                    <a:pt x="273" y="23"/>
                  </a:lnTo>
                  <a:lnTo>
                    <a:pt x="28" y="23"/>
                  </a:lnTo>
                </a:path>
              </a:pathLst>
            </a:custGeom>
            <a:solidFill>
              <a:srgbClr val="1ff5d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3490920" y="731880"/>
              <a:ext cx="152640" cy="12600"/>
            </a:xfrm>
            <a:custGeom>
              <a:avLst/>
              <a:gdLst/>
              <a:ahLst/>
              <a:rect l="l" t="t" r="r" b="b"/>
              <a:pathLst>
                <a:path w="300" h="24">
                  <a:moveTo>
                    <a:pt x="27" y="23"/>
                  </a:moveTo>
                  <a:lnTo>
                    <a:pt x="272" y="23"/>
                  </a:lnTo>
                  <a:lnTo>
                    <a:pt x="299" y="0"/>
                  </a:lnTo>
                  <a:lnTo>
                    <a:pt x="0" y="0"/>
                  </a:lnTo>
                  <a:lnTo>
                    <a:pt x="27" y="23"/>
                  </a:lnTo>
                </a:path>
              </a:pathLst>
            </a:custGeom>
            <a:solidFill>
              <a:srgbClr val="1ff5d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3222720" y="731880"/>
              <a:ext cx="152280" cy="12600"/>
            </a:xfrm>
            <a:custGeom>
              <a:avLst/>
              <a:gdLst/>
              <a:ahLst/>
              <a:rect l="l" t="t" r="r" b="b"/>
              <a:pathLst>
                <a:path w="302" h="24">
                  <a:moveTo>
                    <a:pt x="28" y="23"/>
                  </a:moveTo>
                  <a:lnTo>
                    <a:pt x="273" y="23"/>
                  </a:lnTo>
                  <a:lnTo>
                    <a:pt x="301" y="0"/>
                  </a:lnTo>
                  <a:lnTo>
                    <a:pt x="0" y="0"/>
                  </a:lnTo>
                  <a:lnTo>
                    <a:pt x="28" y="23"/>
                  </a:lnTo>
                </a:path>
              </a:pathLst>
            </a:custGeom>
            <a:solidFill>
              <a:srgbClr val="1ff5d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3753000" y="725400"/>
              <a:ext cx="168120" cy="11160"/>
            </a:xfrm>
            <a:custGeom>
              <a:avLst/>
              <a:gdLst/>
              <a:ahLst/>
              <a:rect l="l" t="t" r="r" b="b"/>
              <a:pathLst>
                <a:path w="331" h="24">
                  <a:moveTo>
                    <a:pt x="28" y="23"/>
                  </a:moveTo>
                  <a:lnTo>
                    <a:pt x="0" y="0"/>
                  </a:lnTo>
                  <a:lnTo>
                    <a:pt x="330" y="0"/>
                  </a:lnTo>
                  <a:lnTo>
                    <a:pt x="302" y="23"/>
                  </a:lnTo>
                  <a:lnTo>
                    <a:pt x="28" y="23"/>
                  </a:lnTo>
                </a:path>
              </a:pathLst>
            </a:custGeom>
            <a:solidFill>
              <a:srgbClr val="24f5d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3484800" y="725400"/>
              <a:ext cx="166680" cy="11160"/>
            </a:xfrm>
            <a:custGeom>
              <a:avLst/>
              <a:gdLst/>
              <a:ahLst/>
              <a:rect l="l" t="t" r="r" b="b"/>
              <a:pathLst>
                <a:path w="330" h="24">
                  <a:moveTo>
                    <a:pt x="27" y="23"/>
                  </a:moveTo>
                  <a:lnTo>
                    <a:pt x="302" y="23"/>
                  </a:lnTo>
                  <a:lnTo>
                    <a:pt x="329" y="0"/>
                  </a:lnTo>
                  <a:lnTo>
                    <a:pt x="0" y="0"/>
                  </a:lnTo>
                  <a:lnTo>
                    <a:pt x="27" y="23"/>
                  </a:lnTo>
                </a:path>
              </a:pathLst>
            </a:custGeom>
            <a:solidFill>
              <a:srgbClr val="24f5d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3214800" y="725400"/>
              <a:ext cx="166680" cy="11160"/>
            </a:xfrm>
            <a:custGeom>
              <a:avLst/>
              <a:gdLst/>
              <a:ahLst/>
              <a:rect l="l" t="t" r="r" b="b"/>
              <a:pathLst>
                <a:path w="330" h="24">
                  <a:moveTo>
                    <a:pt x="27" y="23"/>
                  </a:moveTo>
                  <a:lnTo>
                    <a:pt x="301" y="23"/>
                  </a:lnTo>
                  <a:lnTo>
                    <a:pt x="329" y="0"/>
                  </a:lnTo>
                  <a:lnTo>
                    <a:pt x="0" y="0"/>
                  </a:lnTo>
                  <a:lnTo>
                    <a:pt x="27" y="23"/>
                  </a:lnTo>
                </a:path>
              </a:pathLst>
            </a:custGeom>
            <a:solidFill>
              <a:srgbClr val="24f5d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3746520" y="717480"/>
              <a:ext cx="181080" cy="12600"/>
            </a:xfrm>
            <a:custGeom>
              <a:avLst/>
              <a:gdLst/>
              <a:ahLst/>
              <a:rect l="l" t="t" r="r" b="b"/>
              <a:pathLst>
                <a:path w="359" h="24">
                  <a:moveTo>
                    <a:pt x="29" y="23"/>
                  </a:moveTo>
                  <a:lnTo>
                    <a:pt x="0" y="0"/>
                  </a:lnTo>
                  <a:lnTo>
                    <a:pt x="358" y="0"/>
                  </a:lnTo>
                  <a:lnTo>
                    <a:pt x="330" y="23"/>
                  </a:lnTo>
                  <a:lnTo>
                    <a:pt x="29" y="23"/>
                  </a:lnTo>
                </a:path>
              </a:pathLst>
            </a:custGeom>
            <a:solidFill>
              <a:srgbClr val="29f5d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3476880" y="717480"/>
              <a:ext cx="182520" cy="12600"/>
            </a:xfrm>
            <a:custGeom>
              <a:avLst/>
              <a:gdLst/>
              <a:ahLst/>
              <a:rect l="l" t="t" r="r" b="b"/>
              <a:pathLst>
                <a:path w="360" h="24">
                  <a:moveTo>
                    <a:pt x="30" y="23"/>
                  </a:moveTo>
                  <a:lnTo>
                    <a:pt x="329" y="23"/>
                  </a:lnTo>
                  <a:lnTo>
                    <a:pt x="359" y="0"/>
                  </a:lnTo>
                  <a:lnTo>
                    <a:pt x="0" y="0"/>
                  </a:lnTo>
                  <a:lnTo>
                    <a:pt x="30" y="23"/>
                  </a:lnTo>
                </a:path>
              </a:pathLst>
            </a:custGeom>
            <a:solidFill>
              <a:srgbClr val="29f5d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3208320" y="717480"/>
              <a:ext cx="181080" cy="12600"/>
            </a:xfrm>
            <a:custGeom>
              <a:avLst/>
              <a:gdLst/>
              <a:ahLst/>
              <a:rect l="l" t="t" r="r" b="b"/>
              <a:pathLst>
                <a:path w="359" h="24">
                  <a:moveTo>
                    <a:pt x="28" y="23"/>
                  </a:moveTo>
                  <a:lnTo>
                    <a:pt x="329" y="23"/>
                  </a:lnTo>
                  <a:lnTo>
                    <a:pt x="358" y="0"/>
                  </a:lnTo>
                  <a:lnTo>
                    <a:pt x="0" y="0"/>
                  </a:lnTo>
                  <a:lnTo>
                    <a:pt x="28" y="23"/>
                  </a:lnTo>
                </a:path>
              </a:pathLst>
            </a:custGeom>
            <a:solidFill>
              <a:srgbClr val="29f5d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3738600" y="711360"/>
              <a:ext cx="196920" cy="10800"/>
            </a:xfrm>
            <a:custGeom>
              <a:avLst/>
              <a:gdLst/>
              <a:ahLst/>
              <a:rect l="l" t="t" r="r" b="b"/>
              <a:pathLst>
                <a:path w="388" h="23">
                  <a:moveTo>
                    <a:pt x="28" y="22"/>
                  </a:moveTo>
                  <a:lnTo>
                    <a:pt x="0" y="0"/>
                  </a:lnTo>
                  <a:lnTo>
                    <a:pt x="387" y="0"/>
                  </a:lnTo>
                  <a:lnTo>
                    <a:pt x="358" y="22"/>
                  </a:lnTo>
                  <a:lnTo>
                    <a:pt x="28" y="22"/>
                  </a:lnTo>
                </a:path>
              </a:pathLst>
            </a:custGeom>
            <a:solidFill>
              <a:srgbClr val="2ef7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3468600" y="711360"/>
              <a:ext cx="196920" cy="10800"/>
            </a:xfrm>
            <a:custGeom>
              <a:avLst/>
              <a:gdLst/>
              <a:ahLst/>
              <a:rect l="l" t="t" r="r" b="b"/>
              <a:pathLst>
                <a:path w="388" h="23">
                  <a:moveTo>
                    <a:pt x="29" y="22"/>
                  </a:moveTo>
                  <a:lnTo>
                    <a:pt x="358" y="22"/>
                  </a:lnTo>
                  <a:lnTo>
                    <a:pt x="387" y="0"/>
                  </a:lnTo>
                  <a:lnTo>
                    <a:pt x="0" y="0"/>
                  </a:lnTo>
                  <a:lnTo>
                    <a:pt x="29" y="22"/>
                  </a:lnTo>
                </a:path>
              </a:pathLst>
            </a:custGeom>
            <a:solidFill>
              <a:srgbClr val="2ef7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3200400" y="711360"/>
              <a:ext cx="196920" cy="10800"/>
            </a:xfrm>
            <a:custGeom>
              <a:avLst/>
              <a:gdLst/>
              <a:ahLst/>
              <a:rect l="l" t="t" r="r" b="b"/>
              <a:pathLst>
                <a:path w="388" h="23">
                  <a:moveTo>
                    <a:pt x="29" y="22"/>
                  </a:moveTo>
                  <a:lnTo>
                    <a:pt x="358" y="22"/>
                  </a:lnTo>
                  <a:lnTo>
                    <a:pt x="387" y="0"/>
                  </a:lnTo>
                  <a:lnTo>
                    <a:pt x="0" y="0"/>
                  </a:lnTo>
                  <a:lnTo>
                    <a:pt x="29" y="22"/>
                  </a:lnTo>
                </a:path>
              </a:pathLst>
            </a:custGeom>
            <a:solidFill>
              <a:srgbClr val="2ef7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3730680" y="703440"/>
              <a:ext cx="212760" cy="10800"/>
            </a:xfrm>
            <a:custGeom>
              <a:avLst/>
              <a:gdLst/>
              <a:ahLst/>
              <a:rect l="l" t="t" r="r" b="b"/>
              <a:pathLst>
                <a:path w="418" h="24">
                  <a:moveTo>
                    <a:pt x="29" y="23"/>
                  </a:moveTo>
                  <a:lnTo>
                    <a:pt x="0" y="0"/>
                  </a:lnTo>
                  <a:lnTo>
                    <a:pt x="417" y="0"/>
                  </a:lnTo>
                  <a:lnTo>
                    <a:pt x="387" y="23"/>
                  </a:lnTo>
                  <a:lnTo>
                    <a:pt x="29" y="23"/>
                  </a:lnTo>
                </a:path>
              </a:pathLst>
            </a:custGeom>
            <a:solidFill>
              <a:srgbClr val="30f7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3462480" y="703440"/>
              <a:ext cx="210960" cy="10800"/>
            </a:xfrm>
            <a:custGeom>
              <a:avLst/>
              <a:gdLst/>
              <a:ahLst/>
              <a:rect l="l" t="t" r="r" b="b"/>
              <a:pathLst>
                <a:path w="416" h="24">
                  <a:moveTo>
                    <a:pt x="28" y="23"/>
                  </a:moveTo>
                  <a:lnTo>
                    <a:pt x="387" y="23"/>
                  </a:lnTo>
                  <a:lnTo>
                    <a:pt x="415" y="0"/>
                  </a:lnTo>
                  <a:lnTo>
                    <a:pt x="0" y="0"/>
                  </a:lnTo>
                  <a:lnTo>
                    <a:pt x="28" y="23"/>
                  </a:lnTo>
                </a:path>
              </a:pathLst>
            </a:custGeom>
            <a:solidFill>
              <a:srgbClr val="30f7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3192480" y="703440"/>
              <a:ext cx="212760" cy="10800"/>
            </a:xfrm>
            <a:custGeom>
              <a:avLst/>
              <a:gdLst/>
              <a:ahLst/>
              <a:rect l="l" t="t" r="r" b="b"/>
              <a:pathLst>
                <a:path w="418" h="24">
                  <a:moveTo>
                    <a:pt x="30" y="23"/>
                  </a:moveTo>
                  <a:lnTo>
                    <a:pt x="388" y="23"/>
                  </a:lnTo>
                  <a:lnTo>
                    <a:pt x="417" y="0"/>
                  </a:lnTo>
                  <a:lnTo>
                    <a:pt x="0" y="0"/>
                  </a:lnTo>
                  <a:lnTo>
                    <a:pt x="30" y="23"/>
                  </a:lnTo>
                </a:path>
              </a:pathLst>
            </a:custGeom>
            <a:solidFill>
              <a:srgbClr val="30f7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3724200" y="695160"/>
              <a:ext cx="225720" cy="12960"/>
            </a:xfrm>
            <a:custGeom>
              <a:avLst/>
              <a:gdLst/>
              <a:ahLst/>
              <a:rect l="l" t="t" r="r" b="b"/>
              <a:pathLst>
                <a:path w="446" h="24">
                  <a:moveTo>
                    <a:pt x="29" y="23"/>
                  </a:moveTo>
                  <a:lnTo>
                    <a:pt x="0" y="0"/>
                  </a:lnTo>
                  <a:lnTo>
                    <a:pt x="445" y="0"/>
                  </a:lnTo>
                  <a:lnTo>
                    <a:pt x="416" y="23"/>
                  </a:lnTo>
                  <a:lnTo>
                    <a:pt x="29" y="23"/>
                  </a:lnTo>
                </a:path>
              </a:pathLst>
            </a:custGeom>
            <a:solidFill>
              <a:srgbClr val="35f7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3454560" y="695160"/>
              <a:ext cx="225360" cy="12960"/>
            </a:xfrm>
            <a:custGeom>
              <a:avLst/>
              <a:gdLst/>
              <a:ahLst/>
              <a:rect l="l" t="t" r="r" b="b"/>
              <a:pathLst>
                <a:path w="446" h="24">
                  <a:moveTo>
                    <a:pt x="29" y="23"/>
                  </a:moveTo>
                  <a:lnTo>
                    <a:pt x="416" y="23"/>
                  </a:lnTo>
                  <a:lnTo>
                    <a:pt x="445" y="0"/>
                  </a:lnTo>
                  <a:lnTo>
                    <a:pt x="0" y="0"/>
                  </a:lnTo>
                  <a:lnTo>
                    <a:pt x="29" y="23"/>
                  </a:lnTo>
                </a:path>
              </a:pathLst>
            </a:custGeom>
            <a:solidFill>
              <a:srgbClr val="35f7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3186360" y="695160"/>
              <a:ext cx="225360" cy="12960"/>
            </a:xfrm>
            <a:custGeom>
              <a:avLst/>
              <a:gdLst/>
              <a:ahLst/>
              <a:rect l="l" t="t" r="r" b="b"/>
              <a:pathLst>
                <a:path w="445" h="24">
                  <a:moveTo>
                    <a:pt x="28" y="23"/>
                  </a:moveTo>
                  <a:lnTo>
                    <a:pt x="415" y="23"/>
                  </a:lnTo>
                  <a:lnTo>
                    <a:pt x="444" y="0"/>
                  </a:lnTo>
                  <a:lnTo>
                    <a:pt x="0" y="0"/>
                  </a:lnTo>
                  <a:lnTo>
                    <a:pt x="28" y="23"/>
                  </a:lnTo>
                </a:path>
              </a:pathLst>
            </a:custGeom>
            <a:solidFill>
              <a:srgbClr val="35f7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3719520" y="689040"/>
              <a:ext cx="233280" cy="11160"/>
            </a:xfrm>
            <a:custGeom>
              <a:avLst/>
              <a:gdLst/>
              <a:ahLst/>
              <a:rect l="l" t="t" r="r" b="b"/>
              <a:pathLst>
                <a:path w="462" h="23">
                  <a:moveTo>
                    <a:pt x="455" y="0"/>
                  </a:moveTo>
                  <a:lnTo>
                    <a:pt x="461" y="6"/>
                  </a:lnTo>
                  <a:lnTo>
                    <a:pt x="440" y="22"/>
                  </a:lnTo>
                  <a:lnTo>
                    <a:pt x="23" y="22"/>
                  </a:lnTo>
                  <a:lnTo>
                    <a:pt x="0" y="6"/>
                  </a:lnTo>
                  <a:lnTo>
                    <a:pt x="7" y="0"/>
                  </a:lnTo>
                  <a:lnTo>
                    <a:pt x="455" y="0"/>
                  </a:lnTo>
                </a:path>
              </a:pathLst>
            </a:custGeom>
            <a:solidFill>
              <a:srgbClr val="38f7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3451320" y="689040"/>
              <a:ext cx="233280" cy="11160"/>
            </a:xfrm>
            <a:custGeom>
              <a:avLst/>
              <a:gdLst/>
              <a:ahLst/>
              <a:rect l="l" t="t" r="r" b="b"/>
              <a:pathLst>
                <a:path w="461" h="23">
                  <a:moveTo>
                    <a:pt x="23" y="22"/>
                  </a:moveTo>
                  <a:lnTo>
                    <a:pt x="438" y="22"/>
                  </a:lnTo>
                  <a:lnTo>
                    <a:pt x="460" y="6"/>
                  </a:lnTo>
                  <a:lnTo>
                    <a:pt x="454" y="0"/>
                  </a:lnTo>
                  <a:lnTo>
                    <a:pt x="7" y="0"/>
                  </a:lnTo>
                  <a:lnTo>
                    <a:pt x="0" y="6"/>
                  </a:lnTo>
                  <a:lnTo>
                    <a:pt x="23" y="22"/>
                  </a:lnTo>
                </a:path>
              </a:pathLst>
            </a:custGeom>
            <a:solidFill>
              <a:srgbClr val="38f7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3181320" y="689040"/>
              <a:ext cx="233640" cy="11160"/>
            </a:xfrm>
            <a:custGeom>
              <a:avLst/>
              <a:gdLst/>
              <a:ahLst/>
              <a:rect l="l" t="t" r="r" b="b"/>
              <a:pathLst>
                <a:path w="461" h="23">
                  <a:moveTo>
                    <a:pt x="22" y="22"/>
                  </a:moveTo>
                  <a:lnTo>
                    <a:pt x="439" y="22"/>
                  </a:lnTo>
                  <a:lnTo>
                    <a:pt x="460" y="6"/>
                  </a:lnTo>
                  <a:lnTo>
                    <a:pt x="454" y="0"/>
                  </a:lnTo>
                  <a:lnTo>
                    <a:pt x="7" y="0"/>
                  </a:lnTo>
                  <a:lnTo>
                    <a:pt x="0" y="6"/>
                  </a:lnTo>
                  <a:lnTo>
                    <a:pt x="22" y="22"/>
                  </a:lnTo>
                </a:path>
              </a:pathLst>
            </a:custGeom>
            <a:solidFill>
              <a:srgbClr val="38f7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3719520" y="681120"/>
              <a:ext cx="233280" cy="12600"/>
            </a:xfrm>
            <a:custGeom>
              <a:avLst/>
              <a:gdLst/>
              <a:ahLst/>
              <a:rect l="l" t="t" r="r" b="b"/>
              <a:pathLst>
                <a:path w="462" h="24">
                  <a:moveTo>
                    <a:pt x="440" y="0"/>
                  </a:moveTo>
                  <a:lnTo>
                    <a:pt x="461" y="17"/>
                  </a:lnTo>
                  <a:lnTo>
                    <a:pt x="454" y="23"/>
                  </a:lnTo>
                  <a:lnTo>
                    <a:pt x="9" y="23"/>
                  </a:lnTo>
                  <a:lnTo>
                    <a:pt x="0" y="17"/>
                  </a:lnTo>
                  <a:lnTo>
                    <a:pt x="22" y="0"/>
                  </a:lnTo>
                  <a:lnTo>
                    <a:pt x="440" y="0"/>
                  </a:lnTo>
                </a:path>
              </a:pathLst>
            </a:custGeom>
            <a:solidFill>
              <a:srgbClr val="3df7d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3451320" y="681120"/>
              <a:ext cx="233280" cy="12600"/>
            </a:xfrm>
            <a:custGeom>
              <a:avLst/>
              <a:gdLst/>
              <a:ahLst/>
              <a:rect l="l" t="t" r="r" b="b"/>
              <a:pathLst>
                <a:path w="461" h="24">
                  <a:moveTo>
                    <a:pt x="8" y="23"/>
                  </a:moveTo>
                  <a:lnTo>
                    <a:pt x="453" y="23"/>
                  </a:lnTo>
                  <a:lnTo>
                    <a:pt x="460" y="17"/>
                  </a:lnTo>
                  <a:lnTo>
                    <a:pt x="440" y="0"/>
                  </a:lnTo>
                  <a:lnTo>
                    <a:pt x="22" y="0"/>
                  </a:lnTo>
                  <a:lnTo>
                    <a:pt x="0" y="17"/>
                  </a:lnTo>
                  <a:lnTo>
                    <a:pt x="8" y="23"/>
                  </a:lnTo>
                </a:path>
              </a:pathLst>
            </a:custGeom>
            <a:solidFill>
              <a:srgbClr val="3df7d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3181320" y="681120"/>
              <a:ext cx="233640" cy="12600"/>
            </a:xfrm>
            <a:custGeom>
              <a:avLst/>
              <a:gdLst/>
              <a:ahLst/>
              <a:rect l="l" t="t" r="r" b="b"/>
              <a:pathLst>
                <a:path w="461" h="24">
                  <a:moveTo>
                    <a:pt x="9" y="23"/>
                  </a:moveTo>
                  <a:lnTo>
                    <a:pt x="453" y="23"/>
                  </a:lnTo>
                  <a:lnTo>
                    <a:pt x="460" y="17"/>
                  </a:lnTo>
                  <a:lnTo>
                    <a:pt x="439" y="0"/>
                  </a:lnTo>
                  <a:lnTo>
                    <a:pt x="21" y="0"/>
                  </a:lnTo>
                  <a:lnTo>
                    <a:pt x="0" y="17"/>
                  </a:lnTo>
                  <a:lnTo>
                    <a:pt x="9" y="23"/>
                  </a:lnTo>
                </a:path>
              </a:pathLst>
            </a:custGeom>
            <a:solidFill>
              <a:srgbClr val="3df7d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3722760" y="674640"/>
              <a:ext cx="227160" cy="11160"/>
            </a:xfrm>
            <a:custGeom>
              <a:avLst/>
              <a:gdLst/>
              <a:ahLst/>
              <a:rect l="l" t="t" r="r" b="b"/>
              <a:pathLst>
                <a:path w="449" h="24">
                  <a:moveTo>
                    <a:pt x="419" y="0"/>
                  </a:moveTo>
                  <a:lnTo>
                    <a:pt x="448" y="23"/>
                  </a:lnTo>
                  <a:lnTo>
                    <a:pt x="0" y="23"/>
                  </a:lnTo>
                  <a:lnTo>
                    <a:pt x="29" y="0"/>
                  </a:lnTo>
                  <a:lnTo>
                    <a:pt x="419" y="0"/>
                  </a:lnTo>
                </a:path>
              </a:pathLst>
            </a:custGeom>
            <a:solidFill>
              <a:srgbClr val="3ff7d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3454560" y="674640"/>
              <a:ext cx="226800" cy="11160"/>
            </a:xfrm>
            <a:custGeom>
              <a:avLst/>
              <a:gdLst/>
              <a:ahLst/>
              <a:rect l="l" t="t" r="r" b="b"/>
              <a:pathLst>
                <a:path w="448" h="24">
                  <a:moveTo>
                    <a:pt x="0" y="23"/>
                  </a:moveTo>
                  <a:lnTo>
                    <a:pt x="447" y="23"/>
                  </a:lnTo>
                  <a:lnTo>
                    <a:pt x="418" y="0"/>
                  </a:lnTo>
                  <a:lnTo>
                    <a:pt x="29" y="0"/>
                  </a:lnTo>
                  <a:lnTo>
                    <a:pt x="0" y="23"/>
                  </a:lnTo>
                </a:path>
              </a:pathLst>
            </a:custGeom>
            <a:solidFill>
              <a:srgbClr val="3ff7d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3184560" y="674640"/>
              <a:ext cx="227160" cy="11160"/>
            </a:xfrm>
            <a:custGeom>
              <a:avLst/>
              <a:gdLst/>
              <a:ahLst/>
              <a:rect l="l" t="t" r="r" b="b"/>
              <a:pathLst>
                <a:path w="448" h="24">
                  <a:moveTo>
                    <a:pt x="0" y="23"/>
                  </a:moveTo>
                  <a:lnTo>
                    <a:pt x="447" y="23"/>
                  </a:lnTo>
                  <a:lnTo>
                    <a:pt x="418" y="0"/>
                  </a:lnTo>
                  <a:lnTo>
                    <a:pt x="29" y="0"/>
                  </a:lnTo>
                  <a:lnTo>
                    <a:pt x="0" y="23"/>
                  </a:lnTo>
                </a:path>
              </a:pathLst>
            </a:custGeom>
            <a:solidFill>
              <a:srgbClr val="3ff7d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3432240" y="671400"/>
              <a:ext cx="1440" cy="3240"/>
            </a:xfrm>
            <a:custGeom>
              <a:avLst/>
              <a:gdLst/>
              <a:ahLst/>
              <a:rect l="l" t="t" r="r" b="b"/>
              <a:pathLst>
                <a:path w="3" h="6">
                  <a:moveTo>
                    <a:pt x="0" y="5"/>
                  </a:moveTo>
                  <a:lnTo>
                    <a:pt x="2" y="5"/>
                  </a:lnTo>
                  <a:lnTo>
                    <a:pt x="1" y="0"/>
                  </a:lnTo>
                  <a:lnTo>
                    <a:pt x="0" y="5"/>
                  </a:lnTo>
                </a:path>
              </a:pathLst>
            </a:custGeom>
            <a:solidFill>
              <a:srgbClr val="3ff7d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3702240" y="671400"/>
              <a:ext cx="1440" cy="3240"/>
            </a:xfrm>
            <a:custGeom>
              <a:avLst/>
              <a:gdLst/>
              <a:ahLst/>
              <a:rect l="l" t="t" r="r" b="b"/>
              <a:pathLst>
                <a:path w="4" h="6">
                  <a:moveTo>
                    <a:pt x="0" y="5"/>
                  </a:moveTo>
                  <a:lnTo>
                    <a:pt x="3" y="5"/>
                  </a:lnTo>
                  <a:lnTo>
                    <a:pt x="1" y="0"/>
                  </a:lnTo>
                  <a:lnTo>
                    <a:pt x="0" y="5"/>
                  </a:lnTo>
                </a:path>
              </a:pathLst>
            </a:custGeom>
            <a:solidFill>
              <a:srgbClr val="3ff7d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3730680" y="666720"/>
              <a:ext cx="212760" cy="11160"/>
            </a:xfrm>
            <a:custGeom>
              <a:avLst/>
              <a:gdLst/>
              <a:ahLst/>
              <a:rect l="l" t="t" r="r" b="b"/>
              <a:pathLst>
                <a:path w="419" h="24">
                  <a:moveTo>
                    <a:pt x="389" y="0"/>
                  </a:moveTo>
                  <a:lnTo>
                    <a:pt x="418" y="23"/>
                  </a:lnTo>
                  <a:lnTo>
                    <a:pt x="0" y="23"/>
                  </a:lnTo>
                  <a:lnTo>
                    <a:pt x="28" y="0"/>
                  </a:lnTo>
                  <a:lnTo>
                    <a:pt x="389" y="0"/>
                  </a:lnTo>
                </a:path>
              </a:pathLst>
            </a:custGeom>
            <a:solidFill>
              <a:srgbClr val="42f7d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3462480" y="666720"/>
              <a:ext cx="210960" cy="11160"/>
            </a:xfrm>
            <a:custGeom>
              <a:avLst/>
              <a:gdLst/>
              <a:ahLst/>
              <a:rect l="l" t="t" r="r" b="b"/>
              <a:pathLst>
                <a:path w="419" h="24">
                  <a:moveTo>
                    <a:pt x="0" y="23"/>
                  </a:moveTo>
                  <a:lnTo>
                    <a:pt x="418" y="23"/>
                  </a:lnTo>
                  <a:lnTo>
                    <a:pt x="389" y="0"/>
                  </a:lnTo>
                  <a:lnTo>
                    <a:pt x="28" y="0"/>
                  </a:lnTo>
                  <a:lnTo>
                    <a:pt x="0" y="23"/>
                  </a:lnTo>
                </a:path>
              </a:pathLst>
            </a:custGeom>
            <a:solidFill>
              <a:srgbClr val="42f7d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3192480" y="666720"/>
              <a:ext cx="212760" cy="11160"/>
            </a:xfrm>
            <a:custGeom>
              <a:avLst/>
              <a:gdLst/>
              <a:ahLst/>
              <a:rect l="l" t="t" r="r" b="b"/>
              <a:pathLst>
                <a:path w="419" h="24">
                  <a:moveTo>
                    <a:pt x="0" y="23"/>
                  </a:moveTo>
                  <a:lnTo>
                    <a:pt x="418" y="23"/>
                  </a:lnTo>
                  <a:lnTo>
                    <a:pt x="390" y="0"/>
                  </a:lnTo>
                  <a:lnTo>
                    <a:pt x="30" y="0"/>
                  </a:lnTo>
                  <a:lnTo>
                    <a:pt x="0" y="23"/>
                  </a:lnTo>
                </a:path>
              </a:pathLst>
            </a:custGeom>
            <a:solidFill>
              <a:srgbClr val="42f7d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3425760" y="666720"/>
              <a:ext cx="14400" cy="4680"/>
            </a:xfrm>
            <a:custGeom>
              <a:avLst/>
              <a:gdLst/>
              <a:ahLst/>
              <a:rect l="l" t="t" r="r" b="b"/>
              <a:pathLst>
                <a:path w="28" h="11">
                  <a:moveTo>
                    <a:pt x="27" y="0"/>
                  </a:moveTo>
                  <a:lnTo>
                    <a:pt x="0" y="0"/>
                  </a:lnTo>
                  <a:lnTo>
                    <a:pt x="13" y="10"/>
                  </a:lnTo>
                  <a:lnTo>
                    <a:pt x="27" y="0"/>
                  </a:lnTo>
                </a:path>
              </a:pathLst>
            </a:custGeom>
            <a:solidFill>
              <a:srgbClr val="42f7d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3695760" y="666720"/>
              <a:ext cx="14400" cy="468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25" y="0"/>
                  </a:moveTo>
                  <a:lnTo>
                    <a:pt x="0" y="0"/>
                  </a:lnTo>
                  <a:lnTo>
                    <a:pt x="13" y="10"/>
                  </a:lnTo>
                  <a:lnTo>
                    <a:pt x="25" y="0"/>
                  </a:lnTo>
                </a:path>
              </a:pathLst>
            </a:custGeom>
            <a:solidFill>
              <a:srgbClr val="42f7d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3737160" y="658800"/>
              <a:ext cx="198360" cy="12600"/>
            </a:xfrm>
            <a:custGeom>
              <a:avLst/>
              <a:gdLst/>
              <a:ahLst/>
              <a:rect l="l" t="t" r="r" b="b"/>
              <a:pathLst>
                <a:path w="391" h="24">
                  <a:moveTo>
                    <a:pt x="362" y="0"/>
                  </a:moveTo>
                  <a:lnTo>
                    <a:pt x="390" y="23"/>
                  </a:lnTo>
                  <a:lnTo>
                    <a:pt x="0" y="23"/>
                  </a:lnTo>
                  <a:lnTo>
                    <a:pt x="28" y="0"/>
                  </a:lnTo>
                  <a:lnTo>
                    <a:pt x="362" y="0"/>
                  </a:lnTo>
                </a:path>
              </a:pathLst>
            </a:custGeom>
            <a:solidFill>
              <a:srgbClr val="47f7d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3687840" y="658800"/>
              <a:ext cx="28440" cy="12600"/>
            </a:xfrm>
            <a:custGeom>
              <a:avLst/>
              <a:gdLst/>
              <a:ahLst/>
              <a:rect l="l" t="t" r="r" b="b"/>
              <a:pathLst>
                <a:path w="56" h="24">
                  <a:moveTo>
                    <a:pt x="26" y="23"/>
                  </a:moveTo>
                  <a:lnTo>
                    <a:pt x="29" y="23"/>
                  </a:lnTo>
                  <a:lnTo>
                    <a:pt x="55" y="0"/>
                  </a:lnTo>
                  <a:lnTo>
                    <a:pt x="0" y="0"/>
                  </a:lnTo>
                  <a:lnTo>
                    <a:pt x="26" y="23"/>
                  </a:lnTo>
                </a:path>
              </a:pathLst>
            </a:custGeom>
            <a:solidFill>
              <a:srgbClr val="47f7d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3468600" y="658800"/>
              <a:ext cx="196920" cy="12600"/>
            </a:xfrm>
            <a:custGeom>
              <a:avLst/>
              <a:gdLst/>
              <a:ahLst/>
              <a:rect l="l" t="t" r="r" b="b"/>
              <a:pathLst>
                <a:path w="390" h="24">
                  <a:moveTo>
                    <a:pt x="0" y="23"/>
                  </a:moveTo>
                  <a:lnTo>
                    <a:pt x="389" y="23"/>
                  </a:lnTo>
                  <a:lnTo>
                    <a:pt x="360" y="0"/>
                  </a:lnTo>
                  <a:lnTo>
                    <a:pt x="29" y="0"/>
                  </a:lnTo>
                  <a:lnTo>
                    <a:pt x="0" y="23"/>
                  </a:lnTo>
                </a:path>
              </a:pathLst>
            </a:custGeom>
            <a:solidFill>
              <a:srgbClr val="47f7d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3419640" y="658800"/>
              <a:ext cx="27000" cy="12600"/>
            </a:xfrm>
            <a:custGeom>
              <a:avLst/>
              <a:gdLst/>
              <a:ahLst/>
              <a:rect l="l" t="t" r="r" b="b"/>
              <a:pathLst>
                <a:path w="55" h="24">
                  <a:moveTo>
                    <a:pt x="25" y="23"/>
                  </a:moveTo>
                  <a:lnTo>
                    <a:pt x="29" y="23"/>
                  </a:lnTo>
                  <a:lnTo>
                    <a:pt x="54" y="0"/>
                  </a:lnTo>
                  <a:lnTo>
                    <a:pt x="0" y="0"/>
                  </a:lnTo>
                  <a:lnTo>
                    <a:pt x="25" y="23"/>
                  </a:lnTo>
                </a:path>
              </a:pathLst>
            </a:custGeom>
            <a:solidFill>
              <a:srgbClr val="47f7d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3200400" y="658800"/>
              <a:ext cx="196920" cy="12600"/>
            </a:xfrm>
            <a:custGeom>
              <a:avLst/>
              <a:gdLst/>
              <a:ahLst/>
              <a:rect l="l" t="t" r="r" b="b"/>
              <a:pathLst>
                <a:path w="390" h="24">
                  <a:moveTo>
                    <a:pt x="0" y="23"/>
                  </a:moveTo>
                  <a:lnTo>
                    <a:pt x="389" y="23"/>
                  </a:lnTo>
                  <a:lnTo>
                    <a:pt x="361" y="0"/>
                  </a:lnTo>
                  <a:lnTo>
                    <a:pt x="28" y="0"/>
                  </a:lnTo>
                  <a:lnTo>
                    <a:pt x="0" y="23"/>
                  </a:lnTo>
                </a:path>
              </a:pathLst>
            </a:custGeom>
            <a:solidFill>
              <a:srgbClr val="47f7d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3745080" y="652320"/>
              <a:ext cx="182520" cy="11160"/>
            </a:xfrm>
            <a:custGeom>
              <a:avLst/>
              <a:gdLst/>
              <a:ahLst/>
              <a:rect l="l" t="t" r="r" b="b"/>
              <a:pathLst>
                <a:path w="362" h="23">
                  <a:moveTo>
                    <a:pt x="333" y="0"/>
                  </a:moveTo>
                  <a:lnTo>
                    <a:pt x="361" y="22"/>
                  </a:lnTo>
                  <a:lnTo>
                    <a:pt x="0" y="22"/>
                  </a:lnTo>
                  <a:lnTo>
                    <a:pt x="29" y="0"/>
                  </a:lnTo>
                  <a:lnTo>
                    <a:pt x="333" y="0"/>
                  </a:lnTo>
                </a:path>
              </a:pathLst>
            </a:custGeom>
            <a:solidFill>
              <a:srgbClr val="4cf7d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3681360" y="652320"/>
              <a:ext cx="42840" cy="11160"/>
            </a:xfrm>
            <a:custGeom>
              <a:avLst/>
              <a:gdLst/>
              <a:ahLst/>
              <a:rect l="l" t="t" r="r" b="b"/>
              <a:pathLst>
                <a:path w="84" h="23">
                  <a:moveTo>
                    <a:pt x="27" y="22"/>
                  </a:moveTo>
                  <a:lnTo>
                    <a:pt x="56" y="22"/>
                  </a:lnTo>
                  <a:lnTo>
                    <a:pt x="83" y="0"/>
                  </a:lnTo>
                  <a:lnTo>
                    <a:pt x="0" y="0"/>
                  </a:lnTo>
                  <a:lnTo>
                    <a:pt x="27" y="22"/>
                  </a:lnTo>
                </a:path>
              </a:pathLst>
            </a:custGeom>
            <a:solidFill>
              <a:srgbClr val="4cf7d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3475080" y="652320"/>
              <a:ext cx="184320" cy="11160"/>
            </a:xfrm>
            <a:custGeom>
              <a:avLst/>
              <a:gdLst/>
              <a:ahLst/>
              <a:rect l="l" t="t" r="r" b="b"/>
              <a:pathLst>
                <a:path w="362" h="23">
                  <a:moveTo>
                    <a:pt x="0" y="22"/>
                  </a:moveTo>
                  <a:lnTo>
                    <a:pt x="361" y="22"/>
                  </a:lnTo>
                  <a:lnTo>
                    <a:pt x="332" y="0"/>
                  </a:lnTo>
                  <a:lnTo>
                    <a:pt x="29" y="0"/>
                  </a:lnTo>
                  <a:lnTo>
                    <a:pt x="0" y="22"/>
                  </a:lnTo>
                </a:path>
              </a:pathLst>
            </a:custGeom>
            <a:solidFill>
              <a:srgbClr val="4cf7d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3411720" y="652320"/>
              <a:ext cx="42840" cy="11160"/>
            </a:xfrm>
            <a:custGeom>
              <a:avLst/>
              <a:gdLst/>
              <a:ahLst/>
              <a:rect l="l" t="t" r="r" b="b"/>
              <a:pathLst>
                <a:path w="84" h="23">
                  <a:moveTo>
                    <a:pt x="26" y="22"/>
                  </a:moveTo>
                  <a:lnTo>
                    <a:pt x="57" y="22"/>
                  </a:lnTo>
                  <a:lnTo>
                    <a:pt x="83" y="0"/>
                  </a:lnTo>
                  <a:lnTo>
                    <a:pt x="0" y="0"/>
                  </a:lnTo>
                  <a:lnTo>
                    <a:pt x="26" y="22"/>
                  </a:lnTo>
                </a:path>
              </a:pathLst>
            </a:custGeom>
            <a:solidFill>
              <a:srgbClr val="4cf7d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3206880" y="652320"/>
              <a:ext cx="183960" cy="11160"/>
            </a:xfrm>
            <a:custGeom>
              <a:avLst/>
              <a:gdLst/>
              <a:ahLst/>
              <a:rect l="l" t="t" r="r" b="b"/>
              <a:pathLst>
                <a:path w="361" h="23">
                  <a:moveTo>
                    <a:pt x="0" y="22"/>
                  </a:moveTo>
                  <a:lnTo>
                    <a:pt x="360" y="22"/>
                  </a:lnTo>
                  <a:lnTo>
                    <a:pt x="331" y="0"/>
                  </a:lnTo>
                  <a:lnTo>
                    <a:pt x="28" y="0"/>
                  </a:lnTo>
                  <a:lnTo>
                    <a:pt x="0" y="22"/>
                  </a:lnTo>
                </a:path>
              </a:pathLst>
            </a:custGeom>
            <a:solidFill>
              <a:srgbClr val="4cf7d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3751200" y="644400"/>
              <a:ext cx="169920" cy="12960"/>
            </a:xfrm>
            <a:custGeom>
              <a:avLst/>
              <a:gdLst/>
              <a:ahLst/>
              <a:rect l="l" t="t" r="r" b="b"/>
              <a:pathLst>
                <a:path w="335" h="23">
                  <a:moveTo>
                    <a:pt x="305" y="0"/>
                  </a:moveTo>
                  <a:lnTo>
                    <a:pt x="334" y="22"/>
                  </a:lnTo>
                  <a:lnTo>
                    <a:pt x="0" y="22"/>
                  </a:lnTo>
                  <a:lnTo>
                    <a:pt x="29" y="0"/>
                  </a:lnTo>
                  <a:lnTo>
                    <a:pt x="305" y="0"/>
                  </a:lnTo>
                </a:path>
              </a:pathLst>
            </a:custGeom>
            <a:solidFill>
              <a:srgbClr val="51f7d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3673440" y="644400"/>
              <a:ext cx="57240" cy="12960"/>
            </a:xfrm>
            <a:custGeom>
              <a:avLst/>
              <a:gdLst/>
              <a:ahLst/>
              <a:rect l="l" t="t" r="r" b="b"/>
              <a:pathLst>
                <a:path w="113" h="23">
                  <a:moveTo>
                    <a:pt x="28" y="22"/>
                  </a:moveTo>
                  <a:lnTo>
                    <a:pt x="85" y="22"/>
                  </a:lnTo>
                  <a:lnTo>
                    <a:pt x="112" y="0"/>
                  </a:lnTo>
                  <a:lnTo>
                    <a:pt x="0" y="0"/>
                  </a:lnTo>
                  <a:lnTo>
                    <a:pt x="28" y="22"/>
                  </a:lnTo>
                </a:path>
              </a:pathLst>
            </a:custGeom>
            <a:solidFill>
              <a:srgbClr val="51f7d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3483000" y="644400"/>
              <a:ext cx="168480" cy="12960"/>
            </a:xfrm>
            <a:custGeom>
              <a:avLst/>
              <a:gdLst/>
              <a:ahLst/>
              <a:rect l="l" t="t" r="r" b="b"/>
              <a:pathLst>
                <a:path w="332" h="23">
                  <a:moveTo>
                    <a:pt x="0" y="22"/>
                  </a:moveTo>
                  <a:lnTo>
                    <a:pt x="331" y="22"/>
                  </a:lnTo>
                  <a:lnTo>
                    <a:pt x="303" y="0"/>
                  </a:lnTo>
                  <a:lnTo>
                    <a:pt x="28" y="0"/>
                  </a:lnTo>
                  <a:lnTo>
                    <a:pt x="0" y="22"/>
                  </a:lnTo>
                </a:path>
              </a:pathLst>
            </a:custGeom>
            <a:solidFill>
              <a:srgbClr val="51f7d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3405240" y="644400"/>
              <a:ext cx="57240" cy="12960"/>
            </a:xfrm>
            <a:custGeom>
              <a:avLst/>
              <a:gdLst/>
              <a:ahLst/>
              <a:rect l="l" t="t" r="r" b="b"/>
              <a:pathLst>
                <a:path w="114" h="23">
                  <a:moveTo>
                    <a:pt x="28" y="22"/>
                  </a:moveTo>
                  <a:lnTo>
                    <a:pt x="85" y="22"/>
                  </a:lnTo>
                  <a:lnTo>
                    <a:pt x="113" y="0"/>
                  </a:lnTo>
                  <a:lnTo>
                    <a:pt x="0" y="0"/>
                  </a:lnTo>
                  <a:lnTo>
                    <a:pt x="28" y="22"/>
                  </a:lnTo>
                </a:path>
              </a:pathLst>
            </a:custGeom>
            <a:solidFill>
              <a:srgbClr val="51f7d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3214800" y="644400"/>
              <a:ext cx="168120" cy="12960"/>
            </a:xfrm>
            <a:custGeom>
              <a:avLst/>
              <a:gdLst/>
              <a:ahLst/>
              <a:rect l="l" t="t" r="r" b="b"/>
              <a:pathLst>
                <a:path w="334" h="23">
                  <a:moveTo>
                    <a:pt x="0" y="22"/>
                  </a:moveTo>
                  <a:lnTo>
                    <a:pt x="333" y="22"/>
                  </a:lnTo>
                  <a:lnTo>
                    <a:pt x="304" y="0"/>
                  </a:lnTo>
                  <a:lnTo>
                    <a:pt x="29" y="0"/>
                  </a:lnTo>
                  <a:lnTo>
                    <a:pt x="0" y="22"/>
                  </a:lnTo>
                </a:path>
              </a:pathLst>
            </a:custGeom>
            <a:solidFill>
              <a:srgbClr val="51f7d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3759120" y="636480"/>
              <a:ext cx="154080" cy="12960"/>
            </a:xfrm>
            <a:custGeom>
              <a:avLst/>
              <a:gdLst/>
              <a:ahLst/>
              <a:rect l="l" t="t" r="r" b="b"/>
              <a:pathLst>
                <a:path w="305" h="25">
                  <a:moveTo>
                    <a:pt x="276" y="0"/>
                  </a:moveTo>
                  <a:lnTo>
                    <a:pt x="304" y="24"/>
                  </a:lnTo>
                  <a:lnTo>
                    <a:pt x="0" y="24"/>
                  </a:lnTo>
                  <a:lnTo>
                    <a:pt x="28" y="0"/>
                  </a:lnTo>
                  <a:lnTo>
                    <a:pt x="276" y="0"/>
                  </a:lnTo>
                </a:path>
              </a:pathLst>
            </a:custGeom>
            <a:solidFill>
              <a:srgbClr val="54fad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3667320" y="636480"/>
              <a:ext cx="71280" cy="12960"/>
            </a:xfrm>
            <a:custGeom>
              <a:avLst/>
              <a:gdLst/>
              <a:ahLst/>
              <a:rect l="l" t="t" r="r" b="b"/>
              <a:pathLst>
                <a:path w="142" h="25">
                  <a:moveTo>
                    <a:pt x="28" y="24"/>
                  </a:moveTo>
                  <a:lnTo>
                    <a:pt x="113" y="24"/>
                  </a:lnTo>
                  <a:lnTo>
                    <a:pt x="141" y="0"/>
                  </a:lnTo>
                  <a:lnTo>
                    <a:pt x="0" y="0"/>
                  </a:lnTo>
                  <a:lnTo>
                    <a:pt x="28" y="24"/>
                  </a:lnTo>
                </a:path>
              </a:pathLst>
            </a:custGeom>
            <a:solidFill>
              <a:srgbClr val="54fad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3490920" y="636480"/>
              <a:ext cx="154080" cy="12960"/>
            </a:xfrm>
            <a:custGeom>
              <a:avLst/>
              <a:gdLst/>
              <a:ahLst/>
              <a:rect l="l" t="t" r="r" b="b"/>
              <a:pathLst>
                <a:path w="304" h="25">
                  <a:moveTo>
                    <a:pt x="0" y="24"/>
                  </a:moveTo>
                  <a:lnTo>
                    <a:pt x="303" y="24"/>
                  </a:lnTo>
                  <a:lnTo>
                    <a:pt x="275" y="0"/>
                  </a:lnTo>
                  <a:lnTo>
                    <a:pt x="28" y="0"/>
                  </a:lnTo>
                  <a:lnTo>
                    <a:pt x="0" y="24"/>
                  </a:lnTo>
                </a:path>
              </a:pathLst>
            </a:custGeom>
            <a:solidFill>
              <a:srgbClr val="54fad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3397320" y="636480"/>
              <a:ext cx="71280" cy="12960"/>
            </a:xfrm>
            <a:custGeom>
              <a:avLst/>
              <a:gdLst/>
              <a:ahLst/>
              <a:rect l="l" t="t" r="r" b="b"/>
              <a:pathLst>
                <a:path w="142" h="25">
                  <a:moveTo>
                    <a:pt x="28" y="24"/>
                  </a:moveTo>
                  <a:lnTo>
                    <a:pt x="113" y="24"/>
                  </a:lnTo>
                  <a:lnTo>
                    <a:pt x="141" y="0"/>
                  </a:lnTo>
                  <a:lnTo>
                    <a:pt x="0" y="0"/>
                  </a:lnTo>
                  <a:lnTo>
                    <a:pt x="28" y="24"/>
                  </a:lnTo>
                </a:path>
              </a:pathLst>
            </a:custGeom>
            <a:solidFill>
              <a:srgbClr val="54fad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3221280" y="636480"/>
              <a:ext cx="153720" cy="12960"/>
            </a:xfrm>
            <a:custGeom>
              <a:avLst/>
              <a:gdLst/>
              <a:ahLst/>
              <a:rect l="l" t="t" r="r" b="b"/>
              <a:pathLst>
                <a:path w="304" h="25">
                  <a:moveTo>
                    <a:pt x="0" y="24"/>
                  </a:moveTo>
                  <a:lnTo>
                    <a:pt x="303" y="24"/>
                  </a:lnTo>
                  <a:lnTo>
                    <a:pt x="275" y="0"/>
                  </a:lnTo>
                  <a:lnTo>
                    <a:pt x="28" y="0"/>
                  </a:lnTo>
                  <a:lnTo>
                    <a:pt x="0" y="24"/>
                  </a:lnTo>
                </a:path>
              </a:pathLst>
            </a:custGeom>
            <a:solidFill>
              <a:srgbClr val="54fad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3767400" y="630360"/>
              <a:ext cx="139680" cy="12600"/>
            </a:xfrm>
            <a:custGeom>
              <a:avLst/>
              <a:gdLst/>
              <a:ahLst/>
              <a:rect l="l" t="t" r="r" b="b"/>
              <a:pathLst>
                <a:path w="275" h="25">
                  <a:moveTo>
                    <a:pt x="247" y="0"/>
                  </a:moveTo>
                  <a:lnTo>
                    <a:pt x="274" y="24"/>
                  </a:lnTo>
                  <a:lnTo>
                    <a:pt x="0" y="24"/>
                  </a:lnTo>
                  <a:lnTo>
                    <a:pt x="28" y="0"/>
                  </a:lnTo>
                  <a:lnTo>
                    <a:pt x="247" y="0"/>
                  </a:lnTo>
                </a:path>
              </a:pathLst>
            </a:custGeom>
            <a:solidFill>
              <a:srgbClr val="57fad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3659400" y="630360"/>
              <a:ext cx="87120" cy="12600"/>
            </a:xfrm>
            <a:custGeom>
              <a:avLst/>
              <a:gdLst/>
              <a:ahLst/>
              <a:rect l="l" t="t" r="r" b="b"/>
              <a:pathLst>
                <a:path w="172" h="25">
                  <a:moveTo>
                    <a:pt x="28" y="24"/>
                  </a:moveTo>
                  <a:lnTo>
                    <a:pt x="142" y="24"/>
                  </a:lnTo>
                  <a:lnTo>
                    <a:pt x="171" y="0"/>
                  </a:lnTo>
                  <a:lnTo>
                    <a:pt x="0" y="0"/>
                  </a:lnTo>
                  <a:lnTo>
                    <a:pt x="28" y="24"/>
                  </a:lnTo>
                </a:path>
              </a:pathLst>
            </a:custGeom>
            <a:solidFill>
              <a:srgbClr val="57fad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3497400" y="630360"/>
              <a:ext cx="139680" cy="12600"/>
            </a:xfrm>
            <a:custGeom>
              <a:avLst/>
              <a:gdLst/>
              <a:ahLst/>
              <a:rect l="l" t="t" r="r" b="b"/>
              <a:pathLst>
                <a:path w="276" h="25">
                  <a:moveTo>
                    <a:pt x="0" y="24"/>
                  </a:moveTo>
                  <a:lnTo>
                    <a:pt x="275" y="24"/>
                  </a:lnTo>
                  <a:lnTo>
                    <a:pt x="246" y="0"/>
                  </a:lnTo>
                  <a:lnTo>
                    <a:pt x="29" y="0"/>
                  </a:lnTo>
                  <a:lnTo>
                    <a:pt x="0" y="24"/>
                  </a:lnTo>
                </a:path>
              </a:pathLst>
            </a:custGeom>
            <a:solidFill>
              <a:srgbClr val="57fad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3389400" y="630360"/>
              <a:ext cx="87480" cy="12600"/>
            </a:xfrm>
            <a:custGeom>
              <a:avLst/>
              <a:gdLst/>
              <a:ahLst/>
              <a:rect l="l" t="t" r="r" b="b"/>
              <a:pathLst>
                <a:path w="172" h="25">
                  <a:moveTo>
                    <a:pt x="28" y="24"/>
                  </a:moveTo>
                  <a:lnTo>
                    <a:pt x="143" y="24"/>
                  </a:lnTo>
                  <a:lnTo>
                    <a:pt x="171" y="0"/>
                  </a:lnTo>
                  <a:lnTo>
                    <a:pt x="0" y="0"/>
                  </a:lnTo>
                  <a:lnTo>
                    <a:pt x="28" y="24"/>
                  </a:lnTo>
                </a:path>
              </a:pathLst>
            </a:custGeom>
            <a:solidFill>
              <a:srgbClr val="57fad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3229200" y="630360"/>
              <a:ext cx="139680" cy="12600"/>
            </a:xfrm>
            <a:custGeom>
              <a:avLst/>
              <a:gdLst/>
              <a:ahLst/>
              <a:rect l="l" t="t" r="r" b="b"/>
              <a:pathLst>
                <a:path w="274" h="25">
                  <a:moveTo>
                    <a:pt x="0" y="24"/>
                  </a:moveTo>
                  <a:lnTo>
                    <a:pt x="273" y="24"/>
                  </a:lnTo>
                  <a:lnTo>
                    <a:pt x="246" y="0"/>
                  </a:lnTo>
                  <a:lnTo>
                    <a:pt x="28" y="0"/>
                  </a:lnTo>
                  <a:lnTo>
                    <a:pt x="0" y="24"/>
                  </a:lnTo>
                </a:path>
              </a:pathLst>
            </a:custGeom>
            <a:solidFill>
              <a:srgbClr val="57fad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3773520" y="622440"/>
              <a:ext cx="125640" cy="12600"/>
            </a:xfrm>
            <a:custGeom>
              <a:avLst/>
              <a:gdLst/>
              <a:ahLst/>
              <a:rect l="l" t="t" r="r" b="b"/>
              <a:pathLst>
                <a:path w="247" h="23">
                  <a:moveTo>
                    <a:pt x="218" y="0"/>
                  </a:moveTo>
                  <a:lnTo>
                    <a:pt x="246" y="22"/>
                  </a:lnTo>
                  <a:lnTo>
                    <a:pt x="0" y="22"/>
                  </a:lnTo>
                  <a:lnTo>
                    <a:pt x="28" y="0"/>
                  </a:lnTo>
                  <a:lnTo>
                    <a:pt x="218" y="0"/>
                  </a:lnTo>
                </a:path>
              </a:pathLst>
            </a:custGeom>
            <a:solidFill>
              <a:srgbClr val="5efae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3652920" y="622440"/>
              <a:ext cx="100080" cy="12600"/>
            </a:xfrm>
            <a:custGeom>
              <a:avLst/>
              <a:gdLst/>
              <a:ahLst/>
              <a:rect l="l" t="t" r="r" b="b"/>
              <a:pathLst>
                <a:path w="200" h="23">
                  <a:moveTo>
                    <a:pt x="28" y="22"/>
                  </a:moveTo>
                  <a:lnTo>
                    <a:pt x="171" y="22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8" y="22"/>
                  </a:lnTo>
                </a:path>
              </a:pathLst>
            </a:custGeom>
            <a:solidFill>
              <a:srgbClr val="5efae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3505320" y="622440"/>
              <a:ext cx="123840" cy="12600"/>
            </a:xfrm>
            <a:custGeom>
              <a:avLst/>
              <a:gdLst/>
              <a:ahLst/>
              <a:rect l="l" t="t" r="r" b="b"/>
              <a:pathLst>
                <a:path w="246" h="23">
                  <a:moveTo>
                    <a:pt x="0" y="22"/>
                  </a:moveTo>
                  <a:lnTo>
                    <a:pt x="245" y="22"/>
                  </a:lnTo>
                  <a:lnTo>
                    <a:pt x="218" y="0"/>
                  </a:lnTo>
                  <a:lnTo>
                    <a:pt x="28" y="0"/>
                  </a:lnTo>
                  <a:lnTo>
                    <a:pt x="0" y="22"/>
                  </a:lnTo>
                </a:path>
              </a:pathLst>
            </a:custGeom>
            <a:solidFill>
              <a:srgbClr val="5efae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3382920" y="622440"/>
              <a:ext cx="101880" cy="12600"/>
            </a:xfrm>
            <a:custGeom>
              <a:avLst/>
              <a:gdLst/>
              <a:ahLst/>
              <a:rect l="l" t="t" r="r" b="b"/>
              <a:pathLst>
                <a:path w="199" h="23">
                  <a:moveTo>
                    <a:pt x="27" y="22"/>
                  </a:moveTo>
                  <a:lnTo>
                    <a:pt x="170" y="22"/>
                  </a:lnTo>
                  <a:lnTo>
                    <a:pt x="198" y="0"/>
                  </a:lnTo>
                  <a:lnTo>
                    <a:pt x="0" y="0"/>
                  </a:lnTo>
                  <a:lnTo>
                    <a:pt x="27" y="22"/>
                  </a:lnTo>
                </a:path>
              </a:pathLst>
            </a:custGeom>
            <a:solidFill>
              <a:srgbClr val="5efae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3237120" y="622440"/>
              <a:ext cx="123840" cy="12600"/>
            </a:xfrm>
            <a:custGeom>
              <a:avLst/>
              <a:gdLst/>
              <a:ahLst/>
              <a:rect l="l" t="t" r="r" b="b"/>
              <a:pathLst>
                <a:path w="246" h="23">
                  <a:moveTo>
                    <a:pt x="0" y="22"/>
                  </a:moveTo>
                  <a:lnTo>
                    <a:pt x="245" y="22"/>
                  </a:lnTo>
                  <a:lnTo>
                    <a:pt x="217" y="0"/>
                  </a:lnTo>
                  <a:lnTo>
                    <a:pt x="27" y="0"/>
                  </a:lnTo>
                  <a:lnTo>
                    <a:pt x="0" y="22"/>
                  </a:lnTo>
                </a:path>
              </a:pathLst>
            </a:custGeom>
            <a:solidFill>
              <a:srgbClr val="5efae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3781440" y="615960"/>
              <a:ext cx="111240" cy="11160"/>
            </a:xfrm>
            <a:custGeom>
              <a:avLst/>
              <a:gdLst/>
              <a:ahLst/>
              <a:rect l="l" t="t" r="r" b="b"/>
              <a:pathLst>
                <a:path w="218" h="23">
                  <a:moveTo>
                    <a:pt x="189" y="0"/>
                  </a:moveTo>
                  <a:lnTo>
                    <a:pt x="217" y="22"/>
                  </a:lnTo>
                  <a:lnTo>
                    <a:pt x="0" y="22"/>
                  </a:lnTo>
                  <a:lnTo>
                    <a:pt x="28" y="0"/>
                  </a:lnTo>
                  <a:lnTo>
                    <a:pt x="189" y="0"/>
                  </a:lnTo>
                </a:path>
              </a:pathLst>
            </a:custGeom>
            <a:solidFill>
              <a:srgbClr val="61fae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3645000" y="615960"/>
              <a:ext cx="115920" cy="11160"/>
            </a:xfrm>
            <a:custGeom>
              <a:avLst/>
              <a:gdLst/>
              <a:ahLst/>
              <a:rect l="l" t="t" r="r" b="b"/>
              <a:pathLst>
                <a:path w="228" h="23">
                  <a:moveTo>
                    <a:pt x="27" y="22"/>
                  </a:moveTo>
                  <a:lnTo>
                    <a:pt x="200" y="22"/>
                  </a:lnTo>
                  <a:lnTo>
                    <a:pt x="227" y="0"/>
                  </a:lnTo>
                  <a:lnTo>
                    <a:pt x="0" y="0"/>
                  </a:lnTo>
                  <a:lnTo>
                    <a:pt x="27" y="22"/>
                  </a:lnTo>
                </a:path>
              </a:pathLst>
            </a:custGeom>
            <a:solidFill>
              <a:srgbClr val="61fae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3513240" y="615960"/>
              <a:ext cx="109440" cy="11160"/>
            </a:xfrm>
            <a:custGeom>
              <a:avLst/>
              <a:gdLst/>
              <a:ahLst/>
              <a:rect l="l" t="t" r="r" b="b"/>
              <a:pathLst>
                <a:path w="216" h="23">
                  <a:moveTo>
                    <a:pt x="0" y="22"/>
                  </a:moveTo>
                  <a:lnTo>
                    <a:pt x="215" y="22"/>
                  </a:lnTo>
                  <a:lnTo>
                    <a:pt x="188" y="0"/>
                  </a:lnTo>
                  <a:lnTo>
                    <a:pt x="27" y="0"/>
                  </a:lnTo>
                  <a:lnTo>
                    <a:pt x="0" y="22"/>
                  </a:lnTo>
                </a:path>
              </a:pathLst>
            </a:custGeom>
            <a:solidFill>
              <a:srgbClr val="61fae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3375000" y="615960"/>
              <a:ext cx="115920" cy="11160"/>
            </a:xfrm>
            <a:custGeom>
              <a:avLst/>
              <a:gdLst/>
              <a:ahLst/>
              <a:rect l="l" t="t" r="r" b="b"/>
              <a:pathLst>
                <a:path w="230" h="23">
                  <a:moveTo>
                    <a:pt x="28" y="22"/>
                  </a:moveTo>
                  <a:lnTo>
                    <a:pt x="201" y="22"/>
                  </a:lnTo>
                  <a:lnTo>
                    <a:pt x="229" y="0"/>
                  </a:lnTo>
                  <a:lnTo>
                    <a:pt x="0" y="0"/>
                  </a:lnTo>
                  <a:lnTo>
                    <a:pt x="28" y="22"/>
                  </a:lnTo>
                </a:path>
              </a:pathLst>
            </a:custGeom>
            <a:solidFill>
              <a:srgbClr val="61fae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3243240" y="615960"/>
              <a:ext cx="111240" cy="11160"/>
            </a:xfrm>
            <a:custGeom>
              <a:avLst/>
              <a:gdLst/>
              <a:ahLst/>
              <a:rect l="l" t="t" r="r" b="b"/>
              <a:pathLst>
                <a:path w="217" h="23">
                  <a:moveTo>
                    <a:pt x="0" y="22"/>
                  </a:moveTo>
                  <a:lnTo>
                    <a:pt x="216" y="22"/>
                  </a:lnTo>
                  <a:lnTo>
                    <a:pt x="188" y="0"/>
                  </a:lnTo>
                  <a:lnTo>
                    <a:pt x="27" y="0"/>
                  </a:lnTo>
                  <a:lnTo>
                    <a:pt x="0" y="22"/>
                  </a:lnTo>
                </a:path>
              </a:pathLst>
            </a:custGeom>
            <a:solidFill>
              <a:srgbClr val="61fae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3789360" y="608040"/>
              <a:ext cx="95400" cy="12600"/>
            </a:xfrm>
            <a:custGeom>
              <a:avLst/>
              <a:gdLst/>
              <a:ahLst/>
              <a:rect l="l" t="t" r="r" b="b"/>
              <a:pathLst>
                <a:path w="189" h="24">
                  <a:moveTo>
                    <a:pt x="160" y="0"/>
                  </a:moveTo>
                  <a:lnTo>
                    <a:pt x="188" y="23"/>
                  </a:lnTo>
                  <a:lnTo>
                    <a:pt x="0" y="23"/>
                  </a:lnTo>
                  <a:lnTo>
                    <a:pt x="28" y="0"/>
                  </a:lnTo>
                  <a:lnTo>
                    <a:pt x="160" y="0"/>
                  </a:lnTo>
                </a:path>
              </a:pathLst>
            </a:custGeom>
            <a:solidFill>
              <a:srgbClr val="66fae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3638520" y="608040"/>
              <a:ext cx="130320" cy="12600"/>
            </a:xfrm>
            <a:custGeom>
              <a:avLst/>
              <a:gdLst/>
              <a:ahLst/>
              <a:rect l="l" t="t" r="r" b="b"/>
              <a:pathLst>
                <a:path w="257" h="24">
                  <a:moveTo>
                    <a:pt x="27" y="23"/>
                  </a:moveTo>
                  <a:lnTo>
                    <a:pt x="228" y="23"/>
                  </a:lnTo>
                  <a:lnTo>
                    <a:pt x="256" y="0"/>
                  </a:lnTo>
                  <a:lnTo>
                    <a:pt x="0" y="0"/>
                  </a:lnTo>
                  <a:lnTo>
                    <a:pt x="27" y="23"/>
                  </a:lnTo>
                </a:path>
              </a:pathLst>
            </a:custGeom>
            <a:solidFill>
              <a:srgbClr val="66fae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3519720" y="608040"/>
              <a:ext cx="96840" cy="12600"/>
            </a:xfrm>
            <a:custGeom>
              <a:avLst/>
              <a:gdLst/>
              <a:ahLst/>
              <a:rect l="l" t="t" r="r" b="b"/>
              <a:pathLst>
                <a:path w="189" h="24">
                  <a:moveTo>
                    <a:pt x="0" y="23"/>
                  </a:moveTo>
                  <a:lnTo>
                    <a:pt x="188" y="23"/>
                  </a:lnTo>
                  <a:lnTo>
                    <a:pt x="159" y="0"/>
                  </a:lnTo>
                  <a:lnTo>
                    <a:pt x="27" y="0"/>
                  </a:lnTo>
                  <a:lnTo>
                    <a:pt x="0" y="23"/>
                  </a:lnTo>
                </a:path>
              </a:pathLst>
            </a:custGeom>
            <a:solidFill>
              <a:srgbClr val="66fae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3368880" y="608040"/>
              <a:ext cx="129960" cy="12600"/>
            </a:xfrm>
            <a:custGeom>
              <a:avLst/>
              <a:gdLst/>
              <a:ahLst/>
              <a:rect l="l" t="t" r="r" b="b"/>
              <a:pathLst>
                <a:path w="258" h="24">
                  <a:moveTo>
                    <a:pt x="29" y="23"/>
                  </a:moveTo>
                  <a:lnTo>
                    <a:pt x="229" y="23"/>
                  </a:lnTo>
                  <a:lnTo>
                    <a:pt x="257" y="0"/>
                  </a:lnTo>
                  <a:lnTo>
                    <a:pt x="0" y="0"/>
                  </a:lnTo>
                  <a:lnTo>
                    <a:pt x="29" y="23"/>
                  </a:lnTo>
                </a:path>
              </a:pathLst>
            </a:custGeom>
            <a:solidFill>
              <a:srgbClr val="66fae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3251160" y="608040"/>
              <a:ext cx="95400" cy="12600"/>
            </a:xfrm>
            <a:custGeom>
              <a:avLst/>
              <a:gdLst/>
              <a:ahLst/>
              <a:rect l="l" t="t" r="r" b="b"/>
              <a:pathLst>
                <a:path w="189" h="24">
                  <a:moveTo>
                    <a:pt x="0" y="23"/>
                  </a:moveTo>
                  <a:lnTo>
                    <a:pt x="188" y="23"/>
                  </a:lnTo>
                  <a:lnTo>
                    <a:pt x="161" y="0"/>
                  </a:lnTo>
                  <a:lnTo>
                    <a:pt x="29" y="0"/>
                  </a:lnTo>
                  <a:lnTo>
                    <a:pt x="0" y="23"/>
                  </a:lnTo>
                </a:path>
              </a:pathLst>
            </a:custGeom>
            <a:solidFill>
              <a:srgbClr val="66fae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3795840" y="600120"/>
              <a:ext cx="81000" cy="12600"/>
            </a:xfrm>
            <a:custGeom>
              <a:avLst/>
              <a:gdLst/>
              <a:ahLst/>
              <a:rect l="l" t="t" r="r" b="b"/>
              <a:pathLst>
                <a:path w="160" h="25">
                  <a:moveTo>
                    <a:pt x="131" y="0"/>
                  </a:moveTo>
                  <a:lnTo>
                    <a:pt x="159" y="24"/>
                  </a:lnTo>
                  <a:lnTo>
                    <a:pt x="0" y="24"/>
                  </a:lnTo>
                  <a:lnTo>
                    <a:pt x="27" y="0"/>
                  </a:lnTo>
                  <a:lnTo>
                    <a:pt x="131" y="0"/>
                  </a:lnTo>
                </a:path>
              </a:pathLst>
            </a:custGeom>
            <a:solidFill>
              <a:srgbClr val="66fae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3629160" y="600120"/>
              <a:ext cx="146160" cy="12600"/>
            </a:xfrm>
            <a:custGeom>
              <a:avLst/>
              <a:gdLst/>
              <a:ahLst/>
              <a:rect l="l" t="t" r="r" b="b"/>
              <a:pathLst>
                <a:path w="288" h="25">
                  <a:moveTo>
                    <a:pt x="29" y="24"/>
                  </a:moveTo>
                  <a:lnTo>
                    <a:pt x="258" y="24"/>
                  </a:lnTo>
                  <a:lnTo>
                    <a:pt x="287" y="0"/>
                  </a:lnTo>
                  <a:lnTo>
                    <a:pt x="0" y="0"/>
                  </a:lnTo>
                  <a:lnTo>
                    <a:pt x="29" y="24"/>
                  </a:lnTo>
                </a:path>
              </a:pathLst>
            </a:custGeom>
            <a:solidFill>
              <a:srgbClr val="66fae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3527640" y="600120"/>
              <a:ext cx="81000" cy="12600"/>
            </a:xfrm>
            <a:custGeom>
              <a:avLst/>
              <a:gdLst/>
              <a:ahLst/>
              <a:rect l="l" t="t" r="r" b="b"/>
              <a:pathLst>
                <a:path w="160" h="25">
                  <a:moveTo>
                    <a:pt x="0" y="24"/>
                  </a:moveTo>
                  <a:lnTo>
                    <a:pt x="159" y="24"/>
                  </a:lnTo>
                  <a:lnTo>
                    <a:pt x="131" y="0"/>
                  </a:lnTo>
                  <a:lnTo>
                    <a:pt x="28" y="0"/>
                  </a:lnTo>
                  <a:lnTo>
                    <a:pt x="0" y="24"/>
                  </a:lnTo>
                </a:path>
              </a:pathLst>
            </a:custGeom>
            <a:solidFill>
              <a:srgbClr val="66fae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3360960" y="600120"/>
              <a:ext cx="145800" cy="12600"/>
            </a:xfrm>
            <a:custGeom>
              <a:avLst/>
              <a:gdLst/>
              <a:ahLst/>
              <a:rect l="l" t="t" r="r" b="b"/>
              <a:pathLst>
                <a:path w="287" h="25">
                  <a:moveTo>
                    <a:pt x="27" y="24"/>
                  </a:moveTo>
                  <a:lnTo>
                    <a:pt x="258" y="24"/>
                  </a:lnTo>
                  <a:lnTo>
                    <a:pt x="286" y="0"/>
                  </a:lnTo>
                  <a:lnTo>
                    <a:pt x="0" y="0"/>
                  </a:lnTo>
                  <a:lnTo>
                    <a:pt x="27" y="24"/>
                  </a:lnTo>
                </a:path>
              </a:pathLst>
            </a:custGeom>
            <a:solidFill>
              <a:srgbClr val="66fae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3257640" y="600120"/>
              <a:ext cx="81000" cy="12600"/>
            </a:xfrm>
            <a:custGeom>
              <a:avLst/>
              <a:gdLst/>
              <a:ahLst/>
              <a:rect l="l" t="t" r="r" b="b"/>
              <a:pathLst>
                <a:path w="160" h="25">
                  <a:moveTo>
                    <a:pt x="0" y="24"/>
                  </a:moveTo>
                  <a:lnTo>
                    <a:pt x="159" y="24"/>
                  </a:lnTo>
                  <a:lnTo>
                    <a:pt x="131" y="0"/>
                  </a:lnTo>
                  <a:lnTo>
                    <a:pt x="28" y="0"/>
                  </a:lnTo>
                  <a:lnTo>
                    <a:pt x="0" y="24"/>
                  </a:lnTo>
                </a:path>
              </a:pathLst>
            </a:custGeom>
            <a:solidFill>
              <a:srgbClr val="66fae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3803760" y="593640"/>
              <a:ext cx="66600" cy="12960"/>
            </a:xfrm>
            <a:custGeom>
              <a:avLst/>
              <a:gdLst/>
              <a:ahLst/>
              <a:rect l="l" t="t" r="r" b="b"/>
              <a:pathLst>
                <a:path w="131" h="24">
                  <a:moveTo>
                    <a:pt x="102" y="0"/>
                  </a:moveTo>
                  <a:lnTo>
                    <a:pt x="130" y="23"/>
                  </a:lnTo>
                  <a:lnTo>
                    <a:pt x="0" y="23"/>
                  </a:lnTo>
                  <a:lnTo>
                    <a:pt x="28" y="0"/>
                  </a:lnTo>
                  <a:lnTo>
                    <a:pt x="102" y="0"/>
                  </a:lnTo>
                </a:path>
              </a:pathLst>
            </a:custGeom>
            <a:solidFill>
              <a:srgbClr val="6efae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3622680" y="593640"/>
              <a:ext cx="160560" cy="12960"/>
            </a:xfrm>
            <a:custGeom>
              <a:avLst/>
              <a:gdLst/>
              <a:ahLst/>
              <a:rect l="l" t="t" r="r" b="b"/>
              <a:pathLst>
                <a:path w="316" h="24">
                  <a:moveTo>
                    <a:pt x="29" y="23"/>
                  </a:moveTo>
                  <a:lnTo>
                    <a:pt x="287" y="23"/>
                  </a:lnTo>
                  <a:lnTo>
                    <a:pt x="315" y="0"/>
                  </a:lnTo>
                  <a:lnTo>
                    <a:pt x="0" y="0"/>
                  </a:lnTo>
                  <a:lnTo>
                    <a:pt x="29" y="23"/>
                  </a:lnTo>
                </a:path>
              </a:pathLst>
            </a:custGeom>
            <a:solidFill>
              <a:srgbClr val="6efae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3533760" y="593640"/>
              <a:ext cx="66960" cy="12960"/>
            </a:xfrm>
            <a:custGeom>
              <a:avLst/>
              <a:gdLst/>
              <a:ahLst/>
              <a:rect l="l" t="t" r="r" b="b"/>
              <a:pathLst>
                <a:path w="131" h="24">
                  <a:moveTo>
                    <a:pt x="0" y="23"/>
                  </a:moveTo>
                  <a:lnTo>
                    <a:pt x="130" y="23"/>
                  </a:lnTo>
                  <a:lnTo>
                    <a:pt x="102" y="0"/>
                  </a:lnTo>
                  <a:lnTo>
                    <a:pt x="29" y="0"/>
                  </a:lnTo>
                  <a:lnTo>
                    <a:pt x="0" y="23"/>
                  </a:lnTo>
                </a:path>
              </a:pathLst>
            </a:custGeom>
            <a:solidFill>
              <a:srgbClr val="6efae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3376800" y="568440"/>
              <a:ext cx="158760" cy="12600"/>
            </a:xfrm>
            <a:custGeom>
              <a:avLst/>
              <a:gdLst/>
              <a:ahLst/>
              <a:rect l="l" t="t" r="r" b="b"/>
              <a:pathLst>
                <a:path w="315" h="24">
                  <a:moveTo>
                    <a:pt x="27" y="23"/>
                  </a:moveTo>
                  <a:lnTo>
                    <a:pt x="286" y="23"/>
                  </a:lnTo>
                  <a:lnTo>
                    <a:pt x="314" y="0"/>
                  </a:lnTo>
                  <a:lnTo>
                    <a:pt x="0" y="0"/>
                  </a:lnTo>
                  <a:lnTo>
                    <a:pt x="27" y="23"/>
                  </a:lnTo>
                </a:path>
              </a:pathLst>
            </a:custGeom>
            <a:solidFill>
              <a:srgbClr val="6efae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3265560" y="593640"/>
              <a:ext cx="66600" cy="12960"/>
            </a:xfrm>
            <a:custGeom>
              <a:avLst/>
              <a:gdLst/>
              <a:ahLst/>
              <a:rect l="l" t="t" r="r" b="b"/>
              <a:pathLst>
                <a:path w="131" h="24">
                  <a:moveTo>
                    <a:pt x="0" y="23"/>
                  </a:moveTo>
                  <a:lnTo>
                    <a:pt x="130" y="23"/>
                  </a:lnTo>
                  <a:lnTo>
                    <a:pt x="101" y="0"/>
                  </a:lnTo>
                  <a:lnTo>
                    <a:pt x="27" y="0"/>
                  </a:lnTo>
                  <a:lnTo>
                    <a:pt x="0" y="23"/>
                  </a:lnTo>
                </a:path>
              </a:pathLst>
            </a:custGeom>
            <a:solidFill>
              <a:srgbClr val="6efae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3810240" y="585720"/>
              <a:ext cx="52200" cy="12600"/>
            </a:xfrm>
            <a:custGeom>
              <a:avLst/>
              <a:gdLst/>
              <a:ahLst/>
              <a:rect l="l" t="t" r="r" b="b"/>
              <a:pathLst>
                <a:path w="103" h="23">
                  <a:moveTo>
                    <a:pt x="75" y="0"/>
                  </a:moveTo>
                  <a:lnTo>
                    <a:pt x="102" y="22"/>
                  </a:lnTo>
                  <a:lnTo>
                    <a:pt x="0" y="22"/>
                  </a:lnTo>
                  <a:lnTo>
                    <a:pt x="27" y="0"/>
                  </a:lnTo>
                  <a:lnTo>
                    <a:pt x="75" y="0"/>
                  </a:lnTo>
                </a:path>
              </a:pathLst>
            </a:custGeom>
            <a:solidFill>
              <a:srgbClr val="70fae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3616560" y="585720"/>
              <a:ext cx="172800" cy="12600"/>
            </a:xfrm>
            <a:custGeom>
              <a:avLst/>
              <a:gdLst/>
              <a:ahLst/>
              <a:rect l="l" t="t" r="r" b="b"/>
              <a:pathLst>
                <a:path w="344" h="23">
                  <a:moveTo>
                    <a:pt x="28" y="22"/>
                  </a:moveTo>
                  <a:lnTo>
                    <a:pt x="315" y="22"/>
                  </a:lnTo>
                  <a:lnTo>
                    <a:pt x="343" y="0"/>
                  </a:lnTo>
                  <a:lnTo>
                    <a:pt x="0" y="0"/>
                  </a:lnTo>
                  <a:lnTo>
                    <a:pt x="28" y="22"/>
                  </a:lnTo>
                </a:path>
              </a:pathLst>
            </a:custGeom>
            <a:solidFill>
              <a:srgbClr val="70fae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3541680" y="585720"/>
              <a:ext cx="52560" cy="12600"/>
            </a:xfrm>
            <a:custGeom>
              <a:avLst/>
              <a:gdLst/>
              <a:ahLst/>
              <a:rect l="l" t="t" r="r" b="b"/>
              <a:pathLst>
                <a:path w="102" h="23">
                  <a:moveTo>
                    <a:pt x="0" y="22"/>
                  </a:moveTo>
                  <a:lnTo>
                    <a:pt x="101" y="22"/>
                  </a:lnTo>
                  <a:lnTo>
                    <a:pt x="75" y="0"/>
                  </a:lnTo>
                  <a:lnTo>
                    <a:pt x="26" y="0"/>
                  </a:lnTo>
                  <a:lnTo>
                    <a:pt x="0" y="22"/>
                  </a:lnTo>
                </a:path>
              </a:pathLst>
            </a:custGeom>
            <a:solidFill>
              <a:srgbClr val="70fae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3346560" y="585720"/>
              <a:ext cx="174600" cy="12600"/>
            </a:xfrm>
            <a:custGeom>
              <a:avLst/>
              <a:gdLst/>
              <a:ahLst/>
              <a:rect l="l" t="t" r="r" b="b"/>
              <a:pathLst>
                <a:path w="345" h="23">
                  <a:moveTo>
                    <a:pt x="29" y="22"/>
                  </a:moveTo>
                  <a:lnTo>
                    <a:pt x="315" y="22"/>
                  </a:lnTo>
                  <a:lnTo>
                    <a:pt x="344" y="0"/>
                  </a:lnTo>
                  <a:lnTo>
                    <a:pt x="0" y="0"/>
                  </a:lnTo>
                  <a:lnTo>
                    <a:pt x="29" y="22"/>
                  </a:lnTo>
                </a:path>
              </a:pathLst>
            </a:custGeom>
            <a:solidFill>
              <a:srgbClr val="70fae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3273480" y="585720"/>
              <a:ext cx="50760" cy="12600"/>
            </a:xfrm>
            <a:custGeom>
              <a:avLst/>
              <a:gdLst/>
              <a:ahLst/>
              <a:rect l="l" t="t" r="r" b="b"/>
              <a:pathLst>
                <a:path w="102" h="23">
                  <a:moveTo>
                    <a:pt x="0" y="22"/>
                  </a:moveTo>
                  <a:lnTo>
                    <a:pt x="101" y="22"/>
                  </a:lnTo>
                  <a:lnTo>
                    <a:pt x="74" y="0"/>
                  </a:lnTo>
                  <a:lnTo>
                    <a:pt x="27" y="0"/>
                  </a:lnTo>
                  <a:lnTo>
                    <a:pt x="0" y="22"/>
                  </a:lnTo>
                </a:path>
              </a:pathLst>
            </a:custGeom>
            <a:solidFill>
              <a:srgbClr val="70fae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3818160" y="579600"/>
              <a:ext cx="36360" cy="10800"/>
            </a:xfrm>
            <a:custGeom>
              <a:avLst/>
              <a:gdLst/>
              <a:ahLst/>
              <a:rect l="l" t="t" r="r" b="b"/>
              <a:pathLst>
                <a:path w="73" h="24">
                  <a:moveTo>
                    <a:pt x="46" y="0"/>
                  </a:moveTo>
                  <a:lnTo>
                    <a:pt x="72" y="23"/>
                  </a:lnTo>
                  <a:lnTo>
                    <a:pt x="0" y="23"/>
                  </a:lnTo>
                  <a:lnTo>
                    <a:pt x="27" y="0"/>
                  </a:lnTo>
                  <a:lnTo>
                    <a:pt x="46" y="0"/>
                  </a:lnTo>
                </a:path>
              </a:pathLst>
            </a:custGeom>
            <a:solidFill>
              <a:srgbClr val="73fae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3608640" y="579600"/>
              <a:ext cx="188640" cy="10800"/>
            </a:xfrm>
            <a:custGeom>
              <a:avLst/>
              <a:gdLst/>
              <a:ahLst/>
              <a:rect l="l" t="t" r="r" b="b"/>
              <a:pathLst>
                <a:path w="372" h="24">
                  <a:moveTo>
                    <a:pt x="28" y="23"/>
                  </a:moveTo>
                  <a:lnTo>
                    <a:pt x="343" y="23"/>
                  </a:lnTo>
                  <a:lnTo>
                    <a:pt x="371" y="0"/>
                  </a:lnTo>
                  <a:lnTo>
                    <a:pt x="0" y="0"/>
                  </a:lnTo>
                  <a:lnTo>
                    <a:pt x="28" y="23"/>
                  </a:lnTo>
                </a:path>
              </a:pathLst>
            </a:custGeom>
            <a:solidFill>
              <a:srgbClr val="73fae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3549600" y="579600"/>
              <a:ext cx="36720" cy="10800"/>
            </a:xfrm>
            <a:custGeom>
              <a:avLst/>
              <a:gdLst/>
              <a:ahLst/>
              <a:rect l="l" t="t" r="r" b="b"/>
              <a:pathLst>
                <a:path w="72" h="24">
                  <a:moveTo>
                    <a:pt x="0" y="23"/>
                  </a:moveTo>
                  <a:lnTo>
                    <a:pt x="71" y="23"/>
                  </a:lnTo>
                  <a:lnTo>
                    <a:pt x="45" y="0"/>
                  </a:lnTo>
                  <a:lnTo>
                    <a:pt x="26" y="0"/>
                  </a:lnTo>
                  <a:lnTo>
                    <a:pt x="0" y="23"/>
                  </a:lnTo>
                </a:path>
              </a:pathLst>
            </a:custGeom>
            <a:solidFill>
              <a:srgbClr val="73fae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3338640" y="579600"/>
              <a:ext cx="189000" cy="10800"/>
            </a:xfrm>
            <a:custGeom>
              <a:avLst/>
              <a:gdLst/>
              <a:ahLst/>
              <a:rect l="l" t="t" r="r" b="b"/>
              <a:pathLst>
                <a:path w="373" h="24">
                  <a:moveTo>
                    <a:pt x="29" y="23"/>
                  </a:moveTo>
                  <a:lnTo>
                    <a:pt x="343" y="23"/>
                  </a:lnTo>
                  <a:lnTo>
                    <a:pt x="372" y="0"/>
                  </a:lnTo>
                  <a:lnTo>
                    <a:pt x="0" y="0"/>
                  </a:lnTo>
                  <a:lnTo>
                    <a:pt x="29" y="23"/>
                  </a:lnTo>
                </a:path>
              </a:pathLst>
            </a:custGeom>
            <a:solidFill>
              <a:srgbClr val="73fae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3279960" y="579600"/>
              <a:ext cx="36360" cy="10800"/>
            </a:xfrm>
            <a:custGeom>
              <a:avLst/>
              <a:gdLst/>
              <a:ahLst/>
              <a:rect l="l" t="t" r="r" b="b"/>
              <a:pathLst>
                <a:path w="73" h="24">
                  <a:moveTo>
                    <a:pt x="0" y="23"/>
                  </a:moveTo>
                  <a:lnTo>
                    <a:pt x="72" y="23"/>
                  </a:lnTo>
                  <a:lnTo>
                    <a:pt x="46" y="0"/>
                  </a:lnTo>
                  <a:lnTo>
                    <a:pt x="27" y="0"/>
                  </a:lnTo>
                  <a:lnTo>
                    <a:pt x="0" y="23"/>
                  </a:lnTo>
                </a:path>
              </a:pathLst>
            </a:custGeom>
            <a:solidFill>
              <a:srgbClr val="73fae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3826080" y="573120"/>
              <a:ext cx="21960" cy="11160"/>
            </a:xfrm>
            <a:custGeom>
              <a:avLst/>
              <a:gdLst/>
              <a:ahLst/>
              <a:rect l="l" t="t" r="r" b="b"/>
              <a:pathLst>
                <a:path w="45" h="20">
                  <a:moveTo>
                    <a:pt x="44" y="19"/>
                  </a:moveTo>
                  <a:lnTo>
                    <a:pt x="22" y="0"/>
                  </a:lnTo>
                  <a:lnTo>
                    <a:pt x="0" y="19"/>
                  </a:lnTo>
                  <a:lnTo>
                    <a:pt x="44" y="19"/>
                  </a:lnTo>
                </a:path>
              </a:pathLst>
            </a:custGeom>
            <a:solidFill>
              <a:srgbClr val="78fae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3600720" y="571680"/>
              <a:ext cx="204480" cy="12600"/>
            </a:xfrm>
            <a:custGeom>
              <a:avLst/>
              <a:gdLst/>
              <a:ahLst/>
              <a:rect l="l" t="t" r="r" b="b"/>
              <a:pathLst>
                <a:path w="402" h="24">
                  <a:moveTo>
                    <a:pt x="29" y="23"/>
                  </a:moveTo>
                  <a:lnTo>
                    <a:pt x="372" y="23"/>
                  </a:lnTo>
                  <a:lnTo>
                    <a:pt x="401" y="0"/>
                  </a:lnTo>
                  <a:lnTo>
                    <a:pt x="0" y="0"/>
                  </a:lnTo>
                  <a:lnTo>
                    <a:pt x="29" y="23"/>
                  </a:lnTo>
                </a:path>
              </a:pathLst>
            </a:custGeom>
            <a:solidFill>
              <a:srgbClr val="78fae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3556080" y="573120"/>
              <a:ext cx="23760" cy="11160"/>
            </a:xfrm>
            <a:custGeom>
              <a:avLst/>
              <a:gdLst/>
              <a:ahLst/>
              <a:rect l="l" t="t" r="r" b="b"/>
              <a:pathLst>
                <a:path w="46" h="20">
                  <a:moveTo>
                    <a:pt x="0" y="19"/>
                  </a:moveTo>
                  <a:lnTo>
                    <a:pt x="45" y="19"/>
                  </a:lnTo>
                  <a:lnTo>
                    <a:pt x="22" y="0"/>
                  </a:lnTo>
                  <a:lnTo>
                    <a:pt x="0" y="19"/>
                  </a:lnTo>
                </a:path>
              </a:pathLst>
            </a:custGeom>
            <a:solidFill>
              <a:srgbClr val="78fae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3332160" y="571680"/>
              <a:ext cx="203400" cy="12600"/>
            </a:xfrm>
            <a:custGeom>
              <a:avLst/>
              <a:gdLst/>
              <a:ahLst/>
              <a:rect l="l" t="t" r="r" b="b"/>
              <a:pathLst>
                <a:path w="402" h="24">
                  <a:moveTo>
                    <a:pt x="29" y="23"/>
                  </a:moveTo>
                  <a:lnTo>
                    <a:pt x="373" y="23"/>
                  </a:lnTo>
                  <a:lnTo>
                    <a:pt x="401" y="0"/>
                  </a:lnTo>
                  <a:lnTo>
                    <a:pt x="0" y="0"/>
                  </a:lnTo>
                  <a:lnTo>
                    <a:pt x="29" y="23"/>
                  </a:lnTo>
                </a:path>
              </a:pathLst>
            </a:custGeom>
            <a:solidFill>
              <a:srgbClr val="78fae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3287880" y="573120"/>
              <a:ext cx="22320" cy="11160"/>
            </a:xfrm>
            <a:custGeom>
              <a:avLst/>
              <a:gdLst/>
              <a:ahLst/>
              <a:rect l="l" t="t" r="r" b="b"/>
              <a:pathLst>
                <a:path w="44" h="20">
                  <a:moveTo>
                    <a:pt x="0" y="19"/>
                  </a:moveTo>
                  <a:lnTo>
                    <a:pt x="43" y="19"/>
                  </a:lnTo>
                  <a:lnTo>
                    <a:pt x="21" y="0"/>
                  </a:lnTo>
                  <a:lnTo>
                    <a:pt x="0" y="19"/>
                  </a:lnTo>
                </a:path>
              </a:pathLst>
            </a:custGeom>
            <a:solidFill>
              <a:srgbClr val="78fae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3832200" y="573120"/>
              <a:ext cx="9720" cy="3240"/>
            </a:xfrm>
            <a:custGeom>
              <a:avLst/>
              <a:gdLst/>
              <a:ahLst/>
              <a:rect l="l" t="t" r="r" b="b"/>
              <a:pathLst>
                <a:path w="16" h="5">
                  <a:moveTo>
                    <a:pt x="15" y="4"/>
                  </a:moveTo>
                  <a:lnTo>
                    <a:pt x="7" y="0"/>
                  </a:lnTo>
                  <a:lnTo>
                    <a:pt x="0" y="4"/>
                  </a:lnTo>
                  <a:lnTo>
                    <a:pt x="15" y="4"/>
                  </a:lnTo>
                </a:path>
              </a:pathLst>
            </a:custGeom>
            <a:solidFill>
              <a:srgbClr val="7afa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3594240" y="565200"/>
              <a:ext cx="217440" cy="11160"/>
            </a:xfrm>
            <a:custGeom>
              <a:avLst/>
              <a:gdLst/>
              <a:ahLst/>
              <a:rect l="l" t="t" r="r" b="b"/>
              <a:pathLst>
                <a:path w="431" h="23">
                  <a:moveTo>
                    <a:pt x="30" y="22"/>
                  </a:moveTo>
                  <a:lnTo>
                    <a:pt x="401" y="22"/>
                  </a:lnTo>
                  <a:lnTo>
                    <a:pt x="430" y="0"/>
                  </a:lnTo>
                  <a:lnTo>
                    <a:pt x="0" y="0"/>
                  </a:lnTo>
                  <a:lnTo>
                    <a:pt x="30" y="22"/>
                  </a:lnTo>
                </a:path>
              </a:pathLst>
            </a:custGeom>
            <a:solidFill>
              <a:srgbClr val="7afa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3564000" y="573120"/>
              <a:ext cx="7920" cy="3240"/>
            </a:xfrm>
            <a:custGeom>
              <a:avLst/>
              <a:gdLst/>
              <a:ahLst/>
              <a:rect l="l" t="t" r="r" b="b"/>
              <a:pathLst>
                <a:path w="16" h="5">
                  <a:moveTo>
                    <a:pt x="0" y="4"/>
                  </a:moveTo>
                  <a:lnTo>
                    <a:pt x="15" y="4"/>
                  </a:lnTo>
                  <a:lnTo>
                    <a:pt x="7" y="0"/>
                  </a:lnTo>
                  <a:lnTo>
                    <a:pt x="0" y="4"/>
                  </a:lnTo>
                </a:path>
              </a:pathLst>
            </a:custGeom>
            <a:solidFill>
              <a:srgbClr val="7afa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3324240" y="565200"/>
              <a:ext cx="217440" cy="11160"/>
            </a:xfrm>
            <a:custGeom>
              <a:avLst/>
              <a:gdLst/>
              <a:ahLst/>
              <a:rect l="l" t="t" r="r" b="b"/>
              <a:pathLst>
                <a:path w="430" h="23">
                  <a:moveTo>
                    <a:pt x="29" y="22"/>
                  </a:moveTo>
                  <a:lnTo>
                    <a:pt x="401" y="22"/>
                  </a:lnTo>
                  <a:lnTo>
                    <a:pt x="429" y="0"/>
                  </a:lnTo>
                  <a:lnTo>
                    <a:pt x="0" y="0"/>
                  </a:lnTo>
                  <a:lnTo>
                    <a:pt x="29" y="22"/>
                  </a:lnTo>
                </a:path>
              </a:pathLst>
            </a:custGeom>
            <a:solidFill>
              <a:srgbClr val="7afa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3294000" y="573120"/>
              <a:ext cx="7920" cy="3240"/>
            </a:xfrm>
            <a:custGeom>
              <a:avLst/>
              <a:gdLst/>
              <a:ahLst/>
              <a:rect l="l" t="t" r="r" b="b"/>
              <a:pathLst>
                <a:path w="16" h="5">
                  <a:moveTo>
                    <a:pt x="0" y="4"/>
                  </a:moveTo>
                  <a:lnTo>
                    <a:pt x="15" y="4"/>
                  </a:lnTo>
                  <a:lnTo>
                    <a:pt x="7" y="0"/>
                  </a:lnTo>
                  <a:lnTo>
                    <a:pt x="0" y="4"/>
                  </a:lnTo>
                </a:path>
              </a:pathLst>
            </a:custGeom>
            <a:solidFill>
              <a:srgbClr val="7afa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3586320" y="557280"/>
              <a:ext cx="233280" cy="12600"/>
            </a:xfrm>
            <a:custGeom>
              <a:avLst/>
              <a:gdLst/>
              <a:ahLst/>
              <a:rect l="l" t="t" r="r" b="b"/>
              <a:pathLst>
                <a:path w="460" h="24">
                  <a:moveTo>
                    <a:pt x="29" y="23"/>
                  </a:moveTo>
                  <a:lnTo>
                    <a:pt x="430" y="23"/>
                  </a:lnTo>
                  <a:lnTo>
                    <a:pt x="459" y="0"/>
                  </a:lnTo>
                  <a:lnTo>
                    <a:pt x="0" y="0"/>
                  </a:lnTo>
                  <a:lnTo>
                    <a:pt x="29" y="23"/>
                  </a:lnTo>
                </a:path>
              </a:pathLst>
            </a:custGeom>
            <a:solidFill>
              <a:srgbClr val="80fa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3316320" y="557280"/>
              <a:ext cx="233280" cy="12600"/>
            </a:xfrm>
            <a:custGeom>
              <a:avLst/>
              <a:gdLst/>
              <a:ahLst/>
              <a:rect l="l" t="t" r="r" b="b"/>
              <a:pathLst>
                <a:path w="461" h="24">
                  <a:moveTo>
                    <a:pt x="29" y="23"/>
                  </a:moveTo>
                  <a:lnTo>
                    <a:pt x="430" y="23"/>
                  </a:lnTo>
                  <a:lnTo>
                    <a:pt x="460" y="0"/>
                  </a:lnTo>
                  <a:lnTo>
                    <a:pt x="0" y="0"/>
                  </a:lnTo>
                  <a:lnTo>
                    <a:pt x="29" y="23"/>
                  </a:lnTo>
                </a:path>
              </a:pathLst>
            </a:custGeom>
            <a:solidFill>
              <a:srgbClr val="80fa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3586320" y="549360"/>
              <a:ext cx="233280" cy="12600"/>
            </a:xfrm>
            <a:custGeom>
              <a:avLst/>
              <a:gdLst/>
              <a:ahLst/>
              <a:rect l="l" t="t" r="r" b="b"/>
              <a:pathLst>
                <a:path w="461" h="24">
                  <a:moveTo>
                    <a:pt x="15" y="23"/>
                  </a:moveTo>
                  <a:lnTo>
                    <a:pt x="445" y="23"/>
                  </a:lnTo>
                  <a:lnTo>
                    <a:pt x="460" y="11"/>
                  </a:lnTo>
                  <a:lnTo>
                    <a:pt x="448" y="0"/>
                  </a:lnTo>
                  <a:lnTo>
                    <a:pt x="14" y="0"/>
                  </a:lnTo>
                  <a:lnTo>
                    <a:pt x="0" y="11"/>
                  </a:lnTo>
                  <a:lnTo>
                    <a:pt x="15" y="23"/>
                  </a:lnTo>
                </a:path>
              </a:pathLst>
            </a:custGeom>
            <a:solidFill>
              <a:srgbClr val="82fa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3316320" y="549360"/>
              <a:ext cx="233280" cy="12600"/>
            </a:xfrm>
            <a:custGeom>
              <a:avLst/>
              <a:gdLst/>
              <a:ahLst/>
              <a:rect l="l" t="t" r="r" b="b"/>
              <a:pathLst>
                <a:path w="461" h="24">
                  <a:moveTo>
                    <a:pt x="15" y="23"/>
                  </a:moveTo>
                  <a:lnTo>
                    <a:pt x="444" y="23"/>
                  </a:lnTo>
                  <a:lnTo>
                    <a:pt x="460" y="11"/>
                  </a:lnTo>
                  <a:lnTo>
                    <a:pt x="447" y="0"/>
                  </a:lnTo>
                  <a:lnTo>
                    <a:pt x="13" y="0"/>
                  </a:lnTo>
                  <a:lnTo>
                    <a:pt x="0" y="11"/>
                  </a:lnTo>
                  <a:lnTo>
                    <a:pt x="15" y="23"/>
                  </a:lnTo>
                </a:path>
              </a:pathLst>
            </a:custGeom>
            <a:solidFill>
              <a:srgbClr val="82fa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3586320" y="542880"/>
              <a:ext cx="233280" cy="11160"/>
            </a:xfrm>
            <a:custGeom>
              <a:avLst/>
              <a:gdLst/>
              <a:ahLst/>
              <a:rect l="l" t="t" r="r" b="b"/>
              <a:pathLst>
                <a:path w="461" h="24">
                  <a:moveTo>
                    <a:pt x="1" y="23"/>
                  </a:moveTo>
                  <a:lnTo>
                    <a:pt x="460" y="23"/>
                  </a:lnTo>
                  <a:lnTo>
                    <a:pt x="432" y="0"/>
                  </a:lnTo>
                  <a:lnTo>
                    <a:pt x="28" y="0"/>
                  </a:lnTo>
                  <a:lnTo>
                    <a:pt x="0" y="23"/>
                  </a:lnTo>
                  <a:lnTo>
                    <a:pt x="1" y="23"/>
                  </a:lnTo>
                </a:path>
              </a:pathLst>
            </a:custGeom>
            <a:solidFill>
              <a:srgbClr val="87fae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3316320" y="542880"/>
              <a:ext cx="233280" cy="11160"/>
            </a:xfrm>
            <a:custGeom>
              <a:avLst/>
              <a:gdLst/>
              <a:ahLst/>
              <a:rect l="l" t="t" r="r" b="b"/>
              <a:pathLst>
                <a:path w="461" h="24">
                  <a:moveTo>
                    <a:pt x="0" y="23"/>
                  </a:moveTo>
                  <a:lnTo>
                    <a:pt x="460" y="23"/>
                  </a:lnTo>
                  <a:lnTo>
                    <a:pt x="433" y="0"/>
                  </a:lnTo>
                  <a:lnTo>
                    <a:pt x="27" y="0"/>
                  </a:lnTo>
                  <a:lnTo>
                    <a:pt x="0" y="23"/>
                  </a:lnTo>
                </a:path>
              </a:pathLst>
            </a:custGeom>
            <a:solidFill>
              <a:srgbClr val="87fae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3592440" y="534960"/>
              <a:ext cx="220680" cy="12600"/>
            </a:xfrm>
            <a:custGeom>
              <a:avLst/>
              <a:gdLst/>
              <a:ahLst/>
              <a:rect l="l" t="t" r="r" b="b"/>
              <a:pathLst>
                <a:path w="435" h="24">
                  <a:moveTo>
                    <a:pt x="0" y="23"/>
                  </a:moveTo>
                  <a:lnTo>
                    <a:pt x="434" y="23"/>
                  </a:lnTo>
                  <a:lnTo>
                    <a:pt x="404" y="0"/>
                  </a:lnTo>
                  <a:lnTo>
                    <a:pt x="29" y="0"/>
                  </a:lnTo>
                  <a:lnTo>
                    <a:pt x="0" y="23"/>
                  </a:lnTo>
                </a:path>
              </a:pathLst>
            </a:custGeom>
            <a:solidFill>
              <a:srgbClr val="8afae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3322800" y="534960"/>
              <a:ext cx="220680" cy="12600"/>
            </a:xfrm>
            <a:custGeom>
              <a:avLst/>
              <a:gdLst/>
              <a:ahLst/>
              <a:rect l="l" t="t" r="r" b="b"/>
              <a:pathLst>
                <a:path w="435" h="24">
                  <a:moveTo>
                    <a:pt x="0" y="23"/>
                  </a:moveTo>
                  <a:lnTo>
                    <a:pt x="434" y="23"/>
                  </a:lnTo>
                  <a:lnTo>
                    <a:pt x="405" y="0"/>
                  </a:lnTo>
                  <a:lnTo>
                    <a:pt x="29" y="0"/>
                  </a:lnTo>
                  <a:lnTo>
                    <a:pt x="0" y="23"/>
                  </a:lnTo>
                </a:path>
              </a:pathLst>
            </a:custGeom>
            <a:solidFill>
              <a:srgbClr val="8afae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3565440" y="534960"/>
              <a:ext cx="6480" cy="324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13" y="0"/>
                  </a:moveTo>
                  <a:lnTo>
                    <a:pt x="0" y="0"/>
                  </a:lnTo>
                  <a:lnTo>
                    <a:pt x="6" y="4"/>
                  </a:lnTo>
                  <a:lnTo>
                    <a:pt x="13" y="0"/>
                  </a:lnTo>
                </a:path>
              </a:pathLst>
            </a:custGeom>
            <a:solidFill>
              <a:srgbClr val="8afae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3600720" y="528480"/>
              <a:ext cx="204480" cy="11160"/>
            </a:xfrm>
            <a:custGeom>
              <a:avLst/>
              <a:gdLst/>
              <a:ahLst/>
              <a:rect l="l" t="t" r="r" b="b"/>
              <a:pathLst>
                <a:path w="405" h="23">
                  <a:moveTo>
                    <a:pt x="0" y="22"/>
                  </a:moveTo>
                  <a:lnTo>
                    <a:pt x="404" y="22"/>
                  </a:lnTo>
                  <a:lnTo>
                    <a:pt x="376" y="0"/>
                  </a:lnTo>
                  <a:lnTo>
                    <a:pt x="29" y="0"/>
                  </a:lnTo>
                  <a:lnTo>
                    <a:pt x="0" y="22"/>
                  </a:lnTo>
                </a:path>
              </a:pathLst>
            </a:custGeom>
            <a:solidFill>
              <a:srgbClr val="8cfae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3330720" y="528480"/>
              <a:ext cx="206280" cy="11160"/>
            </a:xfrm>
            <a:custGeom>
              <a:avLst/>
              <a:gdLst/>
              <a:ahLst/>
              <a:rect l="l" t="t" r="r" b="b"/>
              <a:pathLst>
                <a:path w="407" h="23">
                  <a:moveTo>
                    <a:pt x="0" y="22"/>
                  </a:moveTo>
                  <a:lnTo>
                    <a:pt x="406" y="22"/>
                  </a:lnTo>
                  <a:lnTo>
                    <a:pt x="377" y="0"/>
                  </a:lnTo>
                  <a:lnTo>
                    <a:pt x="30" y="0"/>
                  </a:lnTo>
                  <a:lnTo>
                    <a:pt x="0" y="22"/>
                  </a:lnTo>
                </a:path>
              </a:pathLst>
            </a:custGeom>
            <a:solidFill>
              <a:srgbClr val="8cfae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3557520" y="528480"/>
              <a:ext cx="22320" cy="9720"/>
            </a:xfrm>
            <a:custGeom>
              <a:avLst/>
              <a:gdLst/>
              <a:ahLst/>
              <a:rect l="l" t="t" r="r" b="b"/>
              <a:pathLst>
                <a:path w="43" h="19">
                  <a:moveTo>
                    <a:pt x="42" y="0"/>
                  </a:moveTo>
                  <a:lnTo>
                    <a:pt x="0" y="0"/>
                  </a:lnTo>
                  <a:lnTo>
                    <a:pt x="20" y="18"/>
                  </a:lnTo>
                  <a:lnTo>
                    <a:pt x="42" y="0"/>
                  </a:lnTo>
                </a:path>
              </a:pathLst>
            </a:custGeom>
            <a:solidFill>
              <a:srgbClr val="8cfae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3606840" y="520560"/>
              <a:ext cx="190440" cy="12960"/>
            </a:xfrm>
            <a:custGeom>
              <a:avLst/>
              <a:gdLst/>
              <a:ahLst/>
              <a:rect l="l" t="t" r="r" b="b"/>
              <a:pathLst>
                <a:path w="376" h="23">
                  <a:moveTo>
                    <a:pt x="0" y="22"/>
                  </a:moveTo>
                  <a:lnTo>
                    <a:pt x="375" y="22"/>
                  </a:lnTo>
                  <a:lnTo>
                    <a:pt x="347" y="0"/>
                  </a:lnTo>
                  <a:lnTo>
                    <a:pt x="28" y="0"/>
                  </a:lnTo>
                  <a:lnTo>
                    <a:pt x="0" y="22"/>
                  </a:lnTo>
                </a:path>
              </a:pathLst>
            </a:custGeom>
            <a:solidFill>
              <a:srgbClr val="93fce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3549600" y="520560"/>
              <a:ext cx="36720" cy="12960"/>
            </a:xfrm>
            <a:custGeom>
              <a:avLst/>
              <a:gdLst/>
              <a:ahLst/>
              <a:rect l="l" t="t" r="r" b="b"/>
              <a:pathLst>
                <a:path w="72" h="23">
                  <a:moveTo>
                    <a:pt x="27" y="22"/>
                  </a:moveTo>
                  <a:lnTo>
                    <a:pt x="44" y="22"/>
                  </a:lnTo>
                  <a:lnTo>
                    <a:pt x="71" y="0"/>
                  </a:lnTo>
                  <a:lnTo>
                    <a:pt x="0" y="0"/>
                  </a:lnTo>
                  <a:lnTo>
                    <a:pt x="27" y="22"/>
                  </a:lnTo>
                </a:path>
              </a:pathLst>
            </a:custGeom>
            <a:solidFill>
              <a:srgbClr val="93fce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3338640" y="520560"/>
              <a:ext cx="190440" cy="12960"/>
            </a:xfrm>
            <a:custGeom>
              <a:avLst/>
              <a:gdLst/>
              <a:ahLst/>
              <a:rect l="l" t="t" r="r" b="b"/>
              <a:pathLst>
                <a:path w="377" h="23">
                  <a:moveTo>
                    <a:pt x="0" y="22"/>
                  </a:moveTo>
                  <a:lnTo>
                    <a:pt x="376" y="22"/>
                  </a:lnTo>
                  <a:lnTo>
                    <a:pt x="347" y="0"/>
                  </a:lnTo>
                  <a:lnTo>
                    <a:pt x="29" y="0"/>
                  </a:lnTo>
                  <a:lnTo>
                    <a:pt x="0" y="22"/>
                  </a:lnTo>
                </a:path>
              </a:pathLst>
            </a:custGeom>
            <a:solidFill>
              <a:srgbClr val="93fce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3614760" y="512640"/>
              <a:ext cx="176400" cy="12960"/>
            </a:xfrm>
            <a:custGeom>
              <a:avLst/>
              <a:gdLst/>
              <a:ahLst/>
              <a:rect l="l" t="t" r="r" b="b"/>
              <a:pathLst>
                <a:path w="348" h="24">
                  <a:moveTo>
                    <a:pt x="0" y="23"/>
                  </a:moveTo>
                  <a:lnTo>
                    <a:pt x="347" y="23"/>
                  </a:lnTo>
                  <a:lnTo>
                    <a:pt x="318" y="0"/>
                  </a:lnTo>
                  <a:lnTo>
                    <a:pt x="29" y="0"/>
                  </a:lnTo>
                  <a:lnTo>
                    <a:pt x="0" y="23"/>
                  </a:lnTo>
                </a:path>
              </a:pathLst>
            </a:custGeom>
            <a:solidFill>
              <a:srgbClr val="99fce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3543480" y="512640"/>
              <a:ext cx="50760" cy="12960"/>
            </a:xfrm>
            <a:custGeom>
              <a:avLst/>
              <a:gdLst/>
              <a:ahLst/>
              <a:rect l="l" t="t" r="r" b="b"/>
              <a:pathLst>
                <a:path w="100" h="24">
                  <a:moveTo>
                    <a:pt x="27" y="23"/>
                  </a:moveTo>
                  <a:lnTo>
                    <a:pt x="73" y="23"/>
                  </a:lnTo>
                  <a:lnTo>
                    <a:pt x="99" y="0"/>
                  </a:lnTo>
                  <a:lnTo>
                    <a:pt x="0" y="0"/>
                  </a:lnTo>
                  <a:lnTo>
                    <a:pt x="27" y="23"/>
                  </a:lnTo>
                </a:path>
              </a:pathLst>
            </a:custGeom>
            <a:solidFill>
              <a:srgbClr val="99fce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3345120" y="512640"/>
              <a:ext cx="177480" cy="12960"/>
            </a:xfrm>
            <a:custGeom>
              <a:avLst/>
              <a:gdLst/>
              <a:ahLst/>
              <a:rect l="l" t="t" r="r" b="b"/>
              <a:pathLst>
                <a:path w="348" h="24">
                  <a:moveTo>
                    <a:pt x="0" y="23"/>
                  </a:moveTo>
                  <a:lnTo>
                    <a:pt x="347" y="23"/>
                  </a:lnTo>
                  <a:lnTo>
                    <a:pt x="319" y="0"/>
                  </a:lnTo>
                  <a:lnTo>
                    <a:pt x="28" y="0"/>
                  </a:lnTo>
                  <a:lnTo>
                    <a:pt x="0" y="23"/>
                  </a:lnTo>
                </a:path>
              </a:pathLst>
            </a:custGeom>
            <a:solidFill>
              <a:srgbClr val="99fce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3621240" y="506520"/>
              <a:ext cx="162000" cy="12600"/>
            </a:xfrm>
            <a:custGeom>
              <a:avLst/>
              <a:gdLst/>
              <a:ahLst/>
              <a:rect l="l" t="t" r="r" b="b"/>
              <a:pathLst>
                <a:path w="320" h="24">
                  <a:moveTo>
                    <a:pt x="0" y="23"/>
                  </a:moveTo>
                  <a:lnTo>
                    <a:pt x="319" y="23"/>
                  </a:lnTo>
                  <a:lnTo>
                    <a:pt x="291" y="0"/>
                  </a:lnTo>
                  <a:lnTo>
                    <a:pt x="28" y="0"/>
                  </a:lnTo>
                  <a:lnTo>
                    <a:pt x="0" y="23"/>
                  </a:lnTo>
                </a:path>
              </a:pathLst>
            </a:custGeom>
            <a:solidFill>
              <a:srgbClr val="a0fce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3535560" y="506520"/>
              <a:ext cx="65160" cy="12600"/>
            </a:xfrm>
            <a:custGeom>
              <a:avLst/>
              <a:gdLst/>
              <a:ahLst/>
              <a:rect l="l" t="t" r="r" b="b"/>
              <a:pathLst>
                <a:path w="128" h="24">
                  <a:moveTo>
                    <a:pt x="27" y="23"/>
                  </a:moveTo>
                  <a:lnTo>
                    <a:pt x="100" y="23"/>
                  </a:lnTo>
                  <a:lnTo>
                    <a:pt x="127" y="0"/>
                  </a:lnTo>
                  <a:lnTo>
                    <a:pt x="0" y="0"/>
                  </a:lnTo>
                  <a:lnTo>
                    <a:pt x="27" y="23"/>
                  </a:lnTo>
                </a:path>
              </a:pathLst>
            </a:custGeom>
            <a:solidFill>
              <a:srgbClr val="a0fce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3353040" y="506520"/>
              <a:ext cx="161640" cy="12600"/>
            </a:xfrm>
            <a:custGeom>
              <a:avLst/>
              <a:gdLst/>
              <a:ahLst/>
              <a:rect l="l" t="t" r="r" b="b"/>
              <a:pathLst>
                <a:path w="319" h="24">
                  <a:moveTo>
                    <a:pt x="0" y="23"/>
                  </a:moveTo>
                  <a:lnTo>
                    <a:pt x="318" y="23"/>
                  </a:lnTo>
                  <a:lnTo>
                    <a:pt x="290" y="0"/>
                  </a:lnTo>
                  <a:lnTo>
                    <a:pt x="27" y="0"/>
                  </a:lnTo>
                  <a:lnTo>
                    <a:pt x="0" y="23"/>
                  </a:lnTo>
                </a:path>
              </a:pathLst>
            </a:custGeom>
            <a:solidFill>
              <a:srgbClr val="a0fce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3629160" y="498600"/>
              <a:ext cx="147600" cy="12600"/>
            </a:xfrm>
            <a:custGeom>
              <a:avLst/>
              <a:gdLst/>
              <a:ahLst/>
              <a:rect l="l" t="t" r="r" b="b"/>
              <a:pathLst>
                <a:path w="290" h="24">
                  <a:moveTo>
                    <a:pt x="0" y="23"/>
                  </a:moveTo>
                  <a:lnTo>
                    <a:pt x="289" y="23"/>
                  </a:lnTo>
                  <a:lnTo>
                    <a:pt x="261" y="0"/>
                  </a:lnTo>
                  <a:lnTo>
                    <a:pt x="28" y="0"/>
                  </a:lnTo>
                  <a:lnTo>
                    <a:pt x="0" y="23"/>
                  </a:lnTo>
                </a:path>
              </a:pathLst>
            </a:custGeom>
            <a:solidFill>
              <a:srgbClr val="a3fce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3529080" y="498600"/>
              <a:ext cx="79560" cy="12600"/>
            </a:xfrm>
            <a:custGeom>
              <a:avLst/>
              <a:gdLst/>
              <a:ahLst/>
              <a:rect l="l" t="t" r="r" b="b"/>
              <a:pathLst>
                <a:path w="158" h="24">
                  <a:moveTo>
                    <a:pt x="28" y="23"/>
                  </a:moveTo>
                  <a:lnTo>
                    <a:pt x="129" y="23"/>
                  </a:lnTo>
                  <a:lnTo>
                    <a:pt x="157" y="0"/>
                  </a:lnTo>
                  <a:lnTo>
                    <a:pt x="0" y="0"/>
                  </a:lnTo>
                  <a:lnTo>
                    <a:pt x="28" y="23"/>
                  </a:lnTo>
                </a:path>
              </a:pathLst>
            </a:custGeom>
            <a:solidFill>
              <a:srgbClr val="a3fce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3359160" y="498600"/>
              <a:ext cx="149400" cy="12600"/>
            </a:xfrm>
            <a:custGeom>
              <a:avLst/>
              <a:gdLst/>
              <a:ahLst/>
              <a:rect l="l" t="t" r="r" b="b"/>
              <a:pathLst>
                <a:path w="292" h="24">
                  <a:moveTo>
                    <a:pt x="0" y="23"/>
                  </a:moveTo>
                  <a:lnTo>
                    <a:pt x="291" y="23"/>
                  </a:lnTo>
                  <a:lnTo>
                    <a:pt x="262" y="0"/>
                  </a:lnTo>
                  <a:lnTo>
                    <a:pt x="28" y="0"/>
                  </a:lnTo>
                  <a:lnTo>
                    <a:pt x="0" y="23"/>
                  </a:lnTo>
                </a:path>
              </a:pathLst>
            </a:custGeom>
            <a:solidFill>
              <a:srgbClr val="a3fce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3637080" y="492120"/>
              <a:ext cx="131760" cy="11160"/>
            </a:xfrm>
            <a:custGeom>
              <a:avLst/>
              <a:gdLst/>
              <a:ahLst/>
              <a:rect l="l" t="t" r="r" b="b"/>
              <a:pathLst>
                <a:path w="262" h="24">
                  <a:moveTo>
                    <a:pt x="0" y="23"/>
                  </a:moveTo>
                  <a:lnTo>
                    <a:pt x="261" y="23"/>
                  </a:lnTo>
                  <a:lnTo>
                    <a:pt x="233" y="0"/>
                  </a:lnTo>
                  <a:lnTo>
                    <a:pt x="28" y="0"/>
                  </a:lnTo>
                  <a:lnTo>
                    <a:pt x="0" y="23"/>
                  </a:lnTo>
                </a:path>
              </a:pathLst>
            </a:custGeom>
            <a:solidFill>
              <a:srgbClr val="adfce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3521160" y="492120"/>
              <a:ext cx="95400" cy="11160"/>
            </a:xfrm>
            <a:custGeom>
              <a:avLst/>
              <a:gdLst/>
              <a:ahLst/>
              <a:rect l="l" t="t" r="r" b="b"/>
              <a:pathLst>
                <a:path w="188" h="24">
                  <a:moveTo>
                    <a:pt x="29" y="23"/>
                  </a:moveTo>
                  <a:lnTo>
                    <a:pt x="158" y="23"/>
                  </a:lnTo>
                  <a:lnTo>
                    <a:pt x="187" y="0"/>
                  </a:lnTo>
                  <a:lnTo>
                    <a:pt x="0" y="0"/>
                  </a:lnTo>
                  <a:lnTo>
                    <a:pt x="29" y="23"/>
                  </a:lnTo>
                </a:path>
              </a:pathLst>
            </a:custGeom>
            <a:solidFill>
              <a:srgbClr val="adfce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3367080" y="492120"/>
              <a:ext cx="131760" cy="11160"/>
            </a:xfrm>
            <a:custGeom>
              <a:avLst/>
              <a:gdLst/>
              <a:ahLst/>
              <a:rect l="l" t="t" r="r" b="b"/>
              <a:pathLst>
                <a:path w="262" h="24">
                  <a:moveTo>
                    <a:pt x="0" y="23"/>
                  </a:moveTo>
                  <a:lnTo>
                    <a:pt x="261" y="23"/>
                  </a:lnTo>
                  <a:lnTo>
                    <a:pt x="233" y="0"/>
                  </a:lnTo>
                  <a:lnTo>
                    <a:pt x="28" y="0"/>
                  </a:lnTo>
                  <a:lnTo>
                    <a:pt x="0" y="23"/>
                  </a:lnTo>
                </a:path>
              </a:pathLst>
            </a:custGeom>
            <a:solidFill>
              <a:srgbClr val="adfce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3643560" y="484200"/>
              <a:ext cx="117360" cy="12600"/>
            </a:xfrm>
            <a:custGeom>
              <a:avLst/>
              <a:gdLst/>
              <a:ahLst/>
              <a:rect l="l" t="t" r="r" b="b"/>
              <a:pathLst>
                <a:path w="232" h="24">
                  <a:moveTo>
                    <a:pt x="0" y="23"/>
                  </a:moveTo>
                  <a:lnTo>
                    <a:pt x="231" y="23"/>
                  </a:lnTo>
                  <a:lnTo>
                    <a:pt x="203" y="0"/>
                  </a:lnTo>
                  <a:lnTo>
                    <a:pt x="28" y="0"/>
                  </a:lnTo>
                  <a:lnTo>
                    <a:pt x="0" y="23"/>
                  </a:lnTo>
                </a:path>
              </a:pathLst>
            </a:custGeom>
            <a:solidFill>
              <a:srgbClr val="affce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3513240" y="484200"/>
              <a:ext cx="109440" cy="12600"/>
            </a:xfrm>
            <a:custGeom>
              <a:avLst/>
              <a:gdLst/>
              <a:ahLst/>
              <a:rect l="l" t="t" r="r" b="b"/>
              <a:pathLst>
                <a:path w="216" h="24">
                  <a:moveTo>
                    <a:pt x="28" y="23"/>
                  </a:moveTo>
                  <a:lnTo>
                    <a:pt x="187" y="23"/>
                  </a:lnTo>
                  <a:lnTo>
                    <a:pt x="215" y="0"/>
                  </a:lnTo>
                  <a:lnTo>
                    <a:pt x="0" y="0"/>
                  </a:lnTo>
                  <a:lnTo>
                    <a:pt x="28" y="23"/>
                  </a:lnTo>
                </a:path>
              </a:pathLst>
            </a:custGeom>
            <a:solidFill>
              <a:srgbClr val="affce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3375000" y="484200"/>
              <a:ext cx="117720" cy="12600"/>
            </a:xfrm>
            <a:custGeom>
              <a:avLst/>
              <a:gdLst/>
              <a:ahLst/>
              <a:rect l="l" t="t" r="r" b="b"/>
              <a:pathLst>
                <a:path w="233" h="24">
                  <a:moveTo>
                    <a:pt x="0" y="23"/>
                  </a:moveTo>
                  <a:lnTo>
                    <a:pt x="232" y="23"/>
                  </a:lnTo>
                  <a:lnTo>
                    <a:pt x="204" y="0"/>
                  </a:lnTo>
                  <a:lnTo>
                    <a:pt x="28" y="0"/>
                  </a:lnTo>
                  <a:lnTo>
                    <a:pt x="0" y="23"/>
                  </a:lnTo>
                </a:path>
              </a:pathLst>
            </a:custGeom>
            <a:solidFill>
              <a:srgbClr val="affce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3651480" y="476280"/>
              <a:ext cx="102960" cy="12600"/>
            </a:xfrm>
            <a:custGeom>
              <a:avLst/>
              <a:gdLst/>
              <a:ahLst/>
              <a:rect l="l" t="t" r="r" b="b"/>
              <a:pathLst>
                <a:path w="204" h="24">
                  <a:moveTo>
                    <a:pt x="0" y="23"/>
                  </a:moveTo>
                  <a:lnTo>
                    <a:pt x="203" y="23"/>
                  </a:lnTo>
                  <a:lnTo>
                    <a:pt x="175" y="0"/>
                  </a:lnTo>
                  <a:lnTo>
                    <a:pt x="28" y="0"/>
                  </a:lnTo>
                  <a:lnTo>
                    <a:pt x="0" y="23"/>
                  </a:lnTo>
                </a:path>
              </a:pathLst>
            </a:custGeom>
            <a:solidFill>
              <a:srgbClr val="b2fce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3506760" y="476280"/>
              <a:ext cx="123840" cy="12600"/>
            </a:xfrm>
            <a:custGeom>
              <a:avLst/>
              <a:gdLst/>
              <a:ahLst/>
              <a:rect l="l" t="t" r="r" b="b"/>
              <a:pathLst>
                <a:path w="244" h="24">
                  <a:moveTo>
                    <a:pt x="27" y="23"/>
                  </a:moveTo>
                  <a:lnTo>
                    <a:pt x="216" y="23"/>
                  </a:lnTo>
                  <a:lnTo>
                    <a:pt x="243" y="0"/>
                  </a:lnTo>
                  <a:lnTo>
                    <a:pt x="0" y="0"/>
                  </a:lnTo>
                  <a:lnTo>
                    <a:pt x="27" y="23"/>
                  </a:lnTo>
                </a:path>
              </a:pathLst>
            </a:custGeom>
            <a:solidFill>
              <a:srgbClr val="b2fce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3381480" y="476280"/>
              <a:ext cx="103320" cy="12600"/>
            </a:xfrm>
            <a:custGeom>
              <a:avLst/>
              <a:gdLst/>
              <a:ahLst/>
              <a:rect l="l" t="t" r="r" b="b"/>
              <a:pathLst>
                <a:path w="204" h="24">
                  <a:moveTo>
                    <a:pt x="0" y="23"/>
                  </a:moveTo>
                  <a:lnTo>
                    <a:pt x="203" y="23"/>
                  </a:lnTo>
                  <a:lnTo>
                    <a:pt x="176" y="0"/>
                  </a:lnTo>
                  <a:lnTo>
                    <a:pt x="28" y="0"/>
                  </a:lnTo>
                  <a:lnTo>
                    <a:pt x="0" y="23"/>
                  </a:lnTo>
                </a:path>
              </a:pathLst>
            </a:custGeom>
            <a:solidFill>
              <a:srgbClr val="b2fce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3659400" y="469800"/>
              <a:ext cx="87120" cy="11160"/>
            </a:xfrm>
            <a:custGeom>
              <a:avLst/>
              <a:gdLst/>
              <a:ahLst/>
              <a:rect l="l" t="t" r="r" b="b"/>
              <a:pathLst>
                <a:path w="174" h="23">
                  <a:moveTo>
                    <a:pt x="0" y="22"/>
                  </a:moveTo>
                  <a:lnTo>
                    <a:pt x="173" y="22"/>
                  </a:lnTo>
                  <a:lnTo>
                    <a:pt x="146" y="0"/>
                  </a:lnTo>
                  <a:lnTo>
                    <a:pt x="27" y="0"/>
                  </a:lnTo>
                  <a:lnTo>
                    <a:pt x="0" y="22"/>
                  </a:lnTo>
                </a:path>
              </a:pathLst>
            </a:custGeom>
            <a:solidFill>
              <a:srgbClr val="bcfcf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3498840" y="469800"/>
              <a:ext cx="139680" cy="11160"/>
            </a:xfrm>
            <a:custGeom>
              <a:avLst/>
              <a:gdLst/>
              <a:ahLst/>
              <a:rect l="l" t="t" r="r" b="b"/>
              <a:pathLst>
                <a:path w="273" h="23">
                  <a:moveTo>
                    <a:pt x="27" y="22"/>
                  </a:moveTo>
                  <a:lnTo>
                    <a:pt x="244" y="22"/>
                  </a:lnTo>
                  <a:lnTo>
                    <a:pt x="272" y="0"/>
                  </a:lnTo>
                  <a:lnTo>
                    <a:pt x="0" y="0"/>
                  </a:lnTo>
                  <a:lnTo>
                    <a:pt x="27" y="22"/>
                  </a:lnTo>
                </a:path>
              </a:pathLst>
            </a:custGeom>
            <a:solidFill>
              <a:srgbClr val="bcfcf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3389400" y="469800"/>
              <a:ext cx="88920" cy="11160"/>
            </a:xfrm>
            <a:custGeom>
              <a:avLst/>
              <a:gdLst/>
              <a:ahLst/>
              <a:rect l="l" t="t" r="r" b="b"/>
              <a:pathLst>
                <a:path w="175" h="23">
                  <a:moveTo>
                    <a:pt x="0" y="22"/>
                  </a:moveTo>
                  <a:lnTo>
                    <a:pt x="174" y="22"/>
                  </a:lnTo>
                  <a:lnTo>
                    <a:pt x="146" y="0"/>
                  </a:lnTo>
                  <a:lnTo>
                    <a:pt x="28" y="0"/>
                  </a:lnTo>
                  <a:lnTo>
                    <a:pt x="0" y="22"/>
                  </a:lnTo>
                </a:path>
              </a:pathLst>
            </a:custGeom>
            <a:solidFill>
              <a:srgbClr val="bcfcf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3665520" y="463680"/>
              <a:ext cx="74880" cy="11160"/>
            </a:xfrm>
            <a:custGeom>
              <a:avLst/>
              <a:gdLst/>
              <a:ahLst/>
              <a:rect l="l" t="t" r="r" b="b"/>
              <a:pathLst>
                <a:path w="146" h="23">
                  <a:moveTo>
                    <a:pt x="0" y="22"/>
                  </a:moveTo>
                  <a:lnTo>
                    <a:pt x="145" y="22"/>
                  </a:lnTo>
                  <a:lnTo>
                    <a:pt x="118" y="0"/>
                  </a:lnTo>
                  <a:lnTo>
                    <a:pt x="27" y="0"/>
                  </a:lnTo>
                  <a:lnTo>
                    <a:pt x="0" y="22"/>
                  </a:lnTo>
                </a:path>
              </a:pathLst>
            </a:custGeom>
            <a:solidFill>
              <a:srgbClr val="bffcf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3490920" y="463680"/>
              <a:ext cx="154080" cy="11160"/>
            </a:xfrm>
            <a:custGeom>
              <a:avLst/>
              <a:gdLst/>
              <a:ahLst/>
              <a:rect l="l" t="t" r="r" b="b"/>
              <a:pathLst>
                <a:path w="303" h="23">
                  <a:moveTo>
                    <a:pt x="29" y="22"/>
                  </a:moveTo>
                  <a:lnTo>
                    <a:pt x="274" y="22"/>
                  </a:lnTo>
                  <a:lnTo>
                    <a:pt x="302" y="0"/>
                  </a:lnTo>
                  <a:lnTo>
                    <a:pt x="0" y="0"/>
                  </a:lnTo>
                  <a:lnTo>
                    <a:pt x="29" y="22"/>
                  </a:lnTo>
                </a:path>
              </a:pathLst>
            </a:custGeom>
            <a:solidFill>
              <a:srgbClr val="bffcf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3395880" y="463680"/>
              <a:ext cx="74520" cy="11160"/>
            </a:xfrm>
            <a:custGeom>
              <a:avLst/>
              <a:gdLst/>
              <a:ahLst/>
              <a:rect l="l" t="t" r="r" b="b"/>
              <a:pathLst>
                <a:path w="147" h="23">
                  <a:moveTo>
                    <a:pt x="0" y="22"/>
                  </a:moveTo>
                  <a:lnTo>
                    <a:pt x="146" y="22"/>
                  </a:lnTo>
                  <a:lnTo>
                    <a:pt x="118" y="0"/>
                  </a:lnTo>
                  <a:lnTo>
                    <a:pt x="28" y="0"/>
                  </a:lnTo>
                  <a:lnTo>
                    <a:pt x="0" y="22"/>
                  </a:lnTo>
                </a:path>
              </a:pathLst>
            </a:custGeom>
            <a:solidFill>
              <a:srgbClr val="bffcf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3673440" y="455760"/>
              <a:ext cx="59040" cy="10800"/>
            </a:xfrm>
            <a:custGeom>
              <a:avLst/>
              <a:gdLst/>
              <a:ahLst/>
              <a:rect l="l" t="t" r="r" b="b"/>
              <a:pathLst>
                <a:path w="118" h="24">
                  <a:moveTo>
                    <a:pt x="0" y="23"/>
                  </a:moveTo>
                  <a:lnTo>
                    <a:pt x="117" y="23"/>
                  </a:lnTo>
                  <a:lnTo>
                    <a:pt x="88" y="0"/>
                  </a:lnTo>
                  <a:lnTo>
                    <a:pt x="29" y="0"/>
                  </a:lnTo>
                  <a:lnTo>
                    <a:pt x="0" y="23"/>
                  </a:lnTo>
                </a:path>
              </a:pathLst>
            </a:custGeom>
            <a:solidFill>
              <a:srgbClr val="c6fcf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3484800" y="455760"/>
              <a:ext cx="168120" cy="10800"/>
            </a:xfrm>
            <a:custGeom>
              <a:avLst/>
              <a:gdLst/>
              <a:ahLst/>
              <a:rect l="l" t="t" r="r" b="b"/>
              <a:pathLst>
                <a:path w="331" h="24">
                  <a:moveTo>
                    <a:pt x="29" y="23"/>
                  </a:moveTo>
                  <a:lnTo>
                    <a:pt x="303" y="23"/>
                  </a:lnTo>
                  <a:lnTo>
                    <a:pt x="330" y="0"/>
                  </a:lnTo>
                  <a:lnTo>
                    <a:pt x="0" y="0"/>
                  </a:lnTo>
                  <a:lnTo>
                    <a:pt x="29" y="23"/>
                  </a:lnTo>
                </a:path>
              </a:pathLst>
            </a:custGeom>
            <a:solidFill>
              <a:srgbClr val="c6fcf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3403800" y="455760"/>
              <a:ext cx="60120" cy="10800"/>
            </a:xfrm>
            <a:custGeom>
              <a:avLst/>
              <a:gdLst/>
              <a:ahLst/>
              <a:rect l="l" t="t" r="r" b="b"/>
              <a:pathLst>
                <a:path w="117" h="24">
                  <a:moveTo>
                    <a:pt x="0" y="23"/>
                  </a:moveTo>
                  <a:lnTo>
                    <a:pt x="116" y="23"/>
                  </a:lnTo>
                  <a:lnTo>
                    <a:pt x="88" y="0"/>
                  </a:lnTo>
                  <a:lnTo>
                    <a:pt x="27" y="0"/>
                  </a:lnTo>
                  <a:lnTo>
                    <a:pt x="0" y="23"/>
                  </a:lnTo>
                </a:path>
              </a:pathLst>
            </a:custGeom>
            <a:solidFill>
              <a:srgbClr val="c6fcf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3679920" y="447840"/>
              <a:ext cx="46080" cy="12600"/>
            </a:xfrm>
            <a:custGeom>
              <a:avLst/>
              <a:gdLst/>
              <a:ahLst/>
              <a:rect l="l" t="t" r="r" b="b"/>
              <a:pathLst>
                <a:path w="90" h="25">
                  <a:moveTo>
                    <a:pt x="0" y="24"/>
                  </a:moveTo>
                  <a:lnTo>
                    <a:pt x="89" y="24"/>
                  </a:lnTo>
                  <a:lnTo>
                    <a:pt x="61" y="0"/>
                  </a:lnTo>
                  <a:lnTo>
                    <a:pt x="28" y="0"/>
                  </a:lnTo>
                  <a:lnTo>
                    <a:pt x="0" y="24"/>
                  </a:lnTo>
                </a:path>
              </a:pathLst>
            </a:custGeom>
            <a:solidFill>
              <a:srgbClr val="c9fcf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3476880" y="447840"/>
              <a:ext cx="182520" cy="12600"/>
            </a:xfrm>
            <a:custGeom>
              <a:avLst/>
              <a:gdLst/>
              <a:ahLst/>
              <a:rect l="l" t="t" r="r" b="b"/>
              <a:pathLst>
                <a:path w="360" h="25">
                  <a:moveTo>
                    <a:pt x="28" y="24"/>
                  </a:moveTo>
                  <a:lnTo>
                    <a:pt x="330" y="24"/>
                  </a:lnTo>
                  <a:lnTo>
                    <a:pt x="359" y="0"/>
                  </a:lnTo>
                  <a:lnTo>
                    <a:pt x="0" y="0"/>
                  </a:lnTo>
                  <a:lnTo>
                    <a:pt x="28" y="24"/>
                  </a:lnTo>
                </a:path>
              </a:pathLst>
            </a:custGeom>
            <a:solidFill>
              <a:srgbClr val="c9fcf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3411720" y="447840"/>
              <a:ext cx="44280" cy="12600"/>
            </a:xfrm>
            <a:custGeom>
              <a:avLst/>
              <a:gdLst/>
              <a:ahLst/>
              <a:rect l="l" t="t" r="r" b="b"/>
              <a:pathLst>
                <a:path w="89" h="25">
                  <a:moveTo>
                    <a:pt x="0" y="24"/>
                  </a:moveTo>
                  <a:lnTo>
                    <a:pt x="88" y="24"/>
                  </a:lnTo>
                  <a:lnTo>
                    <a:pt x="61" y="0"/>
                  </a:lnTo>
                  <a:lnTo>
                    <a:pt x="26" y="0"/>
                  </a:lnTo>
                  <a:lnTo>
                    <a:pt x="0" y="24"/>
                  </a:lnTo>
                </a:path>
              </a:pathLst>
            </a:custGeom>
            <a:solidFill>
              <a:srgbClr val="c9fcf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3687840" y="441360"/>
              <a:ext cx="30240" cy="11160"/>
            </a:xfrm>
            <a:custGeom>
              <a:avLst/>
              <a:gdLst/>
              <a:ahLst/>
              <a:rect l="l" t="t" r="r" b="b"/>
              <a:pathLst>
                <a:path w="58" h="24">
                  <a:moveTo>
                    <a:pt x="0" y="23"/>
                  </a:moveTo>
                  <a:lnTo>
                    <a:pt x="57" y="23"/>
                  </a:lnTo>
                  <a:lnTo>
                    <a:pt x="32" y="0"/>
                  </a:lnTo>
                  <a:lnTo>
                    <a:pt x="25" y="0"/>
                  </a:lnTo>
                  <a:lnTo>
                    <a:pt x="0" y="23"/>
                  </a:lnTo>
                </a:path>
              </a:pathLst>
            </a:custGeom>
            <a:solidFill>
              <a:srgbClr val="d4fff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3470400" y="441360"/>
              <a:ext cx="196920" cy="11160"/>
            </a:xfrm>
            <a:custGeom>
              <a:avLst/>
              <a:gdLst/>
              <a:ahLst/>
              <a:rect l="l" t="t" r="r" b="b"/>
              <a:pathLst>
                <a:path w="388" h="24">
                  <a:moveTo>
                    <a:pt x="28" y="23"/>
                  </a:moveTo>
                  <a:lnTo>
                    <a:pt x="358" y="23"/>
                  </a:lnTo>
                  <a:lnTo>
                    <a:pt x="387" y="0"/>
                  </a:lnTo>
                  <a:lnTo>
                    <a:pt x="0" y="0"/>
                  </a:lnTo>
                  <a:lnTo>
                    <a:pt x="28" y="23"/>
                  </a:lnTo>
                </a:path>
              </a:pathLst>
            </a:custGeom>
            <a:solidFill>
              <a:srgbClr val="d4fff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3417840" y="441360"/>
              <a:ext cx="30240" cy="11160"/>
            </a:xfrm>
            <a:custGeom>
              <a:avLst/>
              <a:gdLst/>
              <a:ahLst/>
              <a:rect l="l" t="t" r="r" b="b"/>
              <a:pathLst>
                <a:path w="60" h="24">
                  <a:moveTo>
                    <a:pt x="0" y="23"/>
                  </a:moveTo>
                  <a:lnTo>
                    <a:pt x="59" y="23"/>
                  </a:lnTo>
                  <a:lnTo>
                    <a:pt x="33" y="0"/>
                  </a:lnTo>
                  <a:lnTo>
                    <a:pt x="26" y="0"/>
                  </a:lnTo>
                  <a:lnTo>
                    <a:pt x="0" y="23"/>
                  </a:lnTo>
                </a:path>
              </a:pathLst>
            </a:custGeom>
            <a:solidFill>
              <a:srgbClr val="d4fff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3695760" y="439560"/>
              <a:ext cx="14400" cy="5040"/>
            </a:xfrm>
            <a:custGeom>
              <a:avLst/>
              <a:gdLst/>
              <a:ahLst/>
              <a:rect l="l" t="t" r="r" b="b"/>
              <a:pathLst>
                <a:path w="30" h="12">
                  <a:moveTo>
                    <a:pt x="0" y="11"/>
                  </a:moveTo>
                  <a:lnTo>
                    <a:pt x="29" y="11"/>
                  </a:lnTo>
                  <a:lnTo>
                    <a:pt x="15" y="0"/>
                  </a:lnTo>
                  <a:lnTo>
                    <a:pt x="0" y="11"/>
                  </a:lnTo>
                </a:path>
              </a:pathLst>
            </a:custGeom>
            <a:solidFill>
              <a:srgbClr val="d9f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3462480" y="433440"/>
              <a:ext cx="212760" cy="11160"/>
            </a:xfrm>
            <a:custGeom>
              <a:avLst/>
              <a:gdLst/>
              <a:ahLst/>
              <a:rect l="l" t="t" r="r" b="b"/>
              <a:pathLst>
                <a:path w="418" h="23">
                  <a:moveTo>
                    <a:pt x="29" y="22"/>
                  </a:moveTo>
                  <a:lnTo>
                    <a:pt x="388" y="22"/>
                  </a:lnTo>
                  <a:lnTo>
                    <a:pt x="417" y="0"/>
                  </a:lnTo>
                  <a:lnTo>
                    <a:pt x="0" y="0"/>
                  </a:lnTo>
                  <a:lnTo>
                    <a:pt x="29" y="22"/>
                  </a:lnTo>
                </a:path>
              </a:pathLst>
            </a:custGeom>
            <a:solidFill>
              <a:srgbClr val="d9f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3425760" y="439560"/>
              <a:ext cx="16200" cy="5040"/>
            </a:xfrm>
            <a:custGeom>
              <a:avLst/>
              <a:gdLst/>
              <a:ahLst/>
              <a:rect l="l" t="t" r="r" b="b"/>
              <a:pathLst>
                <a:path w="32" h="12">
                  <a:moveTo>
                    <a:pt x="0" y="11"/>
                  </a:moveTo>
                  <a:lnTo>
                    <a:pt x="31" y="11"/>
                  </a:lnTo>
                  <a:lnTo>
                    <a:pt x="15" y="0"/>
                  </a:lnTo>
                  <a:lnTo>
                    <a:pt x="0" y="11"/>
                  </a:lnTo>
                </a:path>
              </a:pathLst>
            </a:custGeom>
            <a:solidFill>
              <a:srgbClr val="d9f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3702240" y="438120"/>
              <a:ext cx="1440" cy="1440"/>
            </a:xfrm>
            <a:custGeom>
              <a:avLst/>
              <a:gdLst/>
              <a:ahLst/>
              <a:rect l="l" t="t" r="r" b="b"/>
              <a:pathLst>
                <a:path w="2" h="4">
                  <a:moveTo>
                    <a:pt x="0" y="0"/>
                  </a:moveTo>
                  <a:lnTo>
                    <a:pt x="1" y="0"/>
                  </a:lnTo>
                  <a:lnTo>
                    <a:pt x="1" y="3"/>
                  </a:lnTo>
                  <a:lnTo>
                    <a:pt x="0" y="0"/>
                  </a:lnTo>
                </a:path>
              </a:pathLst>
            </a:custGeom>
            <a:solidFill>
              <a:srgbClr val="dbf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3456000" y="425520"/>
              <a:ext cx="225360" cy="12600"/>
            </a:xfrm>
            <a:custGeom>
              <a:avLst/>
              <a:gdLst/>
              <a:ahLst/>
              <a:rect l="l" t="t" r="r" b="b"/>
              <a:pathLst>
                <a:path w="446" h="24">
                  <a:moveTo>
                    <a:pt x="29" y="23"/>
                  </a:moveTo>
                  <a:lnTo>
                    <a:pt x="416" y="23"/>
                  </a:lnTo>
                  <a:lnTo>
                    <a:pt x="445" y="0"/>
                  </a:lnTo>
                  <a:lnTo>
                    <a:pt x="0" y="0"/>
                  </a:lnTo>
                  <a:lnTo>
                    <a:pt x="29" y="23"/>
                  </a:lnTo>
                </a:path>
              </a:pathLst>
            </a:custGeom>
            <a:solidFill>
              <a:srgbClr val="dbf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3432240" y="438120"/>
              <a:ext cx="1440" cy="1440"/>
            </a:xfrm>
            <a:custGeom>
              <a:avLst/>
              <a:gdLst/>
              <a:ahLst/>
              <a:rect l="l" t="t" r="r" b="b"/>
              <a:pathLst>
                <a:path w="2" h="4">
                  <a:moveTo>
                    <a:pt x="0" y="0"/>
                  </a:moveTo>
                  <a:lnTo>
                    <a:pt x="1" y="0"/>
                  </a:lnTo>
                  <a:lnTo>
                    <a:pt x="0" y="3"/>
                  </a:lnTo>
                  <a:lnTo>
                    <a:pt x="0" y="0"/>
                  </a:lnTo>
                </a:path>
              </a:pathLst>
            </a:custGeom>
            <a:solidFill>
              <a:srgbClr val="dbf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3451320" y="417600"/>
              <a:ext cx="235080" cy="12600"/>
            </a:xfrm>
            <a:custGeom>
              <a:avLst/>
              <a:gdLst/>
              <a:ahLst/>
              <a:rect l="l" t="t" r="r" b="b"/>
              <a:pathLst>
                <a:path w="462" h="25">
                  <a:moveTo>
                    <a:pt x="22" y="24"/>
                  </a:moveTo>
                  <a:lnTo>
                    <a:pt x="439" y="24"/>
                  </a:lnTo>
                  <a:lnTo>
                    <a:pt x="461" y="6"/>
                  </a:lnTo>
                  <a:lnTo>
                    <a:pt x="454" y="0"/>
                  </a:lnTo>
                  <a:lnTo>
                    <a:pt x="7" y="0"/>
                  </a:lnTo>
                  <a:lnTo>
                    <a:pt x="0" y="6"/>
                  </a:lnTo>
                  <a:lnTo>
                    <a:pt x="22" y="24"/>
                  </a:lnTo>
                </a:path>
              </a:pathLst>
            </a:custGeom>
            <a:solidFill>
              <a:srgbClr val="e3f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3451320" y="411120"/>
              <a:ext cx="235080" cy="12600"/>
            </a:xfrm>
            <a:custGeom>
              <a:avLst/>
              <a:gdLst/>
              <a:ahLst/>
              <a:rect l="l" t="t" r="r" b="b"/>
              <a:pathLst>
                <a:path w="462" h="24">
                  <a:moveTo>
                    <a:pt x="8" y="23"/>
                  </a:moveTo>
                  <a:lnTo>
                    <a:pt x="453" y="23"/>
                  </a:lnTo>
                  <a:lnTo>
                    <a:pt x="461" y="17"/>
                  </a:lnTo>
                  <a:lnTo>
                    <a:pt x="439" y="0"/>
                  </a:lnTo>
                  <a:lnTo>
                    <a:pt x="22" y="0"/>
                  </a:lnTo>
                  <a:lnTo>
                    <a:pt x="0" y="17"/>
                  </a:lnTo>
                  <a:lnTo>
                    <a:pt x="8" y="23"/>
                  </a:lnTo>
                </a:path>
              </a:pathLst>
            </a:custGeom>
            <a:solidFill>
              <a:srgbClr val="e8fff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3454560" y="404640"/>
              <a:ext cx="226800" cy="11160"/>
            </a:xfrm>
            <a:custGeom>
              <a:avLst/>
              <a:gdLst/>
              <a:ahLst/>
              <a:rect l="l" t="t" r="r" b="b"/>
              <a:pathLst>
                <a:path w="448" h="23">
                  <a:moveTo>
                    <a:pt x="0" y="22"/>
                  </a:moveTo>
                  <a:lnTo>
                    <a:pt x="447" y="22"/>
                  </a:lnTo>
                  <a:lnTo>
                    <a:pt x="418" y="0"/>
                  </a:lnTo>
                  <a:lnTo>
                    <a:pt x="29" y="0"/>
                  </a:lnTo>
                  <a:lnTo>
                    <a:pt x="0" y="22"/>
                  </a:lnTo>
                </a:path>
              </a:pathLst>
            </a:custGeom>
            <a:solidFill>
              <a:srgbClr val="edfff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3462480" y="396720"/>
              <a:ext cx="212760" cy="11160"/>
            </a:xfrm>
            <a:custGeom>
              <a:avLst/>
              <a:gdLst/>
              <a:ahLst/>
              <a:rect l="l" t="t" r="r" b="b"/>
              <a:pathLst>
                <a:path w="418" h="23">
                  <a:moveTo>
                    <a:pt x="0" y="22"/>
                  </a:moveTo>
                  <a:lnTo>
                    <a:pt x="417" y="22"/>
                  </a:lnTo>
                  <a:lnTo>
                    <a:pt x="388" y="0"/>
                  </a:lnTo>
                  <a:lnTo>
                    <a:pt x="28" y="0"/>
                  </a:lnTo>
                  <a:lnTo>
                    <a:pt x="0" y="22"/>
                  </a:lnTo>
                </a:path>
              </a:pathLst>
            </a:custGeom>
            <a:solidFill>
              <a:srgbClr val="edfff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3470400" y="388800"/>
              <a:ext cx="196920" cy="12960"/>
            </a:xfrm>
            <a:custGeom>
              <a:avLst/>
              <a:gdLst/>
              <a:ahLst/>
              <a:rect l="l" t="t" r="r" b="b"/>
              <a:pathLst>
                <a:path w="390" h="24">
                  <a:moveTo>
                    <a:pt x="0" y="23"/>
                  </a:moveTo>
                  <a:lnTo>
                    <a:pt x="389" y="23"/>
                  </a:lnTo>
                  <a:lnTo>
                    <a:pt x="360" y="0"/>
                  </a:lnTo>
                  <a:lnTo>
                    <a:pt x="29" y="0"/>
                  </a:lnTo>
                  <a:lnTo>
                    <a:pt x="0" y="23"/>
                  </a:lnTo>
                </a:path>
              </a:pathLst>
            </a:custGeom>
            <a:solidFill>
              <a:srgbClr val="f0fff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3476880" y="382680"/>
              <a:ext cx="182520" cy="11160"/>
            </a:xfrm>
            <a:custGeom>
              <a:avLst/>
              <a:gdLst/>
              <a:ahLst/>
              <a:rect l="l" t="t" r="r" b="b"/>
              <a:pathLst>
                <a:path w="361" h="24">
                  <a:moveTo>
                    <a:pt x="0" y="23"/>
                  </a:moveTo>
                  <a:lnTo>
                    <a:pt x="360" y="23"/>
                  </a:lnTo>
                  <a:lnTo>
                    <a:pt x="332" y="0"/>
                  </a:lnTo>
                  <a:lnTo>
                    <a:pt x="29" y="0"/>
                  </a:lnTo>
                  <a:lnTo>
                    <a:pt x="0" y="23"/>
                  </a:lnTo>
                </a:path>
              </a:pathLst>
            </a:custGeom>
            <a:solidFill>
              <a:srgbClr val="f0fff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3484800" y="374760"/>
              <a:ext cx="168120" cy="12600"/>
            </a:xfrm>
            <a:custGeom>
              <a:avLst/>
              <a:gdLst/>
              <a:ahLst/>
              <a:rect l="l" t="t" r="r" b="b"/>
              <a:pathLst>
                <a:path w="332" h="24">
                  <a:moveTo>
                    <a:pt x="0" y="23"/>
                  </a:moveTo>
                  <a:lnTo>
                    <a:pt x="331" y="23"/>
                  </a:lnTo>
                  <a:lnTo>
                    <a:pt x="303" y="0"/>
                  </a:lnTo>
                  <a:lnTo>
                    <a:pt x="28" y="0"/>
                  </a:lnTo>
                  <a:lnTo>
                    <a:pt x="0" y="23"/>
                  </a:lnTo>
                </a:path>
              </a:pathLst>
            </a:custGeom>
            <a:solidFill>
              <a:srgbClr val="f2fff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3490920" y="368280"/>
              <a:ext cx="154080" cy="11160"/>
            </a:xfrm>
            <a:custGeom>
              <a:avLst/>
              <a:gdLst/>
              <a:ahLst/>
              <a:rect l="l" t="t" r="r" b="b"/>
              <a:pathLst>
                <a:path w="304" h="23">
                  <a:moveTo>
                    <a:pt x="0" y="22"/>
                  </a:moveTo>
                  <a:lnTo>
                    <a:pt x="303" y="22"/>
                  </a:lnTo>
                  <a:lnTo>
                    <a:pt x="275" y="0"/>
                  </a:lnTo>
                  <a:lnTo>
                    <a:pt x="28" y="0"/>
                  </a:lnTo>
                  <a:lnTo>
                    <a:pt x="0" y="22"/>
                  </a:lnTo>
                </a:path>
              </a:pathLst>
            </a:custGeom>
            <a:solidFill>
              <a:srgbClr val="f2fff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3498840" y="360360"/>
              <a:ext cx="139680" cy="11160"/>
            </a:xfrm>
            <a:custGeom>
              <a:avLst/>
              <a:gdLst/>
              <a:ahLst/>
              <a:rect l="l" t="t" r="r" b="b"/>
              <a:pathLst>
                <a:path w="274" h="24">
                  <a:moveTo>
                    <a:pt x="0" y="23"/>
                  </a:moveTo>
                  <a:lnTo>
                    <a:pt x="273" y="23"/>
                  </a:lnTo>
                  <a:lnTo>
                    <a:pt x="246" y="0"/>
                  </a:lnTo>
                  <a:lnTo>
                    <a:pt x="27" y="0"/>
                  </a:lnTo>
                  <a:lnTo>
                    <a:pt x="0" y="23"/>
                  </a:lnTo>
                </a:path>
              </a:pathLst>
            </a:custGeom>
            <a:solidFill>
              <a:srgbClr val="f5fff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3506760" y="352440"/>
              <a:ext cx="123840" cy="12600"/>
            </a:xfrm>
            <a:custGeom>
              <a:avLst/>
              <a:gdLst/>
              <a:ahLst/>
              <a:rect l="l" t="t" r="r" b="b"/>
              <a:pathLst>
                <a:path w="246" h="25">
                  <a:moveTo>
                    <a:pt x="0" y="24"/>
                  </a:moveTo>
                  <a:lnTo>
                    <a:pt x="245" y="24"/>
                  </a:lnTo>
                  <a:lnTo>
                    <a:pt x="217" y="0"/>
                  </a:lnTo>
                  <a:lnTo>
                    <a:pt x="28" y="0"/>
                  </a:lnTo>
                  <a:lnTo>
                    <a:pt x="0" y="24"/>
                  </a:lnTo>
                </a:path>
              </a:pathLst>
            </a:custGeom>
            <a:solidFill>
              <a:srgbClr val="f5fff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3513240" y="345960"/>
              <a:ext cx="111240" cy="11160"/>
            </a:xfrm>
            <a:custGeom>
              <a:avLst/>
              <a:gdLst/>
              <a:ahLst/>
              <a:rect l="l" t="t" r="r" b="b"/>
              <a:pathLst>
                <a:path w="218" h="23">
                  <a:moveTo>
                    <a:pt x="0" y="22"/>
                  </a:moveTo>
                  <a:lnTo>
                    <a:pt x="217" y="22"/>
                  </a:lnTo>
                  <a:lnTo>
                    <a:pt x="188" y="0"/>
                  </a:lnTo>
                  <a:lnTo>
                    <a:pt x="29" y="0"/>
                  </a:lnTo>
                  <a:lnTo>
                    <a:pt x="0" y="22"/>
                  </a:lnTo>
                </a:path>
              </a:pathLst>
            </a:custGeom>
            <a:solidFill>
              <a:srgbClr val="f7fff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3521160" y="338040"/>
              <a:ext cx="95400" cy="12960"/>
            </a:xfrm>
            <a:custGeom>
              <a:avLst/>
              <a:gdLst/>
              <a:ahLst/>
              <a:rect l="l" t="t" r="r" b="b"/>
              <a:pathLst>
                <a:path w="188" h="23">
                  <a:moveTo>
                    <a:pt x="0" y="22"/>
                  </a:moveTo>
                  <a:lnTo>
                    <a:pt x="187" y="22"/>
                  </a:lnTo>
                  <a:lnTo>
                    <a:pt x="159" y="0"/>
                  </a:lnTo>
                  <a:lnTo>
                    <a:pt x="28" y="0"/>
                  </a:lnTo>
                  <a:lnTo>
                    <a:pt x="0" y="22"/>
                  </a:lnTo>
                </a:path>
              </a:pathLst>
            </a:custGeom>
            <a:solidFill>
              <a:srgbClr val="fa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3529080" y="331920"/>
              <a:ext cx="79560" cy="11160"/>
            </a:xfrm>
            <a:custGeom>
              <a:avLst/>
              <a:gdLst/>
              <a:ahLst/>
              <a:rect l="l" t="t" r="r" b="b"/>
              <a:pathLst>
                <a:path w="158" h="24">
                  <a:moveTo>
                    <a:pt x="0" y="23"/>
                  </a:moveTo>
                  <a:lnTo>
                    <a:pt x="157" y="23"/>
                  </a:lnTo>
                  <a:lnTo>
                    <a:pt x="130" y="0"/>
                  </a:lnTo>
                  <a:lnTo>
                    <a:pt x="27" y="0"/>
                  </a:lnTo>
                  <a:lnTo>
                    <a:pt x="0" y="23"/>
                  </a:lnTo>
                </a:path>
              </a:pathLst>
            </a:custGeom>
            <a:solidFill>
              <a:srgbClr val="fa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3535560" y="324000"/>
              <a:ext cx="66600" cy="12600"/>
            </a:xfrm>
            <a:custGeom>
              <a:avLst/>
              <a:gdLst/>
              <a:ahLst/>
              <a:rect l="l" t="t" r="r" b="b"/>
              <a:pathLst>
                <a:path w="130" h="24">
                  <a:moveTo>
                    <a:pt x="0" y="23"/>
                  </a:moveTo>
                  <a:lnTo>
                    <a:pt x="129" y="23"/>
                  </a:lnTo>
                  <a:lnTo>
                    <a:pt x="102" y="0"/>
                  </a:lnTo>
                  <a:lnTo>
                    <a:pt x="28" y="0"/>
                  </a:lnTo>
                  <a:lnTo>
                    <a:pt x="0" y="23"/>
                  </a:lnTo>
                </a:path>
              </a:pathLst>
            </a:custGeom>
            <a:solidFill>
              <a:srgbClr val="fa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3543480" y="316080"/>
              <a:ext cx="50760" cy="12600"/>
            </a:xfrm>
            <a:custGeom>
              <a:avLst/>
              <a:gdLst/>
              <a:ahLst/>
              <a:rect l="l" t="t" r="r" b="b"/>
              <a:pathLst>
                <a:path w="102" h="24">
                  <a:moveTo>
                    <a:pt x="0" y="23"/>
                  </a:moveTo>
                  <a:lnTo>
                    <a:pt x="101" y="23"/>
                  </a:lnTo>
                  <a:lnTo>
                    <a:pt x="74" y="0"/>
                  </a:lnTo>
                  <a:lnTo>
                    <a:pt x="27" y="0"/>
                  </a:lnTo>
                  <a:lnTo>
                    <a:pt x="0" y="23"/>
                  </a:lnTo>
                </a:path>
              </a:pathLst>
            </a:custGeom>
            <a:solidFill>
              <a:srgbClr val="fc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3549600" y="307800"/>
              <a:ext cx="38160" cy="12960"/>
            </a:xfrm>
            <a:custGeom>
              <a:avLst/>
              <a:gdLst/>
              <a:ahLst/>
              <a:rect l="l" t="t" r="r" b="b"/>
              <a:pathLst>
                <a:path w="73" h="24">
                  <a:moveTo>
                    <a:pt x="0" y="23"/>
                  </a:moveTo>
                  <a:lnTo>
                    <a:pt x="72" y="23"/>
                  </a:lnTo>
                  <a:lnTo>
                    <a:pt x="44" y="0"/>
                  </a:lnTo>
                  <a:lnTo>
                    <a:pt x="27" y="0"/>
                  </a:lnTo>
                  <a:lnTo>
                    <a:pt x="0" y="23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3557520" y="304920"/>
              <a:ext cx="22320" cy="9360"/>
            </a:xfrm>
            <a:custGeom>
              <a:avLst/>
              <a:gdLst/>
              <a:ahLst/>
              <a:rect l="l" t="t" r="r" b="b"/>
              <a:pathLst>
                <a:path w="44" h="18">
                  <a:moveTo>
                    <a:pt x="0" y="17"/>
                  </a:moveTo>
                  <a:lnTo>
                    <a:pt x="43" y="17"/>
                  </a:lnTo>
                  <a:lnTo>
                    <a:pt x="21" y="0"/>
                  </a:lnTo>
                  <a:lnTo>
                    <a:pt x="0" y="17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3565440" y="304920"/>
              <a:ext cx="6480" cy="144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0" y="3"/>
                  </a:moveTo>
                  <a:lnTo>
                    <a:pt x="13" y="3"/>
                  </a:lnTo>
                  <a:lnTo>
                    <a:pt x="6" y="0"/>
                  </a:lnTo>
                  <a:lnTo>
                    <a:pt x="0" y="3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37" name=""/>
            <p:cNvGrpSpPr/>
            <p:nvPr/>
          </p:nvGrpSpPr>
          <p:grpSpPr>
            <a:xfrm>
              <a:off x="2819520" y="914400"/>
              <a:ext cx="1600200" cy="325440"/>
              <a:chOff x="2819520" y="914400"/>
              <a:chExt cx="1600200" cy="325440"/>
            </a:xfrm>
          </p:grpSpPr>
          <p:sp>
            <p:nvSpPr>
              <p:cNvPr id="238" name=""/>
              <p:cNvSpPr/>
              <p:nvPr/>
            </p:nvSpPr>
            <p:spPr>
              <a:xfrm>
                <a:off x="2975040" y="964800"/>
                <a:ext cx="48240" cy="120960"/>
              </a:xfrm>
              <a:custGeom>
                <a:avLst/>
                <a:gdLst/>
                <a:ahLst/>
                <a:rect l="l" t="t" r="r" b="b"/>
                <a:pathLst>
                  <a:path w="109" h="272">
                    <a:moveTo>
                      <a:pt x="34" y="226"/>
                    </a:moveTo>
                    <a:lnTo>
                      <a:pt x="34" y="43"/>
                    </a:lnTo>
                    <a:lnTo>
                      <a:pt x="34" y="38"/>
                    </a:lnTo>
                    <a:lnTo>
                      <a:pt x="34" y="30"/>
                    </a:lnTo>
                    <a:lnTo>
                      <a:pt x="32" y="25"/>
                    </a:lnTo>
                    <a:lnTo>
                      <a:pt x="30" y="18"/>
                    </a:lnTo>
                    <a:lnTo>
                      <a:pt x="27" y="16"/>
                    </a:lnTo>
                    <a:lnTo>
                      <a:pt x="25" y="13"/>
                    </a:lnTo>
                    <a:lnTo>
                      <a:pt x="20" y="11"/>
                    </a:lnTo>
                    <a:lnTo>
                      <a:pt x="17" y="9"/>
                    </a:lnTo>
                    <a:lnTo>
                      <a:pt x="9" y="8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108" y="0"/>
                    </a:lnTo>
                    <a:lnTo>
                      <a:pt x="108" y="8"/>
                    </a:lnTo>
                    <a:lnTo>
                      <a:pt x="103" y="8"/>
                    </a:lnTo>
                    <a:lnTo>
                      <a:pt x="98" y="8"/>
                    </a:lnTo>
                    <a:lnTo>
                      <a:pt x="93" y="9"/>
                    </a:lnTo>
                    <a:lnTo>
                      <a:pt x="88" y="11"/>
                    </a:lnTo>
                    <a:lnTo>
                      <a:pt x="86" y="13"/>
                    </a:lnTo>
                    <a:lnTo>
                      <a:pt x="84" y="13"/>
                    </a:lnTo>
                    <a:lnTo>
                      <a:pt x="81" y="14"/>
                    </a:lnTo>
                    <a:lnTo>
                      <a:pt x="80" y="16"/>
                    </a:lnTo>
                    <a:lnTo>
                      <a:pt x="80" y="18"/>
                    </a:lnTo>
                    <a:lnTo>
                      <a:pt x="78" y="21"/>
                    </a:lnTo>
                    <a:lnTo>
                      <a:pt x="76" y="24"/>
                    </a:lnTo>
                    <a:lnTo>
                      <a:pt x="76" y="27"/>
                    </a:lnTo>
                    <a:lnTo>
                      <a:pt x="74" y="34"/>
                    </a:lnTo>
                    <a:lnTo>
                      <a:pt x="74" y="43"/>
                    </a:lnTo>
                    <a:lnTo>
                      <a:pt x="74" y="226"/>
                    </a:lnTo>
                    <a:lnTo>
                      <a:pt x="74" y="231"/>
                    </a:lnTo>
                    <a:lnTo>
                      <a:pt x="74" y="236"/>
                    </a:lnTo>
                    <a:lnTo>
                      <a:pt x="76" y="242"/>
                    </a:lnTo>
                    <a:lnTo>
                      <a:pt x="76" y="247"/>
                    </a:lnTo>
                    <a:lnTo>
                      <a:pt x="78" y="249"/>
                    </a:lnTo>
                    <a:lnTo>
                      <a:pt x="80" y="252"/>
                    </a:lnTo>
                    <a:lnTo>
                      <a:pt x="81" y="255"/>
                    </a:lnTo>
                    <a:lnTo>
                      <a:pt x="82" y="256"/>
                    </a:lnTo>
                    <a:lnTo>
                      <a:pt x="84" y="257"/>
                    </a:lnTo>
                    <a:lnTo>
                      <a:pt x="86" y="259"/>
                    </a:lnTo>
                    <a:lnTo>
                      <a:pt x="89" y="259"/>
                    </a:lnTo>
                    <a:lnTo>
                      <a:pt x="90" y="261"/>
                    </a:lnTo>
                    <a:lnTo>
                      <a:pt x="99" y="263"/>
                    </a:lnTo>
                    <a:lnTo>
                      <a:pt x="108" y="263"/>
                    </a:lnTo>
                    <a:lnTo>
                      <a:pt x="108" y="271"/>
                    </a:lnTo>
                    <a:lnTo>
                      <a:pt x="0" y="271"/>
                    </a:lnTo>
                    <a:lnTo>
                      <a:pt x="0" y="263"/>
                    </a:lnTo>
                    <a:lnTo>
                      <a:pt x="5" y="263"/>
                    </a:lnTo>
                    <a:lnTo>
                      <a:pt x="9" y="263"/>
                    </a:lnTo>
                    <a:lnTo>
                      <a:pt x="17" y="261"/>
                    </a:lnTo>
                    <a:lnTo>
                      <a:pt x="20" y="259"/>
                    </a:lnTo>
                    <a:lnTo>
                      <a:pt x="25" y="257"/>
                    </a:lnTo>
                    <a:lnTo>
                      <a:pt x="29" y="255"/>
                    </a:lnTo>
                    <a:lnTo>
                      <a:pt x="30" y="251"/>
                    </a:lnTo>
                    <a:lnTo>
                      <a:pt x="32" y="247"/>
                    </a:lnTo>
                    <a:lnTo>
                      <a:pt x="34" y="242"/>
                    </a:lnTo>
                    <a:lnTo>
                      <a:pt x="34" y="236"/>
                    </a:lnTo>
                    <a:lnTo>
                      <a:pt x="34" y="231"/>
                    </a:lnTo>
                    <a:lnTo>
                      <a:pt x="34" y="226"/>
                    </a:lnTo>
                  </a:path>
                </a:pathLst>
              </a:custGeom>
              <a:solidFill>
                <a:srgbClr val="4fffff"/>
              </a:solidFill>
              <a:ln cap="rnd" w="9360">
                <a:solidFill>
                  <a:srgbClr val="4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9" name=""/>
              <p:cNvSpPr/>
              <p:nvPr/>
            </p:nvSpPr>
            <p:spPr>
              <a:xfrm>
                <a:off x="3057840" y="964800"/>
                <a:ext cx="115560" cy="122040"/>
              </a:xfrm>
              <a:custGeom>
                <a:avLst/>
                <a:gdLst/>
                <a:ahLst/>
                <a:rect l="l" t="t" r="r" b="b"/>
                <a:pathLst>
                  <a:path w="261" h="275">
                    <a:moveTo>
                      <a:pt x="1" y="0"/>
                    </a:moveTo>
                    <a:lnTo>
                      <a:pt x="71" y="0"/>
                    </a:lnTo>
                    <a:lnTo>
                      <a:pt x="260" y="211"/>
                    </a:lnTo>
                    <a:lnTo>
                      <a:pt x="258" y="271"/>
                    </a:lnTo>
                    <a:lnTo>
                      <a:pt x="257" y="271"/>
                    </a:lnTo>
                    <a:lnTo>
                      <a:pt x="257" y="274"/>
                    </a:lnTo>
                    <a:lnTo>
                      <a:pt x="255" y="274"/>
                    </a:lnTo>
                    <a:lnTo>
                      <a:pt x="255" y="271"/>
                    </a:lnTo>
                    <a:lnTo>
                      <a:pt x="252" y="271"/>
                    </a:lnTo>
                    <a:lnTo>
                      <a:pt x="251" y="271"/>
                    </a:lnTo>
                    <a:lnTo>
                      <a:pt x="60" y="56"/>
                    </a:lnTo>
                    <a:lnTo>
                      <a:pt x="60" y="242"/>
                    </a:lnTo>
                    <a:lnTo>
                      <a:pt x="63" y="245"/>
                    </a:lnTo>
                    <a:lnTo>
                      <a:pt x="63" y="247"/>
                    </a:lnTo>
                    <a:lnTo>
                      <a:pt x="64" y="249"/>
                    </a:lnTo>
                    <a:lnTo>
                      <a:pt x="65" y="251"/>
                    </a:lnTo>
                    <a:lnTo>
                      <a:pt x="68" y="252"/>
                    </a:lnTo>
                    <a:lnTo>
                      <a:pt x="71" y="255"/>
                    </a:lnTo>
                    <a:lnTo>
                      <a:pt x="73" y="255"/>
                    </a:lnTo>
                    <a:lnTo>
                      <a:pt x="75" y="256"/>
                    </a:lnTo>
                    <a:lnTo>
                      <a:pt x="79" y="257"/>
                    </a:lnTo>
                    <a:lnTo>
                      <a:pt x="83" y="257"/>
                    </a:lnTo>
                    <a:lnTo>
                      <a:pt x="87" y="259"/>
                    </a:lnTo>
                    <a:lnTo>
                      <a:pt x="90" y="259"/>
                    </a:lnTo>
                    <a:lnTo>
                      <a:pt x="92" y="261"/>
                    </a:lnTo>
                    <a:lnTo>
                      <a:pt x="95" y="261"/>
                    </a:lnTo>
                    <a:lnTo>
                      <a:pt x="99" y="263"/>
                    </a:lnTo>
                    <a:lnTo>
                      <a:pt x="99" y="268"/>
                    </a:lnTo>
                    <a:lnTo>
                      <a:pt x="3" y="268"/>
                    </a:lnTo>
                    <a:lnTo>
                      <a:pt x="4" y="263"/>
                    </a:lnTo>
                    <a:lnTo>
                      <a:pt x="7" y="263"/>
                    </a:lnTo>
                    <a:lnTo>
                      <a:pt x="8" y="261"/>
                    </a:lnTo>
                    <a:lnTo>
                      <a:pt x="12" y="261"/>
                    </a:lnTo>
                    <a:lnTo>
                      <a:pt x="13" y="261"/>
                    </a:lnTo>
                    <a:lnTo>
                      <a:pt x="17" y="259"/>
                    </a:lnTo>
                    <a:lnTo>
                      <a:pt x="19" y="259"/>
                    </a:lnTo>
                    <a:lnTo>
                      <a:pt x="21" y="259"/>
                    </a:lnTo>
                    <a:lnTo>
                      <a:pt x="23" y="257"/>
                    </a:lnTo>
                    <a:lnTo>
                      <a:pt x="25" y="257"/>
                    </a:lnTo>
                    <a:lnTo>
                      <a:pt x="27" y="256"/>
                    </a:lnTo>
                    <a:lnTo>
                      <a:pt x="28" y="256"/>
                    </a:lnTo>
                    <a:lnTo>
                      <a:pt x="31" y="255"/>
                    </a:lnTo>
                    <a:lnTo>
                      <a:pt x="32" y="252"/>
                    </a:lnTo>
                    <a:lnTo>
                      <a:pt x="34" y="251"/>
                    </a:lnTo>
                    <a:lnTo>
                      <a:pt x="34" y="249"/>
                    </a:lnTo>
                    <a:lnTo>
                      <a:pt x="34" y="245"/>
                    </a:lnTo>
                    <a:lnTo>
                      <a:pt x="36" y="27"/>
                    </a:lnTo>
                    <a:lnTo>
                      <a:pt x="34" y="24"/>
                    </a:lnTo>
                    <a:lnTo>
                      <a:pt x="34" y="21"/>
                    </a:lnTo>
                    <a:lnTo>
                      <a:pt x="32" y="19"/>
                    </a:lnTo>
                    <a:lnTo>
                      <a:pt x="31" y="18"/>
                    </a:lnTo>
                    <a:lnTo>
                      <a:pt x="28" y="16"/>
                    </a:lnTo>
                    <a:lnTo>
                      <a:pt x="27" y="14"/>
                    </a:lnTo>
                    <a:lnTo>
                      <a:pt x="25" y="14"/>
                    </a:lnTo>
                    <a:lnTo>
                      <a:pt x="22" y="13"/>
                    </a:lnTo>
                    <a:lnTo>
                      <a:pt x="21" y="11"/>
                    </a:lnTo>
                    <a:lnTo>
                      <a:pt x="17" y="11"/>
                    </a:lnTo>
                    <a:lnTo>
                      <a:pt x="16" y="9"/>
                    </a:lnTo>
                    <a:lnTo>
                      <a:pt x="12" y="9"/>
                    </a:lnTo>
                    <a:lnTo>
                      <a:pt x="8" y="9"/>
                    </a:lnTo>
                    <a:lnTo>
                      <a:pt x="4" y="8"/>
                    </a:lnTo>
                    <a:lnTo>
                      <a:pt x="1" y="8"/>
                    </a:lnTo>
                    <a:lnTo>
                      <a:pt x="0" y="5"/>
                    </a:lnTo>
                    <a:lnTo>
                      <a:pt x="0" y="4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1" y="0"/>
                    </a:lnTo>
                  </a:path>
                </a:pathLst>
              </a:custGeom>
              <a:solidFill>
                <a:srgbClr val="4fffff"/>
              </a:solidFill>
              <a:ln cap="rnd" w="9360">
                <a:solidFill>
                  <a:srgbClr val="4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0" name=""/>
              <p:cNvSpPr/>
              <p:nvPr/>
            </p:nvSpPr>
            <p:spPr>
              <a:xfrm>
                <a:off x="3159720" y="965880"/>
                <a:ext cx="134640" cy="118800"/>
              </a:xfrm>
              <a:custGeom>
                <a:avLst/>
                <a:gdLst/>
                <a:ahLst/>
                <a:rect l="l" t="t" r="r" b="b"/>
                <a:pathLst>
                  <a:path w="304" h="267">
                    <a:moveTo>
                      <a:pt x="74" y="0"/>
                    </a:moveTo>
                    <a:lnTo>
                      <a:pt x="243" y="183"/>
                    </a:lnTo>
                    <a:lnTo>
                      <a:pt x="243" y="26"/>
                    </a:lnTo>
                    <a:lnTo>
                      <a:pt x="242" y="23"/>
                    </a:lnTo>
                    <a:lnTo>
                      <a:pt x="242" y="21"/>
                    </a:lnTo>
                    <a:lnTo>
                      <a:pt x="240" y="17"/>
                    </a:lnTo>
                    <a:lnTo>
                      <a:pt x="238" y="16"/>
                    </a:lnTo>
                    <a:lnTo>
                      <a:pt x="237" y="13"/>
                    </a:lnTo>
                    <a:lnTo>
                      <a:pt x="234" y="12"/>
                    </a:lnTo>
                    <a:lnTo>
                      <a:pt x="233" y="12"/>
                    </a:lnTo>
                    <a:lnTo>
                      <a:pt x="229" y="10"/>
                    </a:lnTo>
                    <a:lnTo>
                      <a:pt x="227" y="9"/>
                    </a:lnTo>
                    <a:lnTo>
                      <a:pt x="223" y="7"/>
                    </a:lnTo>
                    <a:lnTo>
                      <a:pt x="222" y="7"/>
                    </a:lnTo>
                    <a:lnTo>
                      <a:pt x="218" y="5"/>
                    </a:lnTo>
                    <a:lnTo>
                      <a:pt x="214" y="5"/>
                    </a:lnTo>
                    <a:lnTo>
                      <a:pt x="211" y="3"/>
                    </a:lnTo>
                    <a:lnTo>
                      <a:pt x="206" y="2"/>
                    </a:lnTo>
                    <a:lnTo>
                      <a:pt x="206" y="0"/>
                    </a:lnTo>
                    <a:lnTo>
                      <a:pt x="303" y="0"/>
                    </a:lnTo>
                    <a:lnTo>
                      <a:pt x="303" y="5"/>
                    </a:lnTo>
                    <a:lnTo>
                      <a:pt x="303" y="7"/>
                    </a:lnTo>
                    <a:lnTo>
                      <a:pt x="300" y="7"/>
                    </a:lnTo>
                    <a:lnTo>
                      <a:pt x="297" y="7"/>
                    </a:lnTo>
                    <a:lnTo>
                      <a:pt x="294" y="7"/>
                    </a:lnTo>
                    <a:lnTo>
                      <a:pt x="290" y="9"/>
                    </a:lnTo>
                    <a:lnTo>
                      <a:pt x="287" y="9"/>
                    </a:lnTo>
                    <a:lnTo>
                      <a:pt x="284" y="9"/>
                    </a:lnTo>
                    <a:lnTo>
                      <a:pt x="280" y="9"/>
                    </a:lnTo>
                    <a:lnTo>
                      <a:pt x="277" y="10"/>
                    </a:lnTo>
                    <a:lnTo>
                      <a:pt x="275" y="10"/>
                    </a:lnTo>
                    <a:lnTo>
                      <a:pt x="272" y="12"/>
                    </a:lnTo>
                    <a:lnTo>
                      <a:pt x="269" y="12"/>
                    </a:lnTo>
                    <a:lnTo>
                      <a:pt x="267" y="13"/>
                    </a:lnTo>
                    <a:lnTo>
                      <a:pt x="265" y="16"/>
                    </a:lnTo>
                    <a:lnTo>
                      <a:pt x="263" y="17"/>
                    </a:lnTo>
                    <a:lnTo>
                      <a:pt x="263" y="23"/>
                    </a:lnTo>
                    <a:lnTo>
                      <a:pt x="263" y="266"/>
                    </a:lnTo>
                    <a:lnTo>
                      <a:pt x="254" y="266"/>
                    </a:lnTo>
                    <a:lnTo>
                      <a:pt x="25" y="17"/>
                    </a:lnTo>
                    <a:lnTo>
                      <a:pt x="23" y="13"/>
                    </a:lnTo>
                    <a:lnTo>
                      <a:pt x="22" y="13"/>
                    </a:lnTo>
                    <a:lnTo>
                      <a:pt x="19" y="12"/>
                    </a:lnTo>
                    <a:lnTo>
                      <a:pt x="18" y="12"/>
                    </a:lnTo>
                    <a:lnTo>
                      <a:pt x="16" y="10"/>
                    </a:lnTo>
                    <a:lnTo>
                      <a:pt x="14" y="9"/>
                    </a:lnTo>
                    <a:lnTo>
                      <a:pt x="12" y="9"/>
                    </a:lnTo>
                    <a:lnTo>
                      <a:pt x="11" y="9"/>
                    </a:lnTo>
                    <a:lnTo>
                      <a:pt x="9" y="9"/>
                    </a:lnTo>
                    <a:lnTo>
                      <a:pt x="7" y="9"/>
                    </a:lnTo>
                    <a:lnTo>
                      <a:pt x="6" y="9"/>
                    </a:lnTo>
                    <a:lnTo>
                      <a:pt x="3" y="9"/>
                    </a:lnTo>
                    <a:lnTo>
                      <a:pt x="2" y="9"/>
                    </a:lnTo>
                    <a:lnTo>
                      <a:pt x="0" y="0"/>
                    </a:lnTo>
                    <a:lnTo>
                      <a:pt x="74" y="0"/>
                    </a:lnTo>
                  </a:path>
                </a:pathLst>
              </a:custGeom>
              <a:solidFill>
                <a:srgbClr val="4fffff"/>
              </a:solidFill>
              <a:ln cap="rnd" w="9360">
                <a:solidFill>
                  <a:srgbClr val="4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1" name=""/>
              <p:cNvSpPr/>
              <p:nvPr/>
            </p:nvSpPr>
            <p:spPr>
              <a:xfrm>
                <a:off x="3369960" y="961920"/>
                <a:ext cx="69480" cy="123480"/>
              </a:xfrm>
              <a:custGeom>
                <a:avLst/>
                <a:gdLst/>
                <a:ahLst/>
                <a:rect l="l" t="t" r="r" b="b"/>
                <a:pathLst>
                  <a:path w="157" h="278">
                    <a:moveTo>
                      <a:pt x="0" y="171"/>
                    </a:moveTo>
                    <a:lnTo>
                      <a:pt x="0" y="188"/>
                    </a:lnTo>
                    <a:lnTo>
                      <a:pt x="53" y="188"/>
                    </a:lnTo>
                    <a:lnTo>
                      <a:pt x="74" y="239"/>
                    </a:lnTo>
                    <a:lnTo>
                      <a:pt x="75" y="245"/>
                    </a:lnTo>
                    <a:lnTo>
                      <a:pt x="77" y="252"/>
                    </a:lnTo>
                    <a:lnTo>
                      <a:pt x="77" y="256"/>
                    </a:lnTo>
                    <a:lnTo>
                      <a:pt x="75" y="259"/>
                    </a:lnTo>
                    <a:lnTo>
                      <a:pt x="74" y="263"/>
                    </a:lnTo>
                    <a:lnTo>
                      <a:pt x="71" y="266"/>
                    </a:lnTo>
                    <a:lnTo>
                      <a:pt x="66" y="268"/>
                    </a:lnTo>
                    <a:lnTo>
                      <a:pt x="64" y="268"/>
                    </a:lnTo>
                    <a:lnTo>
                      <a:pt x="59" y="269"/>
                    </a:lnTo>
                    <a:lnTo>
                      <a:pt x="53" y="269"/>
                    </a:lnTo>
                    <a:lnTo>
                      <a:pt x="48" y="269"/>
                    </a:lnTo>
                    <a:lnTo>
                      <a:pt x="48" y="277"/>
                    </a:lnTo>
                    <a:lnTo>
                      <a:pt x="156" y="277"/>
                    </a:lnTo>
                    <a:lnTo>
                      <a:pt x="156" y="269"/>
                    </a:lnTo>
                    <a:lnTo>
                      <a:pt x="151" y="269"/>
                    </a:lnTo>
                    <a:lnTo>
                      <a:pt x="147" y="269"/>
                    </a:lnTo>
                    <a:lnTo>
                      <a:pt x="142" y="268"/>
                    </a:lnTo>
                    <a:lnTo>
                      <a:pt x="139" y="266"/>
                    </a:lnTo>
                    <a:lnTo>
                      <a:pt x="136" y="263"/>
                    </a:lnTo>
                    <a:lnTo>
                      <a:pt x="130" y="258"/>
                    </a:lnTo>
                    <a:lnTo>
                      <a:pt x="126" y="252"/>
                    </a:lnTo>
                    <a:lnTo>
                      <a:pt x="123" y="245"/>
                    </a:lnTo>
                    <a:lnTo>
                      <a:pt x="120" y="239"/>
                    </a:lnTo>
                    <a:lnTo>
                      <a:pt x="19" y="0"/>
                    </a:lnTo>
                    <a:lnTo>
                      <a:pt x="10" y="0"/>
                    </a:lnTo>
                    <a:lnTo>
                      <a:pt x="0" y="18"/>
                    </a:lnTo>
                    <a:lnTo>
                      <a:pt x="0" y="62"/>
                    </a:lnTo>
                    <a:lnTo>
                      <a:pt x="2" y="58"/>
                    </a:lnTo>
                    <a:lnTo>
                      <a:pt x="48" y="171"/>
                    </a:lnTo>
                    <a:lnTo>
                      <a:pt x="0" y="171"/>
                    </a:lnTo>
                  </a:path>
                </a:pathLst>
              </a:custGeom>
              <a:solidFill>
                <a:srgbClr val="4fffff"/>
              </a:solidFill>
              <a:ln cap="rnd" w="9360">
                <a:solidFill>
                  <a:srgbClr val="4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2" name=""/>
              <p:cNvSpPr/>
              <p:nvPr/>
            </p:nvSpPr>
            <p:spPr>
              <a:xfrm>
                <a:off x="3310560" y="969840"/>
                <a:ext cx="58680" cy="115560"/>
              </a:xfrm>
              <a:custGeom>
                <a:avLst/>
                <a:gdLst/>
                <a:ahLst/>
                <a:rect l="l" t="t" r="r" b="b"/>
                <a:pathLst>
                  <a:path w="133" h="260">
                    <a:moveTo>
                      <a:pt x="132" y="44"/>
                    </a:moveTo>
                    <a:lnTo>
                      <a:pt x="132" y="0"/>
                    </a:lnTo>
                    <a:lnTo>
                      <a:pt x="36" y="216"/>
                    </a:lnTo>
                    <a:lnTo>
                      <a:pt x="29" y="232"/>
                    </a:lnTo>
                    <a:lnTo>
                      <a:pt x="27" y="238"/>
                    </a:lnTo>
                    <a:lnTo>
                      <a:pt x="23" y="241"/>
                    </a:lnTo>
                    <a:lnTo>
                      <a:pt x="18" y="245"/>
                    </a:lnTo>
                    <a:lnTo>
                      <a:pt x="15" y="248"/>
                    </a:lnTo>
                    <a:lnTo>
                      <a:pt x="9" y="251"/>
                    </a:lnTo>
                    <a:lnTo>
                      <a:pt x="0" y="251"/>
                    </a:lnTo>
                    <a:lnTo>
                      <a:pt x="0" y="259"/>
                    </a:lnTo>
                    <a:lnTo>
                      <a:pt x="84" y="259"/>
                    </a:lnTo>
                    <a:lnTo>
                      <a:pt x="84" y="251"/>
                    </a:lnTo>
                    <a:lnTo>
                      <a:pt x="75" y="251"/>
                    </a:lnTo>
                    <a:lnTo>
                      <a:pt x="66" y="250"/>
                    </a:lnTo>
                    <a:lnTo>
                      <a:pt x="64" y="250"/>
                    </a:lnTo>
                    <a:lnTo>
                      <a:pt x="61" y="248"/>
                    </a:lnTo>
                    <a:lnTo>
                      <a:pt x="59" y="246"/>
                    </a:lnTo>
                    <a:lnTo>
                      <a:pt x="56" y="245"/>
                    </a:lnTo>
                    <a:lnTo>
                      <a:pt x="56" y="243"/>
                    </a:lnTo>
                    <a:lnTo>
                      <a:pt x="56" y="240"/>
                    </a:lnTo>
                    <a:lnTo>
                      <a:pt x="55" y="238"/>
                    </a:lnTo>
                    <a:lnTo>
                      <a:pt x="55" y="235"/>
                    </a:lnTo>
                    <a:lnTo>
                      <a:pt x="55" y="234"/>
                    </a:lnTo>
                    <a:lnTo>
                      <a:pt x="56" y="229"/>
                    </a:lnTo>
                    <a:lnTo>
                      <a:pt x="56" y="223"/>
                    </a:lnTo>
                    <a:lnTo>
                      <a:pt x="59" y="219"/>
                    </a:lnTo>
                    <a:lnTo>
                      <a:pt x="61" y="213"/>
                    </a:lnTo>
                    <a:lnTo>
                      <a:pt x="77" y="170"/>
                    </a:lnTo>
                    <a:lnTo>
                      <a:pt x="132" y="170"/>
                    </a:lnTo>
                    <a:lnTo>
                      <a:pt x="132" y="153"/>
                    </a:lnTo>
                    <a:lnTo>
                      <a:pt x="84" y="153"/>
                    </a:lnTo>
                    <a:lnTo>
                      <a:pt x="132" y="44"/>
                    </a:lnTo>
                  </a:path>
                </a:pathLst>
              </a:custGeom>
              <a:solidFill>
                <a:srgbClr val="4fffff"/>
              </a:solidFill>
              <a:ln cap="rnd" w="9360">
                <a:solidFill>
                  <a:srgbClr val="4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" name=""/>
              <p:cNvSpPr/>
              <p:nvPr/>
            </p:nvSpPr>
            <p:spPr>
              <a:xfrm>
                <a:off x="3453480" y="961920"/>
                <a:ext cx="108720" cy="125640"/>
              </a:xfrm>
              <a:custGeom>
                <a:avLst/>
                <a:gdLst/>
                <a:ahLst/>
                <a:rect l="l" t="t" r="r" b="b"/>
                <a:pathLst>
                  <a:path w="246" h="283">
                    <a:moveTo>
                      <a:pt x="245" y="220"/>
                    </a:moveTo>
                    <a:lnTo>
                      <a:pt x="238" y="232"/>
                    </a:lnTo>
                    <a:lnTo>
                      <a:pt x="229" y="241"/>
                    </a:lnTo>
                    <a:lnTo>
                      <a:pt x="219" y="252"/>
                    </a:lnTo>
                    <a:lnTo>
                      <a:pt x="209" y="261"/>
                    </a:lnTo>
                    <a:lnTo>
                      <a:pt x="203" y="264"/>
                    </a:lnTo>
                    <a:lnTo>
                      <a:pt x="196" y="268"/>
                    </a:lnTo>
                    <a:lnTo>
                      <a:pt x="191" y="269"/>
                    </a:lnTo>
                    <a:lnTo>
                      <a:pt x="184" y="273"/>
                    </a:lnTo>
                    <a:lnTo>
                      <a:pt x="179" y="275"/>
                    </a:lnTo>
                    <a:lnTo>
                      <a:pt x="173" y="278"/>
                    </a:lnTo>
                    <a:lnTo>
                      <a:pt x="165" y="278"/>
                    </a:lnTo>
                    <a:lnTo>
                      <a:pt x="158" y="280"/>
                    </a:lnTo>
                    <a:lnTo>
                      <a:pt x="146" y="282"/>
                    </a:lnTo>
                    <a:lnTo>
                      <a:pt x="134" y="282"/>
                    </a:lnTo>
                    <a:lnTo>
                      <a:pt x="126" y="282"/>
                    </a:lnTo>
                    <a:lnTo>
                      <a:pt x="115" y="282"/>
                    </a:lnTo>
                    <a:lnTo>
                      <a:pt x="106" y="280"/>
                    </a:lnTo>
                    <a:lnTo>
                      <a:pt x="98" y="278"/>
                    </a:lnTo>
                    <a:lnTo>
                      <a:pt x="87" y="275"/>
                    </a:lnTo>
                    <a:lnTo>
                      <a:pt x="78" y="272"/>
                    </a:lnTo>
                    <a:lnTo>
                      <a:pt x="70" y="268"/>
                    </a:lnTo>
                    <a:lnTo>
                      <a:pt x="61" y="264"/>
                    </a:lnTo>
                    <a:lnTo>
                      <a:pt x="53" y="258"/>
                    </a:lnTo>
                    <a:lnTo>
                      <a:pt x="45" y="252"/>
                    </a:lnTo>
                    <a:lnTo>
                      <a:pt x="39" y="244"/>
                    </a:lnTo>
                    <a:lnTo>
                      <a:pt x="31" y="237"/>
                    </a:lnTo>
                    <a:lnTo>
                      <a:pt x="24" y="229"/>
                    </a:lnTo>
                    <a:lnTo>
                      <a:pt x="20" y="220"/>
                    </a:lnTo>
                    <a:lnTo>
                      <a:pt x="15" y="210"/>
                    </a:lnTo>
                    <a:lnTo>
                      <a:pt x="11" y="199"/>
                    </a:lnTo>
                    <a:lnTo>
                      <a:pt x="10" y="192"/>
                    </a:lnTo>
                    <a:lnTo>
                      <a:pt x="6" y="185"/>
                    </a:lnTo>
                    <a:lnTo>
                      <a:pt x="6" y="178"/>
                    </a:lnTo>
                    <a:lnTo>
                      <a:pt x="3" y="171"/>
                    </a:lnTo>
                    <a:lnTo>
                      <a:pt x="3" y="164"/>
                    </a:lnTo>
                    <a:lnTo>
                      <a:pt x="0" y="155"/>
                    </a:lnTo>
                    <a:lnTo>
                      <a:pt x="0" y="147"/>
                    </a:lnTo>
                    <a:lnTo>
                      <a:pt x="0" y="141"/>
                    </a:lnTo>
                    <a:lnTo>
                      <a:pt x="0" y="131"/>
                    </a:lnTo>
                    <a:lnTo>
                      <a:pt x="3" y="121"/>
                    </a:lnTo>
                    <a:lnTo>
                      <a:pt x="4" y="111"/>
                    </a:lnTo>
                    <a:lnTo>
                      <a:pt x="6" y="102"/>
                    </a:lnTo>
                    <a:lnTo>
                      <a:pt x="10" y="91"/>
                    </a:lnTo>
                    <a:lnTo>
                      <a:pt x="13" y="83"/>
                    </a:lnTo>
                    <a:lnTo>
                      <a:pt x="16" y="74"/>
                    </a:lnTo>
                    <a:lnTo>
                      <a:pt x="21" y="63"/>
                    </a:lnTo>
                    <a:lnTo>
                      <a:pt x="24" y="58"/>
                    </a:lnTo>
                    <a:lnTo>
                      <a:pt x="28" y="53"/>
                    </a:lnTo>
                    <a:lnTo>
                      <a:pt x="34" y="47"/>
                    </a:lnTo>
                    <a:lnTo>
                      <a:pt x="37" y="42"/>
                    </a:lnTo>
                    <a:lnTo>
                      <a:pt x="42" y="37"/>
                    </a:lnTo>
                    <a:lnTo>
                      <a:pt x="47" y="32"/>
                    </a:lnTo>
                    <a:lnTo>
                      <a:pt x="53" y="28"/>
                    </a:lnTo>
                    <a:lnTo>
                      <a:pt x="59" y="22"/>
                    </a:lnTo>
                    <a:lnTo>
                      <a:pt x="62" y="20"/>
                    </a:lnTo>
                    <a:lnTo>
                      <a:pt x="70" y="16"/>
                    </a:lnTo>
                    <a:lnTo>
                      <a:pt x="75" y="12"/>
                    </a:lnTo>
                    <a:lnTo>
                      <a:pt x="82" y="11"/>
                    </a:lnTo>
                    <a:lnTo>
                      <a:pt x="87" y="6"/>
                    </a:lnTo>
                    <a:lnTo>
                      <a:pt x="94" y="6"/>
                    </a:lnTo>
                    <a:lnTo>
                      <a:pt x="102" y="3"/>
                    </a:lnTo>
                    <a:lnTo>
                      <a:pt x="106" y="3"/>
                    </a:lnTo>
                    <a:lnTo>
                      <a:pt x="115" y="1"/>
                    </a:lnTo>
                    <a:lnTo>
                      <a:pt x="124" y="0"/>
                    </a:lnTo>
                    <a:lnTo>
                      <a:pt x="134" y="0"/>
                    </a:lnTo>
                    <a:lnTo>
                      <a:pt x="143" y="0"/>
                    </a:lnTo>
                    <a:lnTo>
                      <a:pt x="155" y="0"/>
                    </a:lnTo>
                    <a:lnTo>
                      <a:pt x="168" y="3"/>
                    </a:lnTo>
                    <a:lnTo>
                      <a:pt x="181" y="6"/>
                    </a:lnTo>
                    <a:lnTo>
                      <a:pt x="193" y="11"/>
                    </a:lnTo>
                    <a:lnTo>
                      <a:pt x="202" y="12"/>
                    </a:lnTo>
                    <a:lnTo>
                      <a:pt x="210" y="14"/>
                    </a:lnTo>
                    <a:lnTo>
                      <a:pt x="212" y="16"/>
                    </a:lnTo>
                    <a:lnTo>
                      <a:pt x="215" y="14"/>
                    </a:lnTo>
                    <a:lnTo>
                      <a:pt x="218" y="14"/>
                    </a:lnTo>
                    <a:lnTo>
                      <a:pt x="219" y="12"/>
                    </a:lnTo>
                    <a:lnTo>
                      <a:pt x="221" y="11"/>
                    </a:lnTo>
                    <a:lnTo>
                      <a:pt x="223" y="11"/>
                    </a:lnTo>
                    <a:lnTo>
                      <a:pt x="225" y="6"/>
                    </a:lnTo>
                    <a:lnTo>
                      <a:pt x="225" y="1"/>
                    </a:lnTo>
                    <a:lnTo>
                      <a:pt x="233" y="1"/>
                    </a:lnTo>
                    <a:lnTo>
                      <a:pt x="239" y="90"/>
                    </a:lnTo>
                    <a:lnTo>
                      <a:pt x="230" y="90"/>
                    </a:lnTo>
                    <a:lnTo>
                      <a:pt x="229" y="80"/>
                    </a:lnTo>
                    <a:lnTo>
                      <a:pt x="225" y="74"/>
                    </a:lnTo>
                    <a:lnTo>
                      <a:pt x="221" y="63"/>
                    </a:lnTo>
                    <a:lnTo>
                      <a:pt x="218" y="57"/>
                    </a:lnTo>
                    <a:lnTo>
                      <a:pt x="214" y="51"/>
                    </a:lnTo>
                    <a:lnTo>
                      <a:pt x="210" y="46"/>
                    </a:lnTo>
                    <a:lnTo>
                      <a:pt x="207" y="41"/>
                    </a:lnTo>
                    <a:lnTo>
                      <a:pt x="202" y="37"/>
                    </a:lnTo>
                    <a:lnTo>
                      <a:pt x="198" y="33"/>
                    </a:lnTo>
                    <a:lnTo>
                      <a:pt x="193" y="28"/>
                    </a:lnTo>
                    <a:lnTo>
                      <a:pt x="187" y="25"/>
                    </a:lnTo>
                    <a:lnTo>
                      <a:pt x="181" y="22"/>
                    </a:lnTo>
                    <a:lnTo>
                      <a:pt x="173" y="18"/>
                    </a:lnTo>
                    <a:lnTo>
                      <a:pt x="163" y="16"/>
                    </a:lnTo>
                    <a:lnTo>
                      <a:pt x="155" y="14"/>
                    </a:lnTo>
                    <a:lnTo>
                      <a:pt x="144" y="14"/>
                    </a:lnTo>
                    <a:lnTo>
                      <a:pt x="136" y="14"/>
                    </a:lnTo>
                    <a:lnTo>
                      <a:pt x="129" y="16"/>
                    </a:lnTo>
                    <a:lnTo>
                      <a:pt x="122" y="18"/>
                    </a:lnTo>
                    <a:lnTo>
                      <a:pt x="112" y="20"/>
                    </a:lnTo>
                    <a:lnTo>
                      <a:pt x="106" y="21"/>
                    </a:lnTo>
                    <a:lnTo>
                      <a:pt x="100" y="25"/>
                    </a:lnTo>
                    <a:lnTo>
                      <a:pt x="92" y="30"/>
                    </a:lnTo>
                    <a:lnTo>
                      <a:pt x="87" y="33"/>
                    </a:lnTo>
                    <a:lnTo>
                      <a:pt x="82" y="41"/>
                    </a:lnTo>
                    <a:lnTo>
                      <a:pt x="75" y="46"/>
                    </a:lnTo>
                    <a:lnTo>
                      <a:pt x="71" y="51"/>
                    </a:lnTo>
                    <a:lnTo>
                      <a:pt x="65" y="58"/>
                    </a:lnTo>
                    <a:lnTo>
                      <a:pt x="62" y="66"/>
                    </a:lnTo>
                    <a:lnTo>
                      <a:pt x="60" y="74"/>
                    </a:lnTo>
                    <a:lnTo>
                      <a:pt x="56" y="80"/>
                    </a:lnTo>
                    <a:lnTo>
                      <a:pt x="53" y="88"/>
                    </a:lnTo>
                    <a:lnTo>
                      <a:pt x="51" y="100"/>
                    </a:lnTo>
                    <a:lnTo>
                      <a:pt x="47" y="115"/>
                    </a:lnTo>
                    <a:lnTo>
                      <a:pt x="45" y="126"/>
                    </a:lnTo>
                    <a:lnTo>
                      <a:pt x="45" y="139"/>
                    </a:lnTo>
                    <a:lnTo>
                      <a:pt x="45" y="153"/>
                    </a:lnTo>
                    <a:lnTo>
                      <a:pt x="47" y="167"/>
                    </a:lnTo>
                    <a:lnTo>
                      <a:pt x="51" y="180"/>
                    </a:lnTo>
                    <a:lnTo>
                      <a:pt x="55" y="194"/>
                    </a:lnTo>
                    <a:lnTo>
                      <a:pt x="59" y="203"/>
                    </a:lnTo>
                    <a:lnTo>
                      <a:pt x="61" y="210"/>
                    </a:lnTo>
                    <a:lnTo>
                      <a:pt x="64" y="218"/>
                    </a:lnTo>
                    <a:lnTo>
                      <a:pt x="70" y="225"/>
                    </a:lnTo>
                    <a:lnTo>
                      <a:pt x="75" y="232"/>
                    </a:lnTo>
                    <a:lnTo>
                      <a:pt x="81" y="239"/>
                    </a:lnTo>
                    <a:lnTo>
                      <a:pt x="86" y="244"/>
                    </a:lnTo>
                    <a:lnTo>
                      <a:pt x="92" y="250"/>
                    </a:lnTo>
                    <a:lnTo>
                      <a:pt x="100" y="256"/>
                    </a:lnTo>
                    <a:lnTo>
                      <a:pt x="108" y="259"/>
                    </a:lnTo>
                    <a:lnTo>
                      <a:pt x="115" y="263"/>
                    </a:lnTo>
                    <a:lnTo>
                      <a:pt x="124" y="264"/>
                    </a:lnTo>
                    <a:lnTo>
                      <a:pt x="132" y="266"/>
                    </a:lnTo>
                    <a:lnTo>
                      <a:pt x="143" y="266"/>
                    </a:lnTo>
                    <a:lnTo>
                      <a:pt x="152" y="266"/>
                    </a:lnTo>
                    <a:lnTo>
                      <a:pt x="162" y="264"/>
                    </a:lnTo>
                    <a:lnTo>
                      <a:pt x="171" y="263"/>
                    </a:lnTo>
                    <a:lnTo>
                      <a:pt x="179" y="261"/>
                    </a:lnTo>
                    <a:lnTo>
                      <a:pt x="189" y="256"/>
                    </a:lnTo>
                    <a:lnTo>
                      <a:pt x="196" y="252"/>
                    </a:lnTo>
                    <a:lnTo>
                      <a:pt x="205" y="247"/>
                    </a:lnTo>
                    <a:lnTo>
                      <a:pt x="212" y="241"/>
                    </a:lnTo>
                    <a:lnTo>
                      <a:pt x="219" y="234"/>
                    </a:lnTo>
                    <a:lnTo>
                      <a:pt x="225" y="227"/>
                    </a:lnTo>
                    <a:lnTo>
                      <a:pt x="233" y="220"/>
                    </a:lnTo>
                    <a:lnTo>
                      <a:pt x="238" y="213"/>
                    </a:lnTo>
                    <a:lnTo>
                      <a:pt x="245" y="220"/>
                    </a:lnTo>
                  </a:path>
                </a:pathLst>
              </a:custGeom>
              <a:solidFill>
                <a:srgbClr val="4fffff"/>
              </a:solidFill>
              <a:ln cap="rnd" w="9360">
                <a:solidFill>
                  <a:srgbClr val="4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4" name=""/>
              <p:cNvSpPr/>
              <p:nvPr/>
            </p:nvSpPr>
            <p:spPr>
              <a:xfrm>
                <a:off x="3583440" y="964440"/>
                <a:ext cx="104040" cy="120960"/>
              </a:xfrm>
              <a:custGeom>
                <a:avLst/>
                <a:gdLst/>
                <a:ahLst/>
                <a:rect l="l" t="t" r="r" b="b"/>
                <a:pathLst>
                  <a:path w="235" h="272">
                    <a:moveTo>
                      <a:pt x="0" y="263"/>
                    </a:moveTo>
                    <a:lnTo>
                      <a:pt x="6" y="263"/>
                    </a:lnTo>
                    <a:lnTo>
                      <a:pt x="10" y="263"/>
                    </a:lnTo>
                    <a:lnTo>
                      <a:pt x="16" y="262"/>
                    </a:lnTo>
                    <a:lnTo>
                      <a:pt x="21" y="260"/>
                    </a:lnTo>
                    <a:lnTo>
                      <a:pt x="23" y="260"/>
                    </a:lnTo>
                    <a:lnTo>
                      <a:pt x="26" y="258"/>
                    </a:lnTo>
                    <a:lnTo>
                      <a:pt x="30" y="255"/>
                    </a:lnTo>
                    <a:lnTo>
                      <a:pt x="31" y="253"/>
                    </a:lnTo>
                    <a:lnTo>
                      <a:pt x="33" y="252"/>
                    </a:lnTo>
                    <a:lnTo>
                      <a:pt x="35" y="247"/>
                    </a:lnTo>
                    <a:lnTo>
                      <a:pt x="35" y="244"/>
                    </a:lnTo>
                    <a:lnTo>
                      <a:pt x="35" y="242"/>
                    </a:lnTo>
                    <a:lnTo>
                      <a:pt x="37" y="232"/>
                    </a:lnTo>
                    <a:lnTo>
                      <a:pt x="37" y="221"/>
                    </a:lnTo>
                    <a:lnTo>
                      <a:pt x="37" y="45"/>
                    </a:lnTo>
                    <a:lnTo>
                      <a:pt x="37" y="35"/>
                    </a:lnTo>
                    <a:lnTo>
                      <a:pt x="35" y="24"/>
                    </a:lnTo>
                    <a:lnTo>
                      <a:pt x="35" y="22"/>
                    </a:lnTo>
                    <a:lnTo>
                      <a:pt x="33" y="20"/>
                    </a:lnTo>
                    <a:lnTo>
                      <a:pt x="33" y="16"/>
                    </a:lnTo>
                    <a:lnTo>
                      <a:pt x="31" y="15"/>
                    </a:lnTo>
                    <a:lnTo>
                      <a:pt x="30" y="14"/>
                    </a:lnTo>
                    <a:lnTo>
                      <a:pt x="26" y="12"/>
                    </a:lnTo>
                    <a:lnTo>
                      <a:pt x="25" y="12"/>
                    </a:lnTo>
                    <a:lnTo>
                      <a:pt x="23" y="12"/>
                    </a:lnTo>
                    <a:lnTo>
                      <a:pt x="18" y="10"/>
                    </a:lnTo>
                    <a:lnTo>
                      <a:pt x="13" y="8"/>
                    </a:lnTo>
                    <a:lnTo>
                      <a:pt x="6" y="8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116" y="0"/>
                    </a:lnTo>
                    <a:lnTo>
                      <a:pt x="116" y="8"/>
                    </a:lnTo>
                    <a:lnTo>
                      <a:pt x="111" y="8"/>
                    </a:lnTo>
                    <a:lnTo>
                      <a:pt x="103" y="8"/>
                    </a:lnTo>
                    <a:lnTo>
                      <a:pt x="98" y="10"/>
                    </a:lnTo>
                    <a:lnTo>
                      <a:pt x="94" y="10"/>
                    </a:lnTo>
                    <a:lnTo>
                      <a:pt x="91" y="12"/>
                    </a:lnTo>
                    <a:lnTo>
                      <a:pt x="88" y="14"/>
                    </a:lnTo>
                    <a:lnTo>
                      <a:pt x="85" y="15"/>
                    </a:lnTo>
                    <a:lnTo>
                      <a:pt x="83" y="16"/>
                    </a:lnTo>
                    <a:lnTo>
                      <a:pt x="81" y="20"/>
                    </a:lnTo>
                    <a:lnTo>
                      <a:pt x="80" y="24"/>
                    </a:lnTo>
                    <a:lnTo>
                      <a:pt x="79" y="26"/>
                    </a:lnTo>
                    <a:lnTo>
                      <a:pt x="79" y="29"/>
                    </a:lnTo>
                    <a:lnTo>
                      <a:pt x="77" y="36"/>
                    </a:lnTo>
                    <a:lnTo>
                      <a:pt x="77" y="45"/>
                    </a:lnTo>
                    <a:lnTo>
                      <a:pt x="77" y="228"/>
                    </a:lnTo>
                    <a:lnTo>
                      <a:pt x="77" y="232"/>
                    </a:lnTo>
                    <a:lnTo>
                      <a:pt x="77" y="237"/>
                    </a:lnTo>
                    <a:lnTo>
                      <a:pt x="79" y="241"/>
                    </a:lnTo>
                    <a:lnTo>
                      <a:pt x="79" y="246"/>
                    </a:lnTo>
                    <a:lnTo>
                      <a:pt x="81" y="250"/>
                    </a:lnTo>
                    <a:lnTo>
                      <a:pt x="83" y="252"/>
                    </a:lnTo>
                    <a:lnTo>
                      <a:pt x="88" y="253"/>
                    </a:lnTo>
                    <a:lnTo>
                      <a:pt x="92" y="255"/>
                    </a:lnTo>
                    <a:lnTo>
                      <a:pt x="97" y="255"/>
                    </a:lnTo>
                    <a:lnTo>
                      <a:pt x="101" y="255"/>
                    </a:lnTo>
                    <a:lnTo>
                      <a:pt x="147" y="255"/>
                    </a:lnTo>
                    <a:lnTo>
                      <a:pt x="158" y="255"/>
                    </a:lnTo>
                    <a:lnTo>
                      <a:pt x="167" y="253"/>
                    </a:lnTo>
                    <a:lnTo>
                      <a:pt x="175" y="252"/>
                    </a:lnTo>
                    <a:lnTo>
                      <a:pt x="185" y="247"/>
                    </a:lnTo>
                    <a:lnTo>
                      <a:pt x="190" y="244"/>
                    </a:lnTo>
                    <a:lnTo>
                      <a:pt x="198" y="241"/>
                    </a:lnTo>
                    <a:lnTo>
                      <a:pt x="203" y="235"/>
                    </a:lnTo>
                    <a:lnTo>
                      <a:pt x="208" y="231"/>
                    </a:lnTo>
                    <a:lnTo>
                      <a:pt x="212" y="225"/>
                    </a:lnTo>
                    <a:lnTo>
                      <a:pt x="216" y="219"/>
                    </a:lnTo>
                    <a:lnTo>
                      <a:pt x="219" y="212"/>
                    </a:lnTo>
                    <a:lnTo>
                      <a:pt x="221" y="205"/>
                    </a:lnTo>
                    <a:lnTo>
                      <a:pt x="224" y="199"/>
                    </a:lnTo>
                    <a:lnTo>
                      <a:pt x="234" y="199"/>
                    </a:lnTo>
                    <a:lnTo>
                      <a:pt x="214" y="271"/>
                    </a:lnTo>
                    <a:lnTo>
                      <a:pt x="0" y="271"/>
                    </a:lnTo>
                    <a:lnTo>
                      <a:pt x="0" y="263"/>
                    </a:lnTo>
                  </a:path>
                </a:pathLst>
              </a:custGeom>
              <a:solidFill>
                <a:srgbClr val="4fffff"/>
              </a:solidFill>
              <a:ln cap="rnd" w="9360">
                <a:solidFill>
                  <a:srgbClr val="4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" name=""/>
              <p:cNvSpPr/>
              <p:nvPr/>
            </p:nvSpPr>
            <p:spPr>
              <a:xfrm>
                <a:off x="3838680" y="916560"/>
                <a:ext cx="85320" cy="168120"/>
              </a:xfrm>
              <a:custGeom>
                <a:avLst/>
                <a:gdLst/>
                <a:ahLst/>
                <a:rect l="l" t="t" r="r" b="b"/>
                <a:pathLst>
                  <a:path w="193" h="378">
                    <a:moveTo>
                      <a:pt x="116" y="0"/>
                    </a:moveTo>
                    <a:lnTo>
                      <a:pt x="118" y="0"/>
                    </a:lnTo>
                    <a:lnTo>
                      <a:pt x="118" y="2"/>
                    </a:lnTo>
                    <a:lnTo>
                      <a:pt x="118" y="3"/>
                    </a:lnTo>
                    <a:lnTo>
                      <a:pt x="120" y="3"/>
                    </a:lnTo>
                    <a:lnTo>
                      <a:pt x="120" y="5"/>
                    </a:lnTo>
                    <a:lnTo>
                      <a:pt x="120" y="6"/>
                    </a:lnTo>
                    <a:lnTo>
                      <a:pt x="118" y="6"/>
                    </a:lnTo>
                    <a:lnTo>
                      <a:pt x="114" y="6"/>
                    </a:lnTo>
                    <a:lnTo>
                      <a:pt x="112" y="9"/>
                    </a:lnTo>
                    <a:lnTo>
                      <a:pt x="110" y="9"/>
                    </a:lnTo>
                    <a:lnTo>
                      <a:pt x="107" y="9"/>
                    </a:lnTo>
                    <a:lnTo>
                      <a:pt x="105" y="10"/>
                    </a:lnTo>
                    <a:lnTo>
                      <a:pt x="101" y="10"/>
                    </a:lnTo>
                    <a:lnTo>
                      <a:pt x="97" y="10"/>
                    </a:lnTo>
                    <a:lnTo>
                      <a:pt x="96" y="10"/>
                    </a:lnTo>
                    <a:lnTo>
                      <a:pt x="94" y="12"/>
                    </a:lnTo>
                    <a:lnTo>
                      <a:pt x="91" y="12"/>
                    </a:lnTo>
                    <a:lnTo>
                      <a:pt x="89" y="14"/>
                    </a:lnTo>
                    <a:lnTo>
                      <a:pt x="86" y="16"/>
                    </a:lnTo>
                    <a:lnTo>
                      <a:pt x="86" y="17"/>
                    </a:lnTo>
                    <a:lnTo>
                      <a:pt x="86" y="19"/>
                    </a:lnTo>
                    <a:lnTo>
                      <a:pt x="86" y="23"/>
                    </a:lnTo>
                    <a:lnTo>
                      <a:pt x="192" y="335"/>
                    </a:lnTo>
                    <a:lnTo>
                      <a:pt x="170" y="377"/>
                    </a:lnTo>
                    <a:lnTo>
                      <a:pt x="148" y="377"/>
                    </a:lnTo>
                    <a:lnTo>
                      <a:pt x="28" y="25"/>
                    </a:lnTo>
                    <a:lnTo>
                      <a:pt x="28" y="23"/>
                    </a:lnTo>
                    <a:lnTo>
                      <a:pt x="27" y="21"/>
                    </a:lnTo>
                    <a:lnTo>
                      <a:pt x="27" y="19"/>
                    </a:lnTo>
                    <a:lnTo>
                      <a:pt x="25" y="17"/>
                    </a:lnTo>
                    <a:lnTo>
                      <a:pt x="23" y="16"/>
                    </a:lnTo>
                    <a:lnTo>
                      <a:pt x="20" y="14"/>
                    </a:lnTo>
                    <a:lnTo>
                      <a:pt x="18" y="12"/>
                    </a:lnTo>
                    <a:lnTo>
                      <a:pt x="16" y="10"/>
                    </a:lnTo>
                    <a:lnTo>
                      <a:pt x="13" y="10"/>
                    </a:lnTo>
                    <a:lnTo>
                      <a:pt x="10" y="10"/>
                    </a:lnTo>
                    <a:lnTo>
                      <a:pt x="6" y="9"/>
                    </a:lnTo>
                    <a:lnTo>
                      <a:pt x="0" y="6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116" y="0"/>
                    </a:lnTo>
                  </a:path>
                </a:pathLst>
              </a:custGeom>
              <a:solidFill>
                <a:srgbClr val="4fffff"/>
              </a:solidFill>
              <a:ln cap="rnd" w="9360">
                <a:solidFill>
                  <a:srgbClr val="4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6" name=""/>
              <p:cNvSpPr/>
              <p:nvPr/>
            </p:nvSpPr>
            <p:spPr>
              <a:xfrm>
                <a:off x="3943800" y="914400"/>
                <a:ext cx="100800" cy="170280"/>
              </a:xfrm>
              <a:custGeom>
                <a:avLst/>
                <a:gdLst/>
                <a:ahLst/>
                <a:rect l="l" t="t" r="r" b="b"/>
                <a:pathLst>
                  <a:path w="228" h="383">
                    <a:moveTo>
                      <a:pt x="14" y="3"/>
                    </a:moveTo>
                    <a:lnTo>
                      <a:pt x="16" y="3"/>
                    </a:lnTo>
                    <a:lnTo>
                      <a:pt x="18" y="3"/>
                    </a:lnTo>
                    <a:lnTo>
                      <a:pt x="18" y="1"/>
                    </a:lnTo>
                    <a:lnTo>
                      <a:pt x="19" y="1"/>
                    </a:lnTo>
                    <a:lnTo>
                      <a:pt x="20" y="1"/>
                    </a:lnTo>
                    <a:lnTo>
                      <a:pt x="23" y="1"/>
                    </a:lnTo>
                    <a:lnTo>
                      <a:pt x="23" y="0"/>
                    </a:lnTo>
                    <a:lnTo>
                      <a:pt x="101" y="268"/>
                    </a:lnTo>
                    <a:lnTo>
                      <a:pt x="104" y="268"/>
                    </a:lnTo>
                    <a:lnTo>
                      <a:pt x="104" y="270"/>
                    </a:lnTo>
                    <a:lnTo>
                      <a:pt x="105" y="270"/>
                    </a:lnTo>
                    <a:lnTo>
                      <a:pt x="105" y="268"/>
                    </a:lnTo>
                    <a:lnTo>
                      <a:pt x="170" y="26"/>
                    </a:lnTo>
                    <a:lnTo>
                      <a:pt x="171" y="24"/>
                    </a:lnTo>
                    <a:lnTo>
                      <a:pt x="171" y="22"/>
                    </a:lnTo>
                    <a:lnTo>
                      <a:pt x="171" y="21"/>
                    </a:lnTo>
                    <a:lnTo>
                      <a:pt x="170" y="19"/>
                    </a:lnTo>
                    <a:lnTo>
                      <a:pt x="170" y="17"/>
                    </a:lnTo>
                    <a:lnTo>
                      <a:pt x="168" y="17"/>
                    </a:lnTo>
                    <a:lnTo>
                      <a:pt x="167" y="15"/>
                    </a:lnTo>
                    <a:lnTo>
                      <a:pt x="165" y="15"/>
                    </a:lnTo>
                    <a:lnTo>
                      <a:pt x="161" y="15"/>
                    </a:lnTo>
                    <a:lnTo>
                      <a:pt x="160" y="15"/>
                    </a:lnTo>
                    <a:lnTo>
                      <a:pt x="157" y="15"/>
                    </a:lnTo>
                    <a:lnTo>
                      <a:pt x="154" y="15"/>
                    </a:lnTo>
                    <a:lnTo>
                      <a:pt x="152" y="15"/>
                    </a:lnTo>
                    <a:lnTo>
                      <a:pt x="148" y="15"/>
                    </a:lnTo>
                    <a:lnTo>
                      <a:pt x="146" y="13"/>
                    </a:lnTo>
                    <a:lnTo>
                      <a:pt x="146" y="11"/>
                    </a:lnTo>
                    <a:lnTo>
                      <a:pt x="144" y="11"/>
                    </a:lnTo>
                    <a:lnTo>
                      <a:pt x="144" y="10"/>
                    </a:lnTo>
                    <a:lnTo>
                      <a:pt x="144" y="8"/>
                    </a:lnTo>
                    <a:lnTo>
                      <a:pt x="144" y="6"/>
                    </a:lnTo>
                    <a:lnTo>
                      <a:pt x="227" y="6"/>
                    </a:lnTo>
                    <a:lnTo>
                      <a:pt x="225" y="13"/>
                    </a:lnTo>
                    <a:lnTo>
                      <a:pt x="223" y="13"/>
                    </a:lnTo>
                    <a:lnTo>
                      <a:pt x="218" y="15"/>
                    </a:lnTo>
                    <a:lnTo>
                      <a:pt x="214" y="17"/>
                    </a:lnTo>
                    <a:lnTo>
                      <a:pt x="211" y="19"/>
                    </a:lnTo>
                    <a:lnTo>
                      <a:pt x="208" y="21"/>
                    </a:lnTo>
                    <a:lnTo>
                      <a:pt x="204" y="22"/>
                    </a:lnTo>
                    <a:lnTo>
                      <a:pt x="203" y="24"/>
                    </a:lnTo>
                    <a:lnTo>
                      <a:pt x="201" y="26"/>
                    </a:lnTo>
                    <a:lnTo>
                      <a:pt x="199" y="30"/>
                    </a:lnTo>
                    <a:lnTo>
                      <a:pt x="199" y="31"/>
                    </a:lnTo>
                    <a:lnTo>
                      <a:pt x="198" y="34"/>
                    </a:lnTo>
                    <a:lnTo>
                      <a:pt x="195" y="37"/>
                    </a:lnTo>
                    <a:lnTo>
                      <a:pt x="195" y="41"/>
                    </a:lnTo>
                    <a:lnTo>
                      <a:pt x="194" y="47"/>
                    </a:lnTo>
                    <a:lnTo>
                      <a:pt x="192" y="50"/>
                    </a:lnTo>
                    <a:lnTo>
                      <a:pt x="191" y="59"/>
                    </a:lnTo>
                    <a:lnTo>
                      <a:pt x="97" y="382"/>
                    </a:lnTo>
                    <a:lnTo>
                      <a:pt x="91" y="382"/>
                    </a:lnTo>
                    <a:lnTo>
                      <a:pt x="0" y="57"/>
                    </a:lnTo>
                    <a:lnTo>
                      <a:pt x="14" y="3"/>
                    </a:lnTo>
                  </a:path>
                </a:pathLst>
              </a:custGeom>
              <a:solidFill>
                <a:srgbClr val="4fffff"/>
              </a:solidFill>
              <a:ln cap="rnd" w="9360">
                <a:solidFill>
                  <a:srgbClr val="4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7" name=""/>
              <p:cNvSpPr/>
              <p:nvPr/>
            </p:nvSpPr>
            <p:spPr>
              <a:xfrm>
                <a:off x="4191480" y="961920"/>
                <a:ext cx="81720" cy="126000"/>
              </a:xfrm>
              <a:custGeom>
                <a:avLst/>
                <a:gdLst/>
                <a:ahLst/>
                <a:rect l="l" t="t" r="r" b="b"/>
                <a:pathLst>
                  <a:path w="185" h="284">
                    <a:moveTo>
                      <a:pt x="0" y="194"/>
                    </a:moveTo>
                    <a:lnTo>
                      <a:pt x="7" y="194"/>
                    </a:lnTo>
                    <a:lnTo>
                      <a:pt x="13" y="204"/>
                    </a:lnTo>
                    <a:lnTo>
                      <a:pt x="17" y="213"/>
                    </a:lnTo>
                    <a:lnTo>
                      <a:pt x="20" y="221"/>
                    </a:lnTo>
                    <a:lnTo>
                      <a:pt x="28" y="231"/>
                    </a:lnTo>
                    <a:lnTo>
                      <a:pt x="31" y="237"/>
                    </a:lnTo>
                    <a:lnTo>
                      <a:pt x="35" y="241"/>
                    </a:lnTo>
                    <a:lnTo>
                      <a:pt x="41" y="245"/>
                    </a:lnTo>
                    <a:lnTo>
                      <a:pt x="45" y="250"/>
                    </a:lnTo>
                    <a:lnTo>
                      <a:pt x="50" y="254"/>
                    </a:lnTo>
                    <a:lnTo>
                      <a:pt x="56" y="258"/>
                    </a:lnTo>
                    <a:lnTo>
                      <a:pt x="61" y="262"/>
                    </a:lnTo>
                    <a:lnTo>
                      <a:pt x="66" y="263"/>
                    </a:lnTo>
                    <a:lnTo>
                      <a:pt x="72" y="264"/>
                    </a:lnTo>
                    <a:lnTo>
                      <a:pt x="77" y="266"/>
                    </a:lnTo>
                    <a:lnTo>
                      <a:pt x="85" y="268"/>
                    </a:lnTo>
                    <a:lnTo>
                      <a:pt x="90" y="268"/>
                    </a:lnTo>
                    <a:lnTo>
                      <a:pt x="97" y="268"/>
                    </a:lnTo>
                    <a:lnTo>
                      <a:pt x="102" y="268"/>
                    </a:lnTo>
                    <a:lnTo>
                      <a:pt x="108" y="266"/>
                    </a:lnTo>
                    <a:lnTo>
                      <a:pt x="113" y="263"/>
                    </a:lnTo>
                    <a:lnTo>
                      <a:pt x="121" y="262"/>
                    </a:lnTo>
                    <a:lnTo>
                      <a:pt x="126" y="258"/>
                    </a:lnTo>
                    <a:lnTo>
                      <a:pt x="130" y="254"/>
                    </a:lnTo>
                    <a:lnTo>
                      <a:pt x="134" y="248"/>
                    </a:lnTo>
                    <a:lnTo>
                      <a:pt x="138" y="241"/>
                    </a:lnTo>
                    <a:lnTo>
                      <a:pt x="141" y="234"/>
                    </a:lnTo>
                    <a:lnTo>
                      <a:pt x="142" y="227"/>
                    </a:lnTo>
                    <a:lnTo>
                      <a:pt x="142" y="220"/>
                    </a:lnTo>
                    <a:lnTo>
                      <a:pt x="142" y="216"/>
                    </a:lnTo>
                    <a:lnTo>
                      <a:pt x="142" y="213"/>
                    </a:lnTo>
                    <a:lnTo>
                      <a:pt x="142" y="209"/>
                    </a:lnTo>
                    <a:lnTo>
                      <a:pt x="141" y="205"/>
                    </a:lnTo>
                    <a:lnTo>
                      <a:pt x="139" y="201"/>
                    </a:lnTo>
                    <a:lnTo>
                      <a:pt x="138" y="198"/>
                    </a:lnTo>
                    <a:lnTo>
                      <a:pt x="137" y="194"/>
                    </a:lnTo>
                    <a:lnTo>
                      <a:pt x="133" y="192"/>
                    </a:lnTo>
                    <a:lnTo>
                      <a:pt x="127" y="184"/>
                    </a:lnTo>
                    <a:lnTo>
                      <a:pt x="118" y="178"/>
                    </a:lnTo>
                    <a:lnTo>
                      <a:pt x="111" y="173"/>
                    </a:lnTo>
                    <a:lnTo>
                      <a:pt x="102" y="168"/>
                    </a:lnTo>
                    <a:lnTo>
                      <a:pt x="59" y="142"/>
                    </a:lnTo>
                    <a:lnTo>
                      <a:pt x="51" y="137"/>
                    </a:lnTo>
                    <a:lnTo>
                      <a:pt x="45" y="134"/>
                    </a:lnTo>
                    <a:lnTo>
                      <a:pt x="41" y="128"/>
                    </a:lnTo>
                    <a:lnTo>
                      <a:pt x="33" y="125"/>
                    </a:lnTo>
                    <a:lnTo>
                      <a:pt x="30" y="121"/>
                    </a:lnTo>
                    <a:lnTo>
                      <a:pt x="24" y="118"/>
                    </a:lnTo>
                    <a:lnTo>
                      <a:pt x="20" y="113"/>
                    </a:lnTo>
                    <a:lnTo>
                      <a:pt x="17" y="107"/>
                    </a:lnTo>
                    <a:lnTo>
                      <a:pt x="15" y="104"/>
                    </a:lnTo>
                    <a:lnTo>
                      <a:pt x="13" y="99"/>
                    </a:lnTo>
                    <a:lnTo>
                      <a:pt x="10" y="94"/>
                    </a:lnTo>
                    <a:lnTo>
                      <a:pt x="10" y="88"/>
                    </a:lnTo>
                    <a:lnTo>
                      <a:pt x="7" y="80"/>
                    </a:lnTo>
                    <a:lnTo>
                      <a:pt x="7" y="69"/>
                    </a:lnTo>
                    <a:lnTo>
                      <a:pt x="7" y="63"/>
                    </a:lnTo>
                    <a:lnTo>
                      <a:pt x="10" y="55"/>
                    </a:lnTo>
                    <a:lnTo>
                      <a:pt x="10" y="47"/>
                    </a:lnTo>
                    <a:lnTo>
                      <a:pt x="15" y="41"/>
                    </a:lnTo>
                    <a:lnTo>
                      <a:pt x="17" y="34"/>
                    </a:lnTo>
                    <a:lnTo>
                      <a:pt x="20" y="28"/>
                    </a:lnTo>
                    <a:lnTo>
                      <a:pt x="25" y="22"/>
                    </a:lnTo>
                    <a:lnTo>
                      <a:pt x="31" y="18"/>
                    </a:lnTo>
                    <a:lnTo>
                      <a:pt x="37" y="15"/>
                    </a:lnTo>
                    <a:lnTo>
                      <a:pt x="41" y="12"/>
                    </a:lnTo>
                    <a:lnTo>
                      <a:pt x="45" y="9"/>
                    </a:lnTo>
                    <a:lnTo>
                      <a:pt x="48" y="7"/>
                    </a:lnTo>
                    <a:lnTo>
                      <a:pt x="53" y="6"/>
                    </a:lnTo>
                    <a:lnTo>
                      <a:pt x="59" y="3"/>
                    </a:lnTo>
                    <a:lnTo>
                      <a:pt x="65" y="2"/>
                    </a:lnTo>
                    <a:lnTo>
                      <a:pt x="69" y="2"/>
                    </a:lnTo>
                    <a:lnTo>
                      <a:pt x="77" y="0"/>
                    </a:lnTo>
                    <a:lnTo>
                      <a:pt x="86" y="0"/>
                    </a:lnTo>
                    <a:lnTo>
                      <a:pt x="98" y="0"/>
                    </a:lnTo>
                    <a:lnTo>
                      <a:pt x="108" y="2"/>
                    </a:lnTo>
                    <a:lnTo>
                      <a:pt x="121" y="6"/>
                    </a:lnTo>
                    <a:lnTo>
                      <a:pt x="132" y="9"/>
                    </a:lnTo>
                    <a:lnTo>
                      <a:pt x="138" y="11"/>
                    </a:lnTo>
                    <a:lnTo>
                      <a:pt x="142" y="12"/>
                    </a:lnTo>
                    <a:lnTo>
                      <a:pt x="148" y="12"/>
                    </a:lnTo>
                    <a:lnTo>
                      <a:pt x="152" y="11"/>
                    </a:lnTo>
                    <a:lnTo>
                      <a:pt x="153" y="9"/>
                    </a:lnTo>
                    <a:lnTo>
                      <a:pt x="155" y="6"/>
                    </a:lnTo>
                    <a:lnTo>
                      <a:pt x="157" y="3"/>
                    </a:lnTo>
                    <a:lnTo>
                      <a:pt x="157" y="0"/>
                    </a:lnTo>
                    <a:lnTo>
                      <a:pt x="164" y="0"/>
                    </a:lnTo>
                    <a:lnTo>
                      <a:pt x="172" y="83"/>
                    </a:lnTo>
                    <a:lnTo>
                      <a:pt x="164" y="83"/>
                    </a:lnTo>
                    <a:lnTo>
                      <a:pt x="160" y="72"/>
                    </a:lnTo>
                    <a:lnTo>
                      <a:pt x="157" y="63"/>
                    </a:lnTo>
                    <a:lnTo>
                      <a:pt x="152" y="53"/>
                    </a:lnTo>
                    <a:lnTo>
                      <a:pt x="145" y="44"/>
                    </a:lnTo>
                    <a:lnTo>
                      <a:pt x="139" y="37"/>
                    </a:lnTo>
                    <a:lnTo>
                      <a:pt x="133" y="30"/>
                    </a:lnTo>
                    <a:lnTo>
                      <a:pt x="124" y="25"/>
                    </a:lnTo>
                    <a:lnTo>
                      <a:pt x="115" y="20"/>
                    </a:lnTo>
                    <a:lnTo>
                      <a:pt x="111" y="18"/>
                    </a:lnTo>
                    <a:lnTo>
                      <a:pt x="104" y="16"/>
                    </a:lnTo>
                    <a:lnTo>
                      <a:pt x="97" y="15"/>
                    </a:lnTo>
                    <a:lnTo>
                      <a:pt x="90" y="15"/>
                    </a:lnTo>
                    <a:lnTo>
                      <a:pt x="86" y="15"/>
                    </a:lnTo>
                    <a:lnTo>
                      <a:pt x="81" y="15"/>
                    </a:lnTo>
                    <a:lnTo>
                      <a:pt x="77" y="16"/>
                    </a:lnTo>
                    <a:lnTo>
                      <a:pt x="72" y="16"/>
                    </a:lnTo>
                    <a:lnTo>
                      <a:pt x="69" y="18"/>
                    </a:lnTo>
                    <a:lnTo>
                      <a:pt x="65" y="20"/>
                    </a:lnTo>
                    <a:lnTo>
                      <a:pt x="61" y="22"/>
                    </a:lnTo>
                    <a:lnTo>
                      <a:pt x="57" y="25"/>
                    </a:lnTo>
                    <a:lnTo>
                      <a:pt x="53" y="28"/>
                    </a:lnTo>
                    <a:lnTo>
                      <a:pt x="51" y="32"/>
                    </a:lnTo>
                    <a:lnTo>
                      <a:pt x="48" y="36"/>
                    </a:lnTo>
                    <a:lnTo>
                      <a:pt x="46" y="39"/>
                    </a:lnTo>
                    <a:lnTo>
                      <a:pt x="45" y="43"/>
                    </a:lnTo>
                    <a:lnTo>
                      <a:pt x="45" y="46"/>
                    </a:lnTo>
                    <a:lnTo>
                      <a:pt x="44" y="51"/>
                    </a:lnTo>
                    <a:lnTo>
                      <a:pt x="44" y="55"/>
                    </a:lnTo>
                    <a:lnTo>
                      <a:pt x="44" y="58"/>
                    </a:lnTo>
                    <a:lnTo>
                      <a:pt x="44" y="63"/>
                    </a:lnTo>
                    <a:lnTo>
                      <a:pt x="45" y="66"/>
                    </a:lnTo>
                    <a:lnTo>
                      <a:pt x="46" y="69"/>
                    </a:lnTo>
                    <a:lnTo>
                      <a:pt x="48" y="74"/>
                    </a:lnTo>
                    <a:lnTo>
                      <a:pt x="50" y="75"/>
                    </a:lnTo>
                    <a:lnTo>
                      <a:pt x="51" y="80"/>
                    </a:lnTo>
                    <a:lnTo>
                      <a:pt x="53" y="83"/>
                    </a:lnTo>
                    <a:lnTo>
                      <a:pt x="57" y="86"/>
                    </a:lnTo>
                    <a:lnTo>
                      <a:pt x="62" y="90"/>
                    </a:lnTo>
                    <a:lnTo>
                      <a:pt x="66" y="94"/>
                    </a:lnTo>
                    <a:lnTo>
                      <a:pt x="71" y="96"/>
                    </a:lnTo>
                    <a:lnTo>
                      <a:pt x="83" y="104"/>
                    </a:lnTo>
                    <a:lnTo>
                      <a:pt x="132" y="132"/>
                    </a:lnTo>
                    <a:lnTo>
                      <a:pt x="138" y="136"/>
                    </a:lnTo>
                    <a:lnTo>
                      <a:pt x="145" y="142"/>
                    </a:lnTo>
                    <a:lnTo>
                      <a:pt x="152" y="144"/>
                    </a:lnTo>
                    <a:lnTo>
                      <a:pt x="158" y="150"/>
                    </a:lnTo>
                    <a:lnTo>
                      <a:pt x="164" y="153"/>
                    </a:lnTo>
                    <a:lnTo>
                      <a:pt x="169" y="159"/>
                    </a:lnTo>
                    <a:lnTo>
                      <a:pt x="172" y="164"/>
                    </a:lnTo>
                    <a:lnTo>
                      <a:pt x="176" y="169"/>
                    </a:lnTo>
                    <a:lnTo>
                      <a:pt x="180" y="178"/>
                    </a:lnTo>
                    <a:lnTo>
                      <a:pt x="183" y="188"/>
                    </a:lnTo>
                    <a:lnTo>
                      <a:pt x="184" y="196"/>
                    </a:lnTo>
                    <a:lnTo>
                      <a:pt x="184" y="205"/>
                    </a:lnTo>
                    <a:lnTo>
                      <a:pt x="184" y="210"/>
                    </a:lnTo>
                    <a:lnTo>
                      <a:pt x="184" y="216"/>
                    </a:lnTo>
                    <a:lnTo>
                      <a:pt x="184" y="221"/>
                    </a:lnTo>
                    <a:lnTo>
                      <a:pt x="183" y="227"/>
                    </a:lnTo>
                    <a:lnTo>
                      <a:pt x="180" y="231"/>
                    </a:lnTo>
                    <a:lnTo>
                      <a:pt x="179" y="237"/>
                    </a:lnTo>
                    <a:lnTo>
                      <a:pt x="177" y="241"/>
                    </a:lnTo>
                    <a:lnTo>
                      <a:pt x="173" y="245"/>
                    </a:lnTo>
                    <a:lnTo>
                      <a:pt x="170" y="250"/>
                    </a:lnTo>
                    <a:lnTo>
                      <a:pt x="169" y="254"/>
                    </a:lnTo>
                    <a:lnTo>
                      <a:pt x="166" y="258"/>
                    </a:lnTo>
                    <a:lnTo>
                      <a:pt x="162" y="262"/>
                    </a:lnTo>
                    <a:lnTo>
                      <a:pt x="157" y="264"/>
                    </a:lnTo>
                    <a:lnTo>
                      <a:pt x="153" y="268"/>
                    </a:lnTo>
                    <a:lnTo>
                      <a:pt x="148" y="269"/>
                    </a:lnTo>
                    <a:lnTo>
                      <a:pt x="145" y="272"/>
                    </a:lnTo>
                    <a:lnTo>
                      <a:pt x="138" y="275"/>
                    </a:lnTo>
                    <a:lnTo>
                      <a:pt x="133" y="277"/>
                    </a:lnTo>
                    <a:lnTo>
                      <a:pt x="127" y="278"/>
                    </a:lnTo>
                    <a:lnTo>
                      <a:pt x="121" y="281"/>
                    </a:lnTo>
                    <a:lnTo>
                      <a:pt x="113" y="281"/>
                    </a:lnTo>
                    <a:lnTo>
                      <a:pt x="108" y="283"/>
                    </a:lnTo>
                    <a:lnTo>
                      <a:pt x="102" y="283"/>
                    </a:lnTo>
                    <a:lnTo>
                      <a:pt x="95" y="283"/>
                    </a:lnTo>
                    <a:lnTo>
                      <a:pt x="85" y="283"/>
                    </a:lnTo>
                    <a:lnTo>
                      <a:pt x="72" y="281"/>
                    </a:lnTo>
                    <a:lnTo>
                      <a:pt x="62" y="278"/>
                    </a:lnTo>
                    <a:lnTo>
                      <a:pt x="50" y="275"/>
                    </a:lnTo>
                    <a:lnTo>
                      <a:pt x="44" y="273"/>
                    </a:lnTo>
                    <a:lnTo>
                      <a:pt x="35" y="272"/>
                    </a:lnTo>
                    <a:lnTo>
                      <a:pt x="31" y="272"/>
                    </a:lnTo>
                    <a:lnTo>
                      <a:pt x="28" y="273"/>
                    </a:lnTo>
                    <a:lnTo>
                      <a:pt x="24" y="275"/>
                    </a:lnTo>
                    <a:lnTo>
                      <a:pt x="22" y="278"/>
                    </a:lnTo>
                    <a:lnTo>
                      <a:pt x="20" y="283"/>
                    </a:lnTo>
                    <a:lnTo>
                      <a:pt x="15" y="283"/>
                    </a:lnTo>
                    <a:lnTo>
                      <a:pt x="0" y="194"/>
                    </a:lnTo>
                  </a:path>
                </a:pathLst>
              </a:custGeom>
              <a:solidFill>
                <a:srgbClr val="4fffff"/>
              </a:solidFill>
              <a:ln cap="rnd" w="9360">
                <a:solidFill>
                  <a:srgbClr val="4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8" name=""/>
              <p:cNvSpPr/>
              <p:nvPr/>
            </p:nvSpPr>
            <p:spPr>
              <a:xfrm>
                <a:off x="4299120" y="964440"/>
                <a:ext cx="103680" cy="120960"/>
              </a:xfrm>
              <a:custGeom>
                <a:avLst/>
                <a:gdLst/>
                <a:ahLst/>
                <a:rect l="l" t="t" r="r" b="b"/>
                <a:pathLst>
                  <a:path w="234" h="272">
                    <a:moveTo>
                      <a:pt x="58" y="263"/>
                    </a:moveTo>
                    <a:lnTo>
                      <a:pt x="68" y="263"/>
                    </a:lnTo>
                    <a:lnTo>
                      <a:pt x="80" y="262"/>
                    </a:lnTo>
                    <a:lnTo>
                      <a:pt x="82" y="260"/>
                    </a:lnTo>
                    <a:lnTo>
                      <a:pt x="84" y="260"/>
                    </a:lnTo>
                    <a:lnTo>
                      <a:pt x="87" y="258"/>
                    </a:lnTo>
                    <a:lnTo>
                      <a:pt x="89" y="257"/>
                    </a:lnTo>
                    <a:lnTo>
                      <a:pt x="90" y="255"/>
                    </a:lnTo>
                    <a:lnTo>
                      <a:pt x="93" y="253"/>
                    </a:lnTo>
                    <a:lnTo>
                      <a:pt x="93" y="252"/>
                    </a:lnTo>
                    <a:lnTo>
                      <a:pt x="93" y="247"/>
                    </a:lnTo>
                    <a:lnTo>
                      <a:pt x="95" y="242"/>
                    </a:lnTo>
                    <a:lnTo>
                      <a:pt x="96" y="235"/>
                    </a:lnTo>
                    <a:lnTo>
                      <a:pt x="96" y="228"/>
                    </a:lnTo>
                    <a:lnTo>
                      <a:pt x="96" y="223"/>
                    </a:lnTo>
                    <a:lnTo>
                      <a:pt x="96" y="29"/>
                    </a:lnTo>
                    <a:lnTo>
                      <a:pt x="96" y="24"/>
                    </a:lnTo>
                    <a:lnTo>
                      <a:pt x="95" y="19"/>
                    </a:lnTo>
                    <a:lnTo>
                      <a:pt x="93" y="16"/>
                    </a:lnTo>
                    <a:lnTo>
                      <a:pt x="87" y="16"/>
                    </a:lnTo>
                    <a:lnTo>
                      <a:pt x="75" y="16"/>
                    </a:lnTo>
                    <a:lnTo>
                      <a:pt x="66" y="16"/>
                    </a:lnTo>
                    <a:lnTo>
                      <a:pt x="58" y="16"/>
                    </a:lnTo>
                    <a:lnTo>
                      <a:pt x="49" y="19"/>
                    </a:lnTo>
                    <a:lnTo>
                      <a:pt x="40" y="20"/>
                    </a:lnTo>
                    <a:lnTo>
                      <a:pt x="37" y="20"/>
                    </a:lnTo>
                    <a:lnTo>
                      <a:pt x="34" y="24"/>
                    </a:lnTo>
                    <a:lnTo>
                      <a:pt x="30" y="26"/>
                    </a:lnTo>
                    <a:lnTo>
                      <a:pt x="24" y="29"/>
                    </a:lnTo>
                    <a:lnTo>
                      <a:pt x="21" y="31"/>
                    </a:lnTo>
                    <a:lnTo>
                      <a:pt x="19" y="36"/>
                    </a:lnTo>
                    <a:lnTo>
                      <a:pt x="19" y="40"/>
                    </a:lnTo>
                    <a:lnTo>
                      <a:pt x="16" y="45"/>
                    </a:lnTo>
                    <a:lnTo>
                      <a:pt x="14" y="57"/>
                    </a:lnTo>
                    <a:lnTo>
                      <a:pt x="9" y="71"/>
                    </a:lnTo>
                    <a:lnTo>
                      <a:pt x="0" y="71"/>
                    </a:lnTo>
                    <a:lnTo>
                      <a:pt x="3" y="0"/>
                    </a:lnTo>
                    <a:lnTo>
                      <a:pt x="233" y="0"/>
                    </a:lnTo>
                    <a:lnTo>
                      <a:pt x="233" y="71"/>
                    </a:lnTo>
                    <a:lnTo>
                      <a:pt x="223" y="71"/>
                    </a:lnTo>
                    <a:lnTo>
                      <a:pt x="223" y="63"/>
                    </a:lnTo>
                    <a:lnTo>
                      <a:pt x="220" y="57"/>
                    </a:lnTo>
                    <a:lnTo>
                      <a:pt x="218" y="47"/>
                    </a:lnTo>
                    <a:lnTo>
                      <a:pt x="217" y="40"/>
                    </a:lnTo>
                    <a:lnTo>
                      <a:pt x="215" y="36"/>
                    </a:lnTo>
                    <a:lnTo>
                      <a:pt x="214" y="33"/>
                    </a:lnTo>
                    <a:lnTo>
                      <a:pt x="211" y="29"/>
                    </a:lnTo>
                    <a:lnTo>
                      <a:pt x="208" y="28"/>
                    </a:lnTo>
                    <a:lnTo>
                      <a:pt x="203" y="24"/>
                    </a:lnTo>
                    <a:lnTo>
                      <a:pt x="198" y="20"/>
                    </a:lnTo>
                    <a:lnTo>
                      <a:pt x="192" y="20"/>
                    </a:lnTo>
                    <a:lnTo>
                      <a:pt x="187" y="19"/>
                    </a:lnTo>
                    <a:lnTo>
                      <a:pt x="176" y="16"/>
                    </a:lnTo>
                    <a:lnTo>
                      <a:pt x="165" y="16"/>
                    </a:lnTo>
                    <a:lnTo>
                      <a:pt x="153" y="16"/>
                    </a:lnTo>
                    <a:lnTo>
                      <a:pt x="148" y="16"/>
                    </a:lnTo>
                    <a:lnTo>
                      <a:pt x="139" y="19"/>
                    </a:lnTo>
                    <a:lnTo>
                      <a:pt x="136" y="20"/>
                    </a:lnTo>
                    <a:lnTo>
                      <a:pt x="136" y="29"/>
                    </a:lnTo>
                    <a:lnTo>
                      <a:pt x="136" y="221"/>
                    </a:lnTo>
                    <a:lnTo>
                      <a:pt x="136" y="232"/>
                    </a:lnTo>
                    <a:lnTo>
                      <a:pt x="136" y="244"/>
                    </a:lnTo>
                    <a:lnTo>
                      <a:pt x="139" y="246"/>
                    </a:lnTo>
                    <a:lnTo>
                      <a:pt x="139" y="250"/>
                    </a:lnTo>
                    <a:lnTo>
                      <a:pt x="141" y="252"/>
                    </a:lnTo>
                    <a:lnTo>
                      <a:pt x="142" y="253"/>
                    </a:lnTo>
                    <a:lnTo>
                      <a:pt x="144" y="255"/>
                    </a:lnTo>
                    <a:lnTo>
                      <a:pt x="146" y="257"/>
                    </a:lnTo>
                    <a:lnTo>
                      <a:pt x="148" y="258"/>
                    </a:lnTo>
                    <a:lnTo>
                      <a:pt x="150" y="260"/>
                    </a:lnTo>
                    <a:lnTo>
                      <a:pt x="155" y="260"/>
                    </a:lnTo>
                    <a:lnTo>
                      <a:pt x="158" y="262"/>
                    </a:lnTo>
                    <a:lnTo>
                      <a:pt x="163" y="263"/>
                    </a:lnTo>
                    <a:lnTo>
                      <a:pt x="167" y="263"/>
                    </a:lnTo>
                    <a:lnTo>
                      <a:pt x="176" y="263"/>
                    </a:lnTo>
                    <a:lnTo>
                      <a:pt x="176" y="271"/>
                    </a:lnTo>
                    <a:lnTo>
                      <a:pt x="58" y="271"/>
                    </a:lnTo>
                    <a:lnTo>
                      <a:pt x="58" y="263"/>
                    </a:lnTo>
                  </a:path>
                </a:pathLst>
              </a:custGeom>
              <a:solidFill>
                <a:srgbClr val="4fffff"/>
              </a:solidFill>
              <a:ln cap="rnd" w="9360">
                <a:solidFill>
                  <a:srgbClr val="4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" name=""/>
              <p:cNvSpPr/>
              <p:nvPr/>
            </p:nvSpPr>
            <p:spPr>
              <a:xfrm>
                <a:off x="2819520" y="1169280"/>
                <a:ext cx="36720" cy="70560"/>
              </a:xfrm>
              <a:custGeom>
                <a:avLst/>
                <a:gdLst/>
                <a:ahLst/>
                <a:rect l="l" t="t" r="r" b="b"/>
                <a:pathLst>
                  <a:path w="83" h="159">
                    <a:moveTo>
                      <a:pt x="57" y="100"/>
                    </a:moveTo>
                    <a:lnTo>
                      <a:pt x="56" y="105"/>
                    </a:lnTo>
                    <a:lnTo>
                      <a:pt x="56" y="110"/>
                    </a:lnTo>
                    <a:lnTo>
                      <a:pt x="56" y="115"/>
                    </a:lnTo>
                    <a:lnTo>
                      <a:pt x="54" y="120"/>
                    </a:lnTo>
                    <a:lnTo>
                      <a:pt x="53" y="126"/>
                    </a:lnTo>
                    <a:lnTo>
                      <a:pt x="51" y="131"/>
                    </a:lnTo>
                    <a:lnTo>
                      <a:pt x="48" y="133"/>
                    </a:lnTo>
                    <a:lnTo>
                      <a:pt x="44" y="135"/>
                    </a:lnTo>
                    <a:lnTo>
                      <a:pt x="38" y="133"/>
                    </a:lnTo>
                    <a:lnTo>
                      <a:pt x="34" y="131"/>
                    </a:lnTo>
                    <a:lnTo>
                      <a:pt x="30" y="127"/>
                    </a:lnTo>
                    <a:lnTo>
                      <a:pt x="28" y="123"/>
                    </a:lnTo>
                    <a:lnTo>
                      <a:pt x="26" y="117"/>
                    </a:lnTo>
                    <a:lnTo>
                      <a:pt x="26" y="112"/>
                    </a:lnTo>
                    <a:lnTo>
                      <a:pt x="25" y="106"/>
                    </a:lnTo>
                    <a:lnTo>
                      <a:pt x="25" y="101"/>
                    </a:lnTo>
                    <a:lnTo>
                      <a:pt x="25" y="61"/>
                    </a:lnTo>
                    <a:lnTo>
                      <a:pt x="25" y="55"/>
                    </a:lnTo>
                    <a:lnTo>
                      <a:pt x="25" y="50"/>
                    </a:lnTo>
                    <a:lnTo>
                      <a:pt x="26" y="43"/>
                    </a:lnTo>
                    <a:lnTo>
                      <a:pt x="27" y="38"/>
                    </a:lnTo>
                    <a:lnTo>
                      <a:pt x="29" y="32"/>
                    </a:lnTo>
                    <a:lnTo>
                      <a:pt x="33" y="28"/>
                    </a:lnTo>
                    <a:lnTo>
                      <a:pt x="37" y="23"/>
                    </a:lnTo>
                    <a:lnTo>
                      <a:pt x="44" y="22"/>
                    </a:lnTo>
                    <a:lnTo>
                      <a:pt x="48" y="23"/>
                    </a:lnTo>
                    <a:lnTo>
                      <a:pt x="50" y="26"/>
                    </a:lnTo>
                    <a:lnTo>
                      <a:pt x="53" y="29"/>
                    </a:lnTo>
                    <a:lnTo>
                      <a:pt x="54" y="33"/>
                    </a:lnTo>
                    <a:lnTo>
                      <a:pt x="55" y="38"/>
                    </a:lnTo>
                    <a:lnTo>
                      <a:pt x="56" y="42"/>
                    </a:lnTo>
                    <a:lnTo>
                      <a:pt x="56" y="47"/>
                    </a:lnTo>
                    <a:lnTo>
                      <a:pt x="56" y="50"/>
                    </a:lnTo>
                    <a:lnTo>
                      <a:pt x="81" y="50"/>
                    </a:lnTo>
                    <a:lnTo>
                      <a:pt x="81" y="48"/>
                    </a:lnTo>
                    <a:lnTo>
                      <a:pt x="81" y="44"/>
                    </a:lnTo>
                    <a:lnTo>
                      <a:pt x="80" y="42"/>
                    </a:lnTo>
                    <a:lnTo>
                      <a:pt x="80" y="39"/>
                    </a:lnTo>
                    <a:lnTo>
                      <a:pt x="79" y="30"/>
                    </a:lnTo>
                    <a:lnTo>
                      <a:pt x="77" y="22"/>
                    </a:lnTo>
                    <a:lnTo>
                      <a:pt x="74" y="16"/>
                    </a:lnTo>
                    <a:lnTo>
                      <a:pt x="69" y="10"/>
                    </a:lnTo>
                    <a:lnTo>
                      <a:pt x="64" y="6"/>
                    </a:lnTo>
                    <a:lnTo>
                      <a:pt x="59" y="2"/>
                    </a:lnTo>
                    <a:lnTo>
                      <a:pt x="51" y="1"/>
                    </a:lnTo>
                    <a:lnTo>
                      <a:pt x="44" y="0"/>
                    </a:lnTo>
                    <a:lnTo>
                      <a:pt x="30" y="2"/>
                    </a:lnTo>
                    <a:lnTo>
                      <a:pt x="20" y="5"/>
                    </a:lnTo>
                    <a:lnTo>
                      <a:pt x="12" y="12"/>
                    </a:lnTo>
                    <a:lnTo>
                      <a:pt x="7" y="19"/>
                    </a:lnTo>
                    <a:lnTo>
                      <a:pt x="3" y="29"/>
                    </a:lnTo>
                    <a:lnTo>
                      <a:pt x="1" y="41"/>
                    </a:lnTo>
                    <a:lnTo>
                      <a:pt x="0" y="54"/>
                    </a:lnTo>
                    <a:lnTo>
                      <a:pt x="0" y="67"/>
                    </a:lnTo>
                    <a:lnTo>
                      <a:pt x="0" y="88"/>
                    </a:lnTo>
                    <a:lnTo>
                      <a:pt x="0" y="102"/>
                    </a:lnTo>
                    <a:lnTo>
                      <a:pt x="0" y="115"/>
                    </a:lnTo>
                    <a:lnTo>
                      <a:pt x="3" y="127"/>
                    </a:lnTo>
                    <a:lnTo>
                      <a:pt x="6" y="138"/>
                    </a:lnTo>
                    <a:lnTo>
                      <a:pt x="11" y="146"/>
                    </a:lnTo>
                    <a:lnTo>
                      <a:pt x="20" y="152"/>
                    </a:lnTo>
                    <a:lnTo>
                      <a:pt x="29" y="157"/>
                    </a:lnTo>
                    <a:lnTo>
                      <a:pt x="44" y="158"/>
                    </a:lnTo>
                    <a:lnTo>
                      <a:pt x="53" y="157"/>
                    </a:lnTo>
                    <a:lnTo>
                      <a:pt x="61" y="154"/>
                    </a:lnTo>
                    <a:lnTo>
                      <a:pt x="68" y="150"/>
                    </a:lnTo>
                    <a:lnTo>
                      <a:pt x="73" y="143"/>
                    </a:lnTo>
                    <a:lnTo>
                      <a:pt x="75" y="136"/>
                    </a:lnTo>
                    <a:lnTo>
                      <a:pt x="78" y="128"/>
                    </a:lnTo>
                    <a:lnTo>
                      <a:pt x="80" y="119"/>
                    </a:lnTo>
                    <a:lnTo>
                      <a:pt x="81" y="109"/>
                    </a:lnTo>
                    <a:lnTo>
                      <a:pt x="81" y="106"/>
                    </a:lnTo>
                    <a:lnTo>
                      <a:pt x="81" y="105"/>
                    </a:lnTo>
                    <a:lnTo>
                      <a:pt x="81" y="102"/>
                    </a:lnTo>
                    <a:lnTo>
                      <a:pt x="82" y="100"/>
                    </a:lnTo>
                    <a:lnTo>
                      <a:pt x="57" y="100"/>
                    </a:lnTo>
                  </a:path>
                </a:pathLst>
              </a:custGeom>
              <a:solidFill>
                <a:srgbClr val="4fffff"/>
              </a:solidFill>
              <a:ln cap="rnd" w="9360">
                <a:solidFill>
                  <a:srgbClr val="4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760" bIns="23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0" name=""/>
              <p:cNvSpPr/>
              <p:nvPr/>
            </p:nvSpPr>
            <p:spPr>
              <a:xfrm>
                <a:off x="2905200" y="1170360"/>
                <a:ext cx="43560" cy="67320"/>
              </a:xfrm>
              <a:custGeom>
                <a:avLst/>
                <a:gdLst/>
                <a:ahLst/>
                <a:rect l="l" t="t" r="r" b="b"/>
                <a:pathLst>
                  <a:path w="99" h="152">
                    <a:moveTo>
                      <a:pt x="27" y="151"/>
                    </a:moveTo>
                    <a:lnTo>
                      <a:pt x="34" y="112"/>
                    </a:lnTo>
                    <a:lnTo>
                      <a:pt x="64" y="112"/>
                    </a:lnTo>
                    <a:lnTo>
                      <a:pt x="71" y="151"/>
                    </a:lnTo>
                    <a:lnTo>
                      <a:pt x="98" y="151"/>
                    </a:lnTo>
                    <a:lnTo>
                      <a:pt x="67" y="0"/>
                    </a:lnTo>
                    <a:lnTo>
                      <a:pt x="33" y="0"/>
                    </a:lnTo>
                    <a:lnTo>
                      <a:pt x="45" y="48"/>
                    </a:lnTo>
                    <a:lnTo>
                      <a:pt x="46" y="45"/>
                    </a:lnTo>
                    <a:lnTo>
                      <a:pt x="46" y="43"/>
                    </a:lnTo>
                    <a:lnTo>
                      <a:pt x="47" y="40"/>
                    </a:lnTo>
                    <a:lnTo>
                      <a:pt x="48" y="38"/>
                    </a:lnTo>
                    <a:lnTo>
                      <a:pt x="48" y="35"/>
                    </a:lnTo>
                    <a:lnTo>
                      <a:pt x="48" y="33"/>
                    </a:lnTo>
                    <a:lnTo>
                      <a:pt x="49" y="30"/>
                    </a:lnTo>
                    <a:lnTo>
                      <a:pt x="49" y="28"/>
                    </a:lnTo>
                    <a:lnTo>
                      <a:pt x="49" y="25"/>
                    </a:lnTo>
                    <a:lnTo>
                      <a:pt x="49" y="22"/>
                    </a:lnTo>
                    <a:lnTo>
                      <a:pt x="49" y="19"/>
                    </a:lnTo>
                    <a:lnTo>
                      <a:pt x="49" y="17"/>
                    </a:lnTo>
                    <a:lnTo>
                      <a:pt x="50" y="19"/>
                    </a:lnTo>
                    <a:lnTo>
                      <a:pt x="50" y="22"/>
                    </a:lnTo>
                    <a:lnTo>
                      <a:pt x="51" y="25"/>
                    </a:lnTo>
                    <a:lnTo>
                      <a:pt x="51" y="28"/>
                    </a:lnTo>
                    <a:lnTo>
                      <a:pt x="51" y="30"/>
                    </a:lnTo>
                    <a:lnTo>
                      <a:pt x="51" y="33"/>
                    </a:lnTo>
                    <a:lnTo>
                      <a:pt x="51" y="35"/>
                    </a:lnTo>
                    <a:lnTo>
                      <a:pt x="52" y="38"/>
                    </a:lnTo>
                    <a:lnTo>
                      <a:pt x="52" y="40"/>
                    </a:lnTo>
                    <a:lnTo>
                      <a:pt x="52" y="43"/>
                    </a:lnTo>
                    <a:lnTo>
                      <a:pt x="53" y="45"/>
                    </a:lnTo>
                    <a:lnTo>
                      <a:pt x="53" y="48"/>
                    </a:lnTo>
                    <a:lnTo>
                      <a:pt x="60" y="91"/>
                    </a:lnTo>
                    <a:lnTo>
                      <a:pt x="39" y="91"/>
                    </a:lnTo>
                    <a:lnTo>
                      <a:pt x="45" y="48"/>
                    </a:lnTo>
                    <a:lnTo>
                      <a:pt x="33" y="0"/>
                    </a:lnTo>
                    <a:lnTo>
                      <a:pt x="0" y="151"/>
                    </a:lnTo>
                    <a:lnTo>
                      <a:pt x="27" y="151"/>
                    </a:lnTo>
                  </a:path>
                </a:pathLst>
              </a:custGeom>
              <a:solidFill>
                <a:srgbClr val="4fffff"/>
              </a:solidFill>
              <a:ln cap="rnd" w="9360">
                <a:solidFill>
                  <a:srgbClr val="4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520" bIns="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1" name=""/>
              <p:cNvSpPr/>
              <p:nvPr/>
            </p:nvSpPr>
            <p:spPr>
              <a:xfrm>
                <a:off x="3000600" y="1170360"/>
                <a:ext cx="37080" cy="67320"/>
              </a:xfrm>
              <a:custGeom>
                <a:avLst/>
                <a:gdLst/>
                <a:ahLst/>
                <a:rect l="l" t="t" r="r" b="b"/>
                <a:pathLst>
                  <a:path w="84" h="152">
                    <a:moveTo>
                      <a:pt x="25" y="151"/>
                    </a:moveTo>
                    <a:lnTo>
                      <a:pt x="25" y="87"/>
                    </a:lnTo>
                    <a:lnTo>
                      <a:pt x="43" y="87"/>
                    </a:lnTo>
                    <a:lnTo>
                      <a:pt x="47" y="87"/>
                    </a:lnTo>
                    <a:lnTo>
                      <a:pt x="49" y="87"/>
                    </a:lnTo>
                    <a:lnTo>
                      <a:pt x="53" y="86"/>
                    </a:lnTo>
                    <a:lnTo>
                      <a:pt x="58" y="86"/>
                    </a:lnTo>
                    <a:lnTo>
                      <a:pt x="61" y="85"/>
                    </a:lnTo>
                    <a:lnTo>
                      <a:pt x="64" y="82"/>
                    </a:lnTo>
                    <a:lnTo>
                      <a:pt x="68" y="81"/>
                    </a:lnTo>
                    <a:lnTo>
                      <a:pt x="71" y="78"/>
                    </a:lnTo>
                    <a:lnTo>
                      <a:pt x="74" y="76"/>
                    </a:lnTo>
                    <a:lnTo>
                      <a:pt x="77" y="72"/>
                    </a:lnTo>
                    <a:lnTo>
                      <a:pt x="79" y="67"/>
                    </a:lnTo>
                    <a:lnTo>
                      <a:pt x="81" y="63"/>
                    </a:lnTo>
                    <a:lnTo>
                      <a:pt x="83" y="58"/>
                    </a:lnTo>
                    <a:lnTo>
                      <a:pt x="83" y="54"/>
                    </a:lnTo>
                    <a:lnTo>
                      <a:pt x="83" y="48"/>
                    </a:lnTo>
                    <a:lnTo>
                      <a:pt x="83" y="44"/>
                    </a:lnTo>
                    <a:lnTo>
                      <a:pt x="83" y="35"/>
                    </a:lnTo>
                    <a:lnTo>
                      <a:pt x="83" y="28"/>
                    </a:lnTo>
                    <a:lnTo>
                      <a:pt x="80" y="20"/>
                    </a:lnTo>
                    <a:lnTo>
                      <a:pt x="77" y="14"/>
                    </a:lnTo>
                    <a:lnTo>
                      <a:pt x="73" y="9"/>
                    </a:lnTo>
                    <a:lnTo>
                      <a:pt x="67" y="4"/>
                    </a:lnTo>
                    <a:lnTo>
                      <a:pt x="61" y="1"/>
                    </a:lnTo>
                    <a:lnTo>
                      <a:pt x="52" y="0"/>
                    </a:lnTo>
                    <a:lnTo>
                      <a:pt x="0" y="0"/>
                    </a:lnTo>
                    <a:lnTo>
                      <a:pt x="25" y="23"/>
                    </a:lnTo>
                    <a:lnTo>
                      <a:pt x="37" y="23"/>
                    </a:lnTo>
                    <a:lnTo>
                      <a:pt x="42" y="23"/>
                    </a:lnTo>
                    <a:lnTo>
                      <a:pt x="47" y="23"/>
                    </a:lnTo>
                    <a:lnTo>
                      <a:pt x="49" y="25"/>
                    </a:lnTo>
                    <a:lnTo>
                      <a:pt x="53" y="26"/>
                    </a:lnTo>
                    <a:lnTo>
                      <a:pt x="55" y="29"/>
                    </a:lnTo>
                    <a:lnTo>
                      <a:pt x="56" y="32"/>
                    </a:lnTo>
                    <a:lnTo>
                      <a:pt x="57" y="36"/>
                    </a:lnTo>
                    <a:lnTo>
                      <a:pt x="58" y="42"/>
                    </a:lnTo>
                    <a:lnTo>
                      <a:pt x="57" y="49"/>
                    </a:lnTo>
                    <a:lnTo>
                      <a:pt x="56" y="54"/>
                    </a:lnTo>
                    <a:lnTo>
                      <a:pt x="54" y="58"/>
                    </a:lnTo>
                    <a:lnTo>
                      <a:pt x="53" y="61"/>
                    </a:lnTo>
                    <a:lnTo>
                      <a:pt x="49" y="64"/>
                    </a:lnTo>
                    <a:lnTo>
                      <a:pt x="47" y="65"/>
                    </a:lnTo>
                    <a:lnTo>
                      <a:pt x="44" y="66"/>
                    </a:lnTo>
                    <a:lnTo>
                      <a:pt x="38" y="66"/>
                    </a:lnTo>
                    <a:lnTo>
                      <a:pt x="25" y="66"/>
                    </a:lnTo>
                    <a:lnTo>
                      <a:pt x="25" y="23"/>
                    </a:lnTo>
                    <a:lnTo>
                      <a:pt x="0" y="0"/>
                    </a:lnTo>
                    <a:lnTo>
                      <a:pt x="0" y="151"/>
                    </a:lnTo>
                    <a:lnTo>
                      <a:pt x="25" y="151"/>
                    </a:lnTo>
                  </a:path>
                </a:pathLst>
              </a:custGeom>
              <a:solidFill>
                <a:srgbClr val="4fffff"/>
              </a:solidFill>
              <a:ln cap="rnd" w="9360">
                <a:solidFill>
                  <a:srgbClr val="4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520" bIns="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" name=""/>
              <p:cNvSpPr/>
              <p:nvPr/>
            </p:nvSpPr>
            <p:spPr>
              <a:xfrm>
                <a:off x="3090960" y="1170360"/>
                <a:ext cx="9720" cy="67320"/>
              </a:xfrm>
              <a:custGeom>
                <a:avLst/>
                <a:gdLst/>
                <a:ahLst/>
                <a:rect l="l" t="t" r="r" b="b"/>
                <a:pathLst>
                  <a:path w="22" h="152">
                    <a:moveTo>
                      <a:pt x="21" y="151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151"/>
                    </a:lnTo>
                    <a:lnTo>
                      <a:pt x="21" y="151"/>
                    </a:lnTo>
                  </a:path>
                </a:pathLst>
              </a:custGeom>
              <a:solidFill>
                <a:srgbClr val="4fffff"/>
              </a:solidFill>
              <a:ln cap="rnd" w="9360">
                <a:solidFill>
                  <a:srgbClr val="4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520" bIns="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3" name=""/>
              <p:cNvSpPr/>
              <p:nvPr/>
            </p:nvSpPr>
            <p:spPr>
              <a:xfrm>
                <a:off x="3153600" y="1170360"/>
                <a:ext cx="37440" cy="67320"/>
              </a:xfrm>
              <a:custGeom>
                <a:avLst/>
                <a:gdLst/>
                <a:ahLst/>
                <a:rect l="l" t="t" r="r" b="b"/>
                <a:pathLst>
                  <a:path w="85" h="152">
                    <a:moveTo>
                      <a:pt x="0" y="23"/>
                    </a:moveTo>
                    <a:lnTo>
                      <a:pt x="29" y="23"/>
                    </a:lnTo>
                    <a:lnTo>
                      <a:pt x="29" y="151"/>
                    </a:lnTo>
                    <a:lnTo>
                      <a:pt x="54" y="151"/>
                    </a:lnTo>
                    <a:lnTo>
                      <a:pt x="54" y="23"/>
                    </a:lnTo>
                    <a:lnTo>
                      <a:pt x="84" y="23"/>
                    </a:lnTo>
                    <a:lnTo>
                      <a:pt x="84" y="0"/>
                    </a:lnTo>
                    <a:lnTo>
                      <a:pt x="0" y="0"/>
                    </a:lnTo>
                    <a:lnTo>
                      <a:pt x="0" y="23"/>
                    </a:lnTo>
                  </a:path>
                </a:pathLst>
              </a:custGeom>
              <a:solidFill>
                <a:srgbClr val="4fffff"/>
              </a:solidFill>
              <a:ln cap="rnd" w="9360">
                <a:solidFill>
                  <a:srgbClr val="4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520" bIns="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4" name=""/>
              <p:cNvSpPr/>
              <p:nvPr/>
            </p:nvSpPr>
            <p:spPr>
              <a:xfrm>
                <a:off x="3238200" y="1170360"/>
                <a:ext cx="43200" cy="67320"/>
              </a:xfrm>
              <a:custGeom>
                <a:avLst/>
                <a:gdLst/>
                <a:ahLst/>
                <a:rect l="l" t="t" r="r" b="b"/>
                <a:pathLst>
                  <a:path w="98" h="152">
                    <a:moveTo>
                      <a:pt x="27" y="151"/>
                    </a:moveTo>
                    <a:lnTo>
                      <a:pt x="34" y="112"/>
                    </a:lnTo>
                    <a:lnTo>
                      <a:pt x="63" y="112"/>
                    </a:lnTo>
                    <a:lnTo>
                      <a:pt x="71" y="151"/>
                    </a:lnTo>
                    <a:lnTo>
                      <a:pt x="97" y="151"/>
                    </a:lnTo>
                    <a:lnTo>
                      <a:pt x="67" y="0"/>
                    </a:lnTo>
                    <a:lnTo>
                      <a:pt x="32" y="0"/>
                    </a:lnTo>
                    <a:lnTo>
                      <a:pt x="45" y="48"/>
                    </a:lnTo>
                    <a:lnTo>
                      <a:pt x="46" y="45"/>
                    </a:lnTo>
                    <a:lnTo>
                      <a:pt x="46" y="43"/>
                    </a:lnTo>
                    <a:lnTo>
                      <a:pt x="47" y="40"/>
                    </a:lnTo>
                    <a:lnTo>
                      <a:pt x="47" y="38"/>
                    </a:lnTo>
                    <a:lnTo>
                      <a:pt x="47" y="35"/>
                    </a:lnTo>
                    <a:lnTo>
                      <a:pt x="47" y="33"/>
                    </a:lnTo>
                    <a:lnTo>
                      <a:pt x="47" y="30"/>
                    </a:lnTo>
                    <a:lnTo>
                      <a:pt x="47" y="28"/>
                    </a:lnTo>
                    <a:lnTo>
                      <a:pt x="48" y="25"/>
                    </a:lnTo>
                    <a:lnTo>
                      <a:pt x="48" y="22"/>
                    </a:lnTo>
                    <a:lnTo>
                      <a:pt x="49" y="19"/>
                    </a:lnTo>
                    <a:lnTo>
                      <a:pt x="49" y="17"/>
                    </a:lnTo>
                    <a:lnTo>
                      <a:pt x="50" y="19"/>
                    </a:lnTo>
                    <a:lnTo>
                      <a:pt x="50" y="22"/>
                    </a:lnTo>
                    <a:lnTo>
                      <a:pt x="50" y="25"/>
                    </a:lnTo>
                    <a:lnTo>
                      <a:pt x="50" y="28"/>
                    </a:lnTo>
                    <a:lnTo>
                      <a:pt x="51" y="30"/>
                    </a:lnTo>
                    <a:lnTo>
                      <a:pt x="51" y="33"/>
                    </a:lnTo>
                    <a:lnTo>
                      <a:pt x="52" y="35"/>
                    </a:lnTo>
                    <a:lnTo>
                      <a:pt x="52" y="38"/>
                    </a:lnTo>
                    <a:lnTo>
                      <a:pt x="52" y="40"/>
                    </a:lnTo>
                    <a:lnTo>
                      <a:pt x="52" y="43"/>
                    </a:lnTo>
                    <a:lnTo>
                      <a:pt x="52" y="45"/>
                    </a:lnTo>
                    <a:lnTo>
                      <a:pt x="52" y="48"/>
                    </a:lnTo>
                    <a:lnTo>
                      <a:pt x="59" y="91"/>
                    </a:lnTo>
                    <a:lnTo>
                      <a:pt x="38" y="91"/>
                    </a:lnTo>
                    <a:lnTo>
                      <a:pt x="45" y="48"/>
                    </a:lnTo>
                    <a:lnTo>
                      <a:pt x="32" y="0"/>
                    </a:lnTo>
                    <a:lnTo>
                      <a:pt x="0" y="151"/>
                    </a:lnTo>
                    <a:lnTo>
                      <a:pt x="27" y="151"/>
                    </a:lnTo>
                  </a:path>
                </a:pathLst>
              </a:custGeom>
              <a:solidFill>
                <a:srgbClr val="4fffff"/>
              </a:solidFill>
              <a:ln cap="rnd" w="9360">
                <a:solidFill>
                  <a:srgbClr val="4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520" bIns="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5" name=""/>
              <p:cNvSpPr/>
              <p:nvPr/>
            </p:nvSpPr>
            <p:spPr>
              <a:xfrm>
                <a:off x="3333600" y="1170360"/>
                <a:ext cx="31680" cy="67320"/>
              </a:xfrm>
              <a:custGeom>
                <a:avLst/>
                <a:gdLst/>
                <a:ahLst/>
                <a:rect l="l" t="t" r="r" b="b"/>
                <a:pathLst>
                  <a:path w="72" h="152">
                    <a:moveTo>
                      <a:pt x="71" y="151"/>
                    </a:moveTo>
                    <a:lnTo>
                      <a:pt x="71" y="128"/>
                    </a:lnTo>
                    <a:lnTo>
                      <a:pt x="26" y="128"/>
                    </a:lnTo>
                    <a:lnTo>
                      <a:pt x="26" y="0"/>
                    </a:lnTo>
                    <a:lnTo>
                      <a:pt x="0" y="0"/>
                    </a:lnTo>
                    <a:lnTo>
                      <a:pt x="0" y="151"/>
                    </a:lnTo>
                    <a:lnTo>
                      <a:pt x="71" y="151"/>
                    </a:lnTo>
                  </a:path>
                </a:pathLst>
              </a:custGeom>
              <a:solidFill>
                <a:srgbClr val="4fffff"/>
              </a:solidFill>
              <a:ln cap="rnd" w="9360">
                <a:solidFill>
                  <a:srgbClr val="4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520" bIns="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6" name=""/>
              <p:cNvSpPr/>
              <p:nvPr/>
            </p:nvSpPr>
            <p:spPr>
              <a:xfrm>
                <a:off x="3481920" y="1169280"/>
                <a:ext cx="36720" cy="70560"/>
              </a:xfrm>
              <a:custGeom>
                <a:avLst/>
                <a:gdLst/>
                <a:ahLst/>
                <a:rect l="l" t="t" r="r" b="b"/>
                <a:pathLst>
                  <a:path w="83" h="159">
                    <a:moveTo>
                      <a:pt x="57" y="100"/>
                    </a:moveTo>
                    <a:lnTo>
                      <a:pt x="57" y="105"/>
                    </a:lnTo>
                    <a:lnTo>
                      <a:pt x="57" y="110"/>
                    </a:lnTo>
                    <a:lnTo>
                      <a:pt x="56" y="115"/>
                    </a:lnTo>
                    <a:lnTo>
                      <a:pt x="56" y="120"/>
                    </a:lnTo>
                    <a:lnTo>
                      <a:pt x="54" y="126"/>
                    </a:lnTo>
                    <a:lnTo>
                      <a:pt x="52" y="131"/>
                    </a:lnTo>
                    <a:lnTo>
                      <a:pt x="48" y="133"/>
                    </a:lnTo>
                    <a:lnTo>
                      <a:pt x="44" y="135"/>
                    </a:lnTo>
                    <a:lnTo>
                      <a:pt x="38" y="133"/>
                    </a:lnTo>
                    <a:lnTo>
                      <a:pt x="34" y="131"/>
                    </a:lnTo>
                    <a:lnTo>
                      <a:pt x="31" y="127"/>
                    </a:lnTo>
                    <a:lnTo>
                      <a:pt x="28" y="123"/>
                    </a:lnTo>
                    <a:lnTo>
                      <a:pt x="27" y="117"/>
                    </a:lnTo>
                    <a:lnTo>
                      <a:pt x="26" y="112"/>
                    </a:lnTo>
                    <a:lnTo>
                      <a:pt x="26" y="106"/>
                    </a:lnTo>
                    <a:lnTo>
                      <a:pt x="26" y="101"/>
                    </a:lnTo>
                    <a:lnTo>
                      <a:pt x="26" y="61"/>
                    </a:lnTo>
                    <a:lnTo>
                      <a:pt x="26" y="55"/>
                    </a:lnTo>
                    <a:lnTo>
                      <a:pt x="26" y="50"/>
                    </a:lnTo>
                    <a:lnTo>
                      <a:pt x="26" y="43"/>
                    </a:lnTo>
                    <a:lnTo>
                      <a:pt x="27" y="38"/>
                    </a:lnTo>
                    <a:lnTo>
                      <a:pt x="29" y="32"/>
                    </a:lnTo>
                    <a:lnTo>
                      <a:pt x="33" y="28"/>
                    </a:lnTo>
                    <a:lnTo>
                      <a:pt x="37" y="23"/>
                    </a:lnTo>
                    <a:lnTo>
                      <a:pt x="44" y="22"/>
                    </a:lnTo>
                    <a:lnTo>
                      <a:pt x="48" y="23"/>
                    </a:lnTo>
                    <a:lnTo>
                      <a:pt x="51" y="26"/>
                    </a:lnTo>
                    <a:lnTo>
                      <a:pt x="53" y="29"/>
                    </a:lnTo>
                    <a:lnTo>
                      <a:pt x="55" y="33"/>
                    </a:lnTo>
                    <a:lnTo>
                      <a:pt x="56" y="38"/>
                    </a:lnTo>
                    <a:lnTo>
                      <a:pt x="56" y="42"/>
                    </a:lnTo>
                    <a:lnTo>
                      <a:pt x="56" y="47"/>
                    </a:lnTo>
                    <a:lnTo>
                      <a:pt x="57" y="50"/>
                    </a:lnTo>
                    <a:lnTo>
                      <a:pt x="81" y="50"/>
                    </a:lnTo>
                    <a:lnTo>
                      <a:pt x="81" y="48"/>
                    </a:lnTo>
                    <a:lnTo>
                      <a:pt x="81" y="44"/>
                    </a:lnTo>
                    <a:lnTo>
                      <a:pt x="81" y="42"/>
                    </a:lnTo>
                    <a:lnTo>
                      <a:pt x="81" y="39"/>
                    </a:lnTo>
                    <a:lnTo>
                      <a:pt x="80" y="30"/>
                    </a:lnTo>
                    <a:lnTo>
                      <a:pt x="77" y="22"/>
                    </a:lnTo>
                    <a:lnTo>
                      <a:pt x="75" y="16"/>
                    </a:lnTo>
                    <a:lnTo>
                      <a:pt x="71" y="10"/>
                    </a:lnTo>
                    <a:lnTo>
                      <a:pt x="65" y="6"/>
                    </a:lnTo>
                    <a:lnTo>
                      <a:pt x="59" y="2"/>
                    </a:lnTo>
                    <a:lnTo>
                      <a:pt x="52" y="1"/>
                    </a:lnTo>
                    <a:lnTo>
                      <a:pt x="44" y="0"/>
                    </a:lnTo>
                    <a:lnTo>
                      <a:pt x="31" y="2"/>
                    </a:lnTo>
                    <a:lnTo>
                      <a:pt x="21" y="5"/>
                    </a:lnTo>
                    <a:lnTo>
                      <a:pt x="13" y="12"/>
                    </a:lnTo>
                    <a:lnTo>
                      <a:pt x="7" y="19"/>
                    </a:lnTo>
                    <a:lnTo>
                      <a:pt x="3" y="29"/>
                    </a:lnTo>
                    <a:lnTo>
                      <a:pt x="2" y="41"/>
                    </a:lnTo>
                    <a:lnTo>
                      <a:pt x="0" y="54"/>
                    </a:lnTo>
                    <a:lnTo>
                      <a:pt x="0" y="67"/>
                    </a:lnTo>
                    <a:lnTo>
                      <a:pt x="0" y="88"/>
                    </a:lnTo>
                    <a:lnTo>
                      <a:pt x="0" y="102"/>
                    </a:lnTo>
                    <a:lnTo>
                      <a:pt x="1" y="115"/>
                    </a:lnTo>
                    <a:lnTo>
                      <a:pt x="3" y="127"/>
                    </a:lnTo>
                    <a:lnTo>
                      <a:pt x="7" y="138"/>
                    </a:lnTo>
                    <a:lnTo>
                      <a:pt x="12" y="146"/>
                    </a:lnTo>
                    <a:lnTo>
                      <a:pt x="20" y="152"/>
                    </a:lnTo>
                    <a:lnTo>
                      <a:pt x="30" y="157"/>
                    </a:lnTo>
                    <a:lnTo>
                      <a:pt x="44" y="158"/>
                    </a:lnTo>
                    <a:lnTo>
                      <a:pt x="53" y="157"/>
                    </a:lnTo>
                    <a:lnTo>
                      <a:pt x="62" y="154"/>
                    </a:lnTo>
                    <a:lnTo>
                      <a:pt x="68" y="150"/>
                    </a:lnTo>
                    <a:lnTo>
                      <a:pt x="73" y="143"/>
                    </a:lnTo>
                    <a:lnTo>
                      <a:pt x="76" y="136"/>
                    </a:lnTo>
                    <a:lnTo>
                      <a:pt x="79" y="128"/>
                    </a:lnTo>
                    <a:lnTo>
                      <a:pt x="81" y="119"/>
                    </a:lnTo>
                    <a:lnTo>
                      <a:pt x="81" y="109"/>
                    </a:lnTo>
                    <a:lnTo>
                      <a:pt x="82" y="106"/>
                    </a:lnTo>
                    <a:lnTo>
                      <a:pt x="82" y="105"/>
                    </a:lnTo>
                    <a:lnTo>
                      <a:pt x="82" y="102"/>
                    </a:lnTo>
                    <a:lnTo>
                      <a:pt x="82" y="100"/>
                    </a:lnTo>
                    <a:lnTo>
                      <a:pt x="57" y="100"/>
                    </a:lnTo>
                  </a:path>
                </a:pathLst>
              </a:custGeom>
              <a:solidFill>
                <a:srgbClr val="4fffff"/>
              </a:solidFill>
              <a:ln cap="rnd" w="9360">
                <a:solidFill>
                  <a:srgbClr val="4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760" bIns="23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7" name=""/>
              <p:cNvSpPr/>
              <p:nvPr/>
            </p:nvSpPr>
            <p:spPr>
              <a:xfrm>
                <a:off x="3572280" y="1169280"/>
                <a:ext cx="39960" cy="70560"/>
              </a:xfrm>
              <a:custGeom>
                <a:avLst/>
                <a:gdLst/>
                <a:ahLst/>
                <a:rect l="l" t="t" r="r" b="b"/>
                <a:pathLst>
                  <a:path w="91" h="159">
                    <a:moveTo>
                      <a:pt x="0" y="88"/>
                    </a:moveTo>
                    <a:lnTo>
                      <a:pt x="0" y="102"/>
                    </a:lnTo>
                    <a:lnTo>
                      <a:pt x="2" y="115"/>
                    </a:lnTo>
                    <a:lnTo>
                      <a:pt x="3" y="127"/>
                    </a:lnTo>
                    <a:lnTo>
                      <a:pt x="8" y="138"/>
                    </a:lnTo>
                    <a:lnTo>
                      <a:pt x="13" y="146"/>
                    </a:lnTo>
                    <a:lnTo>
                      <a:pt x="21" y="152"/>
                    </a:lnTo>
                    <a:lnTo>
                      <a:pt x="32" y="157"/>
                    </a:lnTo>
                    <a:lnTo>
                      <a:pt x="45" y="158"/>
                    </a:lnTo>
                    <a:lnTo>
                      <a:pt x="59" y="157"/>
                    </a:lnTo>
                    <a:lnTo>
                      <a:pt x="70" y="152"/>
                    </a:lnTo>
                    <a:lnTo>
                      <a:pt x="77" y="146"/>
                    </a:lnTo>
                    <a:lnTo>
                      <a:pt x="83" y="138"/>
                    </a:lnTo>
                    <a:lnTo>
                      <a:pt x="87" y="127"/>
                    </a:lnTo>
                    <a:lnTo>
                      <a:pt x="89" y="115"/>
                    </a:lnTo>
                    <a:lnTo>
                      <a:pt x="90" y="102"/>
                    </a:lnTo>
                    <a:lnTo>
                      <a:pt x="90" y="88"/>
                    </a:lnTo>
                    <a:lnTo>
                      <a:pt x="90" y="67"/>
                    </a:lnTo>
                    <a:lnTo>
                      <a:pt x="89" y="54"/>
                    </a:lnTo>
                    <a:lnTo>
                      <a:pt x="88" y="41"/>
                    </a:lnTo>
                    <a:lnTo>
                      <a:pt x="86" y="29"/>
                    </a:lnTo>
                    <a:lnTo>
                      <a:pt x="82" y="19"/>
                    </a:lnTo>
                    <a:lnTo>
                      <a:pt x="77" y="12"/>
                    </a:lnTo>
                    <a:lnTo>
                      <a:pt x="68" y="5"/>
                    </a:lnTo>
                    <a:lnTo>
                      <a:pt x="59" y="2"/>
                    </a:lnTo>
                    <a:lnTo>
                      <a:pt x="45" y="0"/>
                    </a:lnTo>
                    <a:lnTo>
                      <a:pt x="32" y="2"/>
                    </a:lnTo>
                    <a:lnTo>
                      <a:pt x="22" y="5"/>
                    </a:lnTo>
                    <a:lnTo>
                      <a:pt x="13" y="12"/>
                    </a:lnTo>
                    <a:lnTo>
                      <a:pt x="8" y="19"/>
                    </a:lnTo>
                    <a:lnTo>
                      <a:pt x="5" y="29"/>
                    </a:lnTo>
                    <a:lnTo>
                      <a:pt x="3" y="41"/>
                    </a:lnTo>
                    <a:lnTo>
                      <a:pt x="1" y="54"/>
                    </a:lnTo>
                    <a:lnTo>
                      <a:pt x="0" y="67"/>
                    </a:lnTo>
                    <a:lnTo>
                      <a:pt x="27" y="61"/>
                    </a:lnTo>
                    <a:lnTo>
                      <a:pt x="27" y="55"/>
                    </a:lnTo>
                    <a:lnTo>
                      <a:pt x="27" y="50"/>
                    </a:lnTo>
                    <a:lnTo>
                      <a:pt x="27" y="43"/>
                    </a:lnTo>
                    <a:lnTo>
                      <a:pt x="28" y="38"/>
                    </a:lnTo>
                    <a:lnTo>
                      <a:pt x="31" y="32"/>
                    </a:lnTo>
                    <a:lnTo>
                      <a:pt x="34" y="28"/>
                    </a:lnTo>
                    <a:lnTo>
                      <a:pt x="38" y="23"/>
                    </a:lnTo>
                    <a:lnTo>
                      <a:pt x="45" y="22"/>
                    </a:lnTo>
                    <a:lnTo>
                      <a:pt x="52" y="23"/>
                    </a:lnTo>
                    <a:lnTo>
                      <a:pt x="56" y="28"/>
                    </a:lnTo>
                    <a:lnTo>
                      <a:pt x="59" y="32"/>
                    </a:lnTo>
                    <a:lnTo>
                      <a:pt x="62" y="38"/>
                    </a:lnTo>
                    <a:lnTo>
                      <a:pt x="62" y="44"/>
                    </a:lnTo>
                    <a:lnTo>
                      <a:pt x="63" y="50"/>
                    </a:lnTo>
                    <a:lnTo>
                      <a:pt x="63" y="56"/>
                    </a:lnTo>
                    <a:lnTo>
                      <a:pt x="63" y="61"/>
                    </a:lnTo>
                    <a:lnTo>
                      <a:pt x="63" y="99"/>
                    </a:lnTo>
                    <a:lnTo>
                      <a:pt x="63" y="105"/>
                    </a:lnTo>
                    <a:lnTo>
                      <a:pt x="63" y="110"/>
                    </a:lnTo>
                    <a:lnTo>
                      <a:pt x="62" y="116"/>
                    </a:lnTo>
                    <a:lnTo>
                      <a:pt x="62" y="122"/>
                    </a:lnTo>
                    <a:lnTo>
                      <a:pt x="59" y="127"/>
                    </a:lnTo>
                    <a:lnTo>
                      <a:pt x="56" y="131"/>
                    </a:lnTo>
                    <a:lnTo>
                      <a:pt x="52" y="133"/>
                    </a:lnTo>
                    <a:lnTo>
                      <a:pt x="45" y="135"/>
                    </a:lnTo>
                    <a:lnTo>
                      <a:pt x="39" y="133"/>
                    </a:lnTo>
                    <a:lnTo>
                      <a:pt x="36" y="131"/>
                    </a:lnTo>
                    <a:lnTo>
                      <a:pt x="32" y="127"/>
                    </a:lnTo>
                    <a:lnTo>
                      <a:pt x="29" y="123"/>
                    </a:lnTo>
                    <a:lnTo>
                      <a:pt x="28" y="117"/>
                    </a:lnTo>
                    <a:lnTo>
                      <a:pt x="27" y="112"/>
                    </a:lnTo>
                    <a:lnTo>
                      <a:pt x="27" y="106"/>
                    </a:lnTo>
                    <a:lnTo>
                      <a:pt x="27" y="101"/>
                    </a:lnTo>
                    <a:lnTo>
                      <a:pt x="27" y="61"/>
                    </a:lnTo>
                    <a:lnTo>
                      <a:pt x="0" y="67"/>
                    </a:lnTo>
                    <a:lnTo>
                      <a:pt x="0" y="88"/>
                    </a:lnTo>
                  </a:path>
                </a:pathLst>
              </a:custGeom>
              <a:solidFill>
                <a:srgbClr val="4fffff"/>
              </a:solidFill>
              <a:ln cap="rnd" w="9360">
                <a:solidFill>
                  <a:srgbClr val="4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760" bIns="23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8" name=""/>
              <p:cNvSpPr/>
              <p:nvPr/>
            </p:nvSpPr>
            <p:spPr>
              <a:xfrm>
                <a:off x="3668400" y="1170360"/>
                <a:ext cx="40320" cy="67320"/>
              </a:xfrm>
              <a:custGeom>
                <a:avLst/>
                <a:gdLst/>
                <a:ahLst/>
                <a:rect l="l" t="t" r="r" b="b"/>
                <a:pathLst>
                  <a:path w="91" h="152">
                    <a:moveTo>
                      <a:pt x="29" y="86"/>
                    </a:moveTo>
                    <a:lnTo>
                      <a:pt x="32" y="86"/>
                    </a:lnTo>
                    <a:lnTo>
                      <a:pt x="35" y="86"/>
                    </a:lnTo>
                    <a:lnTo>
                      <a:pt x="38" y="86"/>
                    </a:lnTo>
                    <a:lnTo>
                      <a:pt x="40" y="86"/>
                    </a:lnTo>
                    <a:lnTo>
                      <a:pt x="43" y="86"/>
                    </a:lnTo>
                    <a:lnTo>
                      <a:pt x="45" y="86"/>
                    </a:lnTo>
                    <a:lnTo>
                      <a:pt x="48" y="87"/>
                    </a:lnTo>
                    <a:lnTo>
                      <a:pt x="51" y="87"/>
                    </a:lnTo>
                    <a:lnTo>
                      <a:pt x="53" y="89"/>
                    </a:lnTo>
                    <a:lnTo>
                      <a:pt x="55" y="91"/>
                    </a:lnTo>
                    <a:lnTo>
                      <a:pt x="57" y="94"/>
                    </a:lnTo>
                    <a:lnTo>
                      <a:pt x="59" y="97"/>
                    </a:lnTo>
                    <a:lnTo>
                      <a:pt x="59" y="102"/>
                    </a:lnTo>
                    <a:lnTo>
                      <a:pt x="60" y="105"/>
                    </a:lnTo>
                    <a:lnTo>
                      <a:pt x="60" y="109"/>
                    </a:lnTo>
                    <a:lnTo>
                      <a:pt x="60" y="112"/>
                    </a:lnTo>
                    <a:lnTo>
                      <a:pt x="60" y="117"/>
                    </a:lnTo>
                    <a:lnTo>
                      <a:pt x="60" y="121"/>
                    </a:lnTo>
                    <a:lnTo>
                      <a:pt x="60" y="127"/>
                    </a:lnTo>
                    <a:lnTo>
                      <a:pt x="60" y="132"/>
                    </a:lnTo>
                    <a:lnTo>
                      <a:pt x="60" y="137"/>
                    </a:lnTo>
                    <a:lnTo>
                      <a:pt x="60" y="142"/>
                    </a:lnTo>
                    <a:lnTo>
                      <a:pt x="61" y="147"/>
                    </a:lnTo>
                    <a:lnTo>
                      <a:pt x="62" y="151"/>
                    </a:lnTo>
                    <a:lnTo>
                      <a:pt x="90" y="151"/>
                    </a:lnTo>
                    <a:lnTo>
                      <a:pt x="90" y="148"/>
                    </a:lnTo>
                    <a:lnTo>
                      <a:pt x="88" y="145"/>
                    </a:lnTo>
                    <a:lnTo>
                      <a:pt x="86" y="139"/>
                    </a:lnTo>
                    <a:lnTo>
                      <a:pt x="85" y="133"/>
                    </a:lnTo>
                    <a:lnTo>
                      <a:pt x="85" y="124"/>
                    </a:lnTo>
                    <a:lnTo>
                      <a:pt x="84" y="117"/>
                    </a:lnTo>
                    <a:lnTo>
                      <a:pt x="84" y="110"/>
                    </a:lnTo>
                    <a:lnTo>
                      <a:pt x="84" y="104"/>
                    </a:lnTo>
                    <a:lnTo>
                      <a:pt x="84" y="100"/>
                    </a:lnTo>
                    <a:lnTo>
                      <a:pt x="84" y="95"/>
                    </a:lnTo>
                    <a:lnTo>
                      <a:pt x="84" y="90"/>
                    </a:lnTo>
                    <a:lnTo>
                      <a:pt x="83" y="86"/>
                    </a:lnTo>
                    <a:lnTo>
                      <a:pt x="81" y="81"/>
                    </a:lnTo>
                    <a:lnTo>
                      <a:pt x="78" y="79"/>
                    </a:lnTo>
                    <a:lnTo>
                      <a:pt x="75" y="76"/>
                    </a:lnTo>
                    <a:lnTo>
                      <a:pt x="70" y="75"/>
                    </a:lnTo>
                    <a:lnTo>
                      <a:pt x="65" y="74"/>
                    </a:lnTo>
                    <a:lnTo>
                      <a:pt x="65" y="73"/>
                    </a:lnTo>
                    <a:lnTo>
                      <a:pt x="70" y="71"/>
                    </a:lnTo>
                    <a:lnTo>
                      <a:pt x="75" y="69"/>
                    </a:lnTo>
                    <a:lnTo>
                      <a:pt x="80" y="65"/>
                    </a:lnTo>
                    <a:lnTo>
                      <a:pt x="82" y="61"/>
                    </a:lnTo>
                    <a:lnTo>
                      <a:pt x="83" y="55"/>
                    </a:lnTo>
                    <a:lnTo>
                      <a:pt x="84" y="49"/>
                    </a:lnTo>
                    <a:lnTo>
                      <a:pt x="85" y="43"/>
                    </a:lnTo>
                    <a:lnTo>
                      <a:pt x="85" y="36"/>
                    </a:lnTo>
                    <a:lnTo>
                      <a:pt x="84" y="27"/>
                    </a:lnTo>
                    <a:lnTo>
                      <a:pt x="83" y="19"/>
                    </a:lnTo>
                    <a:lnTo>
                      <a:pt x="80" y="13"/>
                    </a:lnTo>
                    <a:lnTo>
                      <a:pt x="75" y="9"/>
                    </a:lnTo>
                    <a:lnTo>
                      <a:pt x="69" y="4"/>
                    </a:lnTo>
                    <a:lnTo>
                      <a:pt x="63" y="3"/>
                    </a:lnTo>
                    <a:lnTo>
                      <a:pt x="55" y="1"/>
                    </a:lnTo>
                    <a:lnTo>
                      <a:pt x="47" y="0"/>
                    </a:lnTo>
                    <a:lnTo>
                      <a:pt x="25" y="23"/>
                    </a:lnTo>
                    <a:lnTo>
                      <a:pt x="44" y="23"/>
                    </a:lnTo>
                    <a:lnTo>
                      <a:pt x="47" y="23"/>
                    </a:lnTo>
                    <a:lnTo>
                      <a:pt x="51" y="24"/>
                    </a:lnTo>
                    <a:lnTo>
                      <a:pt x="53" y="25"/>
                    </a:lnTo>
                    <a:lnTo>
                      <a:pt x="55" y="26"/>
                    </a:lnTo>
                    <a:lnTo>
                      <a:pt x="56" y="29"/>
                    </a:lnTo>
                    <a:lnTo>
                      <a:pt x="58" y="32"/>
                    </a:lnTo>
                    <a:lnTo>
                      <a:pt x="59" y="36"/>
                    </a:lnTo>
                    <a:lnTo>
                      <a:pt x="60" y="42"/>
                    </a:lnTo>
                    <a:lnTo>
                      <a:pt x="59" y="48"/>
                    </a:lnTo>
                    <a:lnTo>
                      <a:pt x="59" y="52"/>
                    </a:lnTo>
                    <a:lnTo>
                      <a:pt x="57" y="56"/>
                    </a:lnTo>
                    <a:lnTo>
                      <a:pt x="55" y="59"/>
                    </a:lnTo>
                    <a:lnTo>
                      <a:pt x="53" y="61"/>
                    </a:lnTo>
                    <a:lnTo>
                      <a:pt x="51" y="63"/>
                    </a:lnTo>
                    <a:lnTo>
                      <a:pt x="48" y="64"/>
                    </a:lnTo>
                    <a:lnTo>
                      <a:pt x="45" y="64"/>
                    </a:lnTo>
                    <a:lnTo>
                      <a:pt x="25" y="64"/>
                    </a:lnTo>
                    <a:lnTo>
                      <a:pt x="25" y="23"/>
                    </a:lnTo>
                    <a:lnTo>
                      <a:pt x="47" y="0"/>
                    </a:lnTo>
                    <a:lnTo>
                      <a:pt x="0" y="0"/>
                    </a:lnTo>
                    <a:lnTo>
                      <a:pt x="0" y="151"/>
                    </a:lnTo>
                    <a:lnTo>
                      <a:pt x="25" y="151"/>
                    </a:lnTo>
                    <a:lnTo>
                      <a:pt x="25" y="86"/>
                    </a:lnTo>
                    <a:lnTo>
                      <a:pt x="29" y="86"/>
                    </a:lnTo>
                  </a:path>
                </a:pathLst>
              </a:custGeom>
              <a:solidFill>
                <a:srgbClr val="4fffff"/>
              </a:solidFill>
              <a:ln cap="rnd" w="9360">
                <a:solidFill>
                  <a:srgbClr val="4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520" bIns="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9" name=""/>
              <p:cNvSpPr/>
              <p:nvPr/>
            </p:nvSpPr>
            <p:spPr>
              <a:xfrm>
                <a:off x="3763440" y="1170360"/>
                <a:ext cx="37440" cy="67320"/>
              </a:xfrm>
              <a:custGeom>
                <a:avLst/>
                <a:gdLst/>
                <a:ahLst/>
                <a:rect l="l" t="t" r="r" b="b"/>
                <a:pathLst>
                  <a:path w="85" h="152">
                    <a:moveTo>
                      <a:pt x="26" y="151"/>
                    </a:moveTo>
                    <a:lnTo>
                      <a:pt x="26" y="87"/>
                    </a:lnTo>
                    <a:lnTo>
                      <a:pt x="42" y="87"/>
                    </a:lnTo>
                    <a:lnTo>
                      <a:pt x="46" y="87"/>
                    </a:lnTo>
                    <a:lnTo>
                      <a:pt x="49" y="87"/>
                    </a:lnTo>
                    <a:lnTo>
                      <a:pt x="53" y="86"/>
                    </a:lnTo>
                    <a:lnTo>
                      <a:pt x="57" y="86"/>
                    </a:lnTo>
                    <a:lnTo>
                      <a:pt x="61" y="85"/>
                    </a:lnTo>
                    <a:lnTo>
                      <a:pt x="64" y="82"/>
                    </a:lnTo>
                    <a:lnTo>
                      <a:pt x="67" y="81"/>
                    </a:lnTo>
                    <a:lnTo>
                      <a:pt x="70" y="78"/>
                    </a:lnTo>
                    <a:lnTo>
                      <a:pt x="75" y="76"/>
                    </a:lnTo>
                    <a:lnTo>
                      <a:pt x="77" y="72"/>
                    </a:lnTo>
                    <a:lnTo>
                      <a:pt x="79" y="67"/>
                    </a:lnTo>
                    <a:lnTo>
                      <a:pt x="80" y="63"/>
                    </a:lnTo>
                    <a:lnTo>
                      <a:pt x="82" y="58"/>
                    </a:lnTo>
                    <a:lnTo>
                      <a:pt x="83" y="54"/>
                    </a:lnTo>
                    <a:lnTo>
                      <a:pt x="84" y="48"/>
                    </a:lnTo>
                    <a:lnTo>
                      <a:pt x="84" y="44"/>
                    </a:lnTo>
                    <a:lnTo>
                      <a:pt x="83" y="35"/>
                    </a:lnTo>
                    <a:lnTo>
                      <a:pt x="82" y="28"/>
                    </a:lnTo>
                    <a:lnTo>
                      <a:pt x="80" y="20"/>
                    </a:lnTo>
                    <a:lnTo>
                      <a:pt x="77" y="14"/>
                    </a:lnTo>
                    <a:lnTo>
                      <a:pt x="72" y="9"/>
                    </a:lnTo>
                    <a:lnTo>
                      <a:pt x="66" y="4"/>
                    </a:lnTo>
                    <a:lnTo>
                      <a:pt x="61" y="1"/>
                    </a:lnTo>
                    <a:lnTo>
                      <a:pt x="51" y="0"/>
                    </a:lnTo>
                    <a:lnTo>
                      <a:pt x="26" y="23"/>
                    </a:lnTo>
                    <a:lnTo>
                      <a:pt x="36" y="23"/>
                    </a:lnTo>
                    <a:lnTo>
                      <a:pt x="42" y="23"/>
                    </a:lnTo>
                    <a:lnTo>
                      <a:pt x="46" y="23"/>
                    </a:lnTo>
                    <a:lnTo>
                      <a:pt x="49" y="25"/>
                    </a:lnTo>
                    <a:lnTo>
                      <a:pt x="52" y="26"/>
                    </a:lnTo>
                    <a:lnTo>
                      <a:pt x="55" y="29"/>
                    </a:lnTo>
                    <a:lnTo>
                      <a:pt x="56" y="32"/>
                    </a:lnTo>
                    <a:lnTo>
                      <a:pt x="57" y="36"/>
                    </a:lnTo>
                    <a:lnTo>
                      <a:pt x="58" y="42"/>
                    </a:lnTo>
                    <a:lnTo>
                      <a:pt x="57" y="49"/>
                    </a:lnTo>
                    <a:lnTo>
                      <a:pt x="56" y="54"/>
                    </a:lnTo>
                    <a:lnTo>
                      <a:pt x="55" y="58"/>
                    </a:lnTo>
                    <a:lnTo>
                      <a:pt x="52" y="61"/>
                    </a:lnTo>
                    <a:lnTo>
                      <a:pt x="50" y="64"/>
                    </a:lnTo>
                    <a:lnTo>
                      <a:pt x="47" y="65"/>
                    </a:lnTo>
                    <a:lnTo>
                      <a:pt x="43" y="66"/>
                    </a:lnTo>
                    <a:lnTo>
                      <a:pt x="39" y="66"/>
                    </a:lnTo>
                    <a:lnTo>
                      <a:pt x="26" y="66"/>
                    </a:lnTo>
                    <a:lnTo>
                      <a:pt x="26" y="23"/>
                    </a:lnTo>
                    <a:lnTo>
                      <a:pt x="51" y="0"/>
                    </a:lnTo>
                    <a:lnTo>
                      <a:pt x="0" y="0"/>
                    </a:lnTo>
                    <a:lnTo>
                      <a:pt x="0" y="151"/>
                    </a:lnTo>
                    <a:lnTo>
                      <a:pt x="26" y="151"/>
                    </a:lnTo>
                  </a:path>
                </a:pathLst>
              </a:custGeom>
              <a:solidFill>
                <a:srgbClr val="4fffff"/>
              </a:solidFill>
              <a:ln cap="rnd" w="9360">
                <a:solidFill>
                  <a:srgbClr val="4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520" bIns="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0" name=""/>
              <p:cNvSpPr/>
              <p:nvPr/>
            </p:nvSpPr>
            <p:spPr>
              <a:xfrm>
                <a:off x="3853080" y="1169280"/>
                <a:ext cx="39600" cy="70560"/>
              </a:xfrm>
              <a:custGeom>
                <a:avLst/>
                <a:gdLst/>
                <a:ahLst/>
                <a:rect l="l" t="t" r="r" b="b"/>
                <a:pathLst>
                  <a:path w="90" h="159">
                    <a:moveTo>
                      <a:pt x="0" y="88"/>
                    </a:moveTo>
                    <a:lnTo>
                      <a:pt x="0" y="102"/>
                    </a:lnTo>
                    <a:lnTo>
                      <a:pt x="2" y="115"/>
                    </a:lnTo>
                    <a:lnTo>
                      <a:pt x="4" y="127"/>
                    </a:lnTo>
                    <a:lnTo>
                      <a:pt x="7" y="138"/>
                    </a:lnTo>
                    <a:lnTo>
                      <a:pt x="13" y="146"/>
                    </a:lnTo>
                    <a:lnTo>
                      <a:pt x="21" y="152"/>
                    </a:lnTo>
                    <a:lnTo>
                      <a:pt x="31" y="157"/>
                    </a:lnTo>
                    <a:lnTo>
                      <a:pt x="45" y="158"/>
                    </a:lnTo>
                    <a:lnTo>
                      <a:pt x="59" y="157"/>
                    </a:lnTo>
                    <a:lnTo>
                      <a:pt x="69" y="152"/>
                    </a:lnTo>
                    <a:lnTo>
                      <a:pt x="78" y="146"/>
                    </a:lnTo>
                    <a:lnTo>
                      <a:pt x="82" y="138"/>
                    </a:lnTo>
                    <a:lnTo>
                      <a:pt x="87" y="127"/>
                    </a:lnTo>
                    <a:lnTo>
                      <a:pt x="88" y="115"/>
                    </a:lnTo>
                    <a:lnTo>
                      <a:pt x="89" y="102"/>
                    </a:lnTo>
                    <a:lnTo>
                      <a:pt x="89" y="88"/>
                    </a:lnTo>
                    <a:lnTo>
                      <a:pt x="89" y="67"/>
                    </a:lnTo>
                    <a:lnTo>
                      <a:pt x="89" y="54"/>
                    </a:lnTo>
                    <a:lnTo>
                      <a:pt x="87" y="41"/>
                    </a:lnTo>
                    <a:lnTo>
                      <a:pt x="86" y="29"/>
                    </a:lnTo>
                    <a:lnTo>
                      <a:pt x="82" y="19"/>
                    </a:lnTo>
                    <a:lnTo>
                      <a:pt x="77" y="12"/>
                    </a:lnTo>
                    <a:lnTo>
                      <a:pt x="68" y="5"/>
                    </a:lnTo>
                    <a:lnTo>
                      <a:pt x="59" y="2"/>
                    </a:lnTo>
                    <a:lnTo>
                      <a:pt x="45" y="0"/>
                    </a:lnTo>
                    <a:lnTo>
                      <a:pt x="32" y="2"/>
                    </a:lnTo>
                    <a:lnTo>
                      <a:pt x="22" y="5"/>
                    </a:lnTo>
                    <a:lnTo>
                      <a:pt x="14" y="12"/>
                    </a:lnTo>
                    <a:lnTo>
                      <a:pt x="8" y="19"/>
                    </a:lnTo>
                    <a:lnTo>
                      <a:pt x="4" y="29"/>
                    </a:lnTo>
                    <a:lnTo>
                      <a:pt x="3" y="41"/>
                    </a:lnTo>
                    <a:lnTo>
                      <a:pt x="1" y="54"/>
                    </a:lnTo>
                    <a:lnTo>
                      <a:pt x="0" y="67"/>
                    </a:lnTo>
                    <a:lnTo>
                      <a:pt x="27" y="61"/>
                    </a:lnTo>
                    <a:lnTo>
                      <a:pt x="27" y="55"/>
                    </a:lnTo>
                    <a:lnTo>
                      <a:pt x="27" y="50"/>
                    </a:lnTo>
                    <a:lnTo>
                      <a:pt x="27" y="43"/>
                    </a:lnTo>
                    <a:lnTo>
                      <a:pt x="29" y="38"/>
                    </a:lnTo>
                    <a:lnTo>
                      <a:pt x="31" y="32"/>
                    </a:lnTo>
                    <a:lnTo>
                      <a:pt x="34" y="28"/>
                    </a:lnTo>
                    <a:lnTo>
                      <a:pt x="38" y="23"/>
                    </a:lnTo>
                    <a:lnTo>
                      <a:pt x="45" y="22"/>
                    </a:lnTo>
                    <a:lnTo>
                      <a:pt x="52" y="23"/>
                    </a:lnTo>
                    <a:lnTo>
                      <a:pt x="56" y="28"/>
                    </a:lnTo>
                    <a:lnTo>
                      <a:pt x="59" y="32"/>
                    </a:lnTo>
                    <a:lnTo>
                      <a:pt x="61" y="38"/>
                    </a:lnTo>
                    <a:lnTo>
                      <a:pt x="63" y="44"/>
                    </a:lnTo>
                    <a:lnTo>
                      <a:pt x="63" y="50"/>
                    </a:lnTo>
                    <a:lnTo>
                      <a:pt x="63" y="56"/>
                    </a:lnTo>
                    <a:lnTo>
                      <a:pt x="63" y="61"/>
                    </a:lnTo>
                    <a:lnTo>
                      <a:pt x="63" y="99"/>
                    </a:lnTo>
                    <a:lnTo>
                      <a:pt x="63" y="105"/>
                    </a:lnTo>
                    <a:lnTo>
                      <a:pt x="63" y="110"/>
                    </a:lnTo>
                    <a:lnTo>
                      <a:pt x="63" y="116"/>
                    </a:lnTo>
                    <a:lnTo>
                      <a:pt x="61" y="122"/>
                    </a:lnTo>
                    <a:lnTo>
                      <a:pt x="59" y="127"/>
                    </a:lnTo>
                    <a:lnTo>
                      <a:pt x="56" y="131"/>
                    </a:lnTo>
                    <a:lnTo>
                      <a:pt x="52" y="133"/>
                    </a:lnTo>
                    <a:lnTo>
                      <a:pt x="45" y="135"/>
                    </a:lnTo>
                    <a:lnTo>
                      <a:pt x="39" y="133"/>
                    </a:lnTo>
                    <a:lnTo>
                      <a:pt x="35" y="131"/>
                    </a:lnTo>
                    <a:lnTo>
                      <a:pt x="32" y="127"/>
                    </a:lnTo>
                    <a:lnTo>
                      <a:pt x="29" y="123"/>
                    </a:lnTo>
                    <a:lnTo>
                      <a:pt x="28" y="117"/>
                    </a:lnTo>
                    <a:lnTo>
                      <a:pt x="27" y="112"/>
                    </a:lnTo>
                    <a:lnTo>
                      <a:pt x="27" y="106"/>
                    </a:lnTo>
                    <a:lnTo>
                      <a:pt x="27" y="101"/>
                    </a:lnTo>
                    <a:lnTo>
                      <a:pt x="27" y="61"/>
                    </a:lnTo>
                    <a:lnTo>
                      <a:pt x="0" y="67"/>
                    </a:lnTo>
                    <a:lnTo>
                      <a:pt x="0" y="88"/>
                    </a:lnTo>
                  </a:path>
                </a:pathLst>
              </a:custGeom>
              <a:solidFill>
                <a:srgbClr val="4fffff"/>
              </a:solidFill>
              <a:ln cap="rnd" w="9360">
                <a:solidFill>
                  <a:srgbClr val="4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760" bIns="23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1" name=""/>
              <p:cNvSpPr/>
              <p:nvPr/>
            </p:nvSpPr>
            <p:spPr>
              <a:xfrm>
                <a:off x="3949200" y="1170360"/>
                <a:ext cx="39960" cy="67320"/>
              </a:xfrm>
              <a:custGeom>
                <a:avLst/>
                <a:gdLst/>
                <a:ahLst/>
                <a:rect l="l" t="t" r="r" b="b"/>
                <a:pathLst>
                  <a:path w="91" h="152">
                    <a:moveTo>
                      <a:pt x="29" y="86"/>
                    </a:moveTo>
                    <a:lnTo>
                      <a:pt x="32" y="86"/>
                    </a:lnTo>
                    <a:lnTo>
                      <a:pt x="35" y="86"/>
                    </a:lnTo>
                    <a:lnTo>
                      <a:pt x="37" y="86"/>
                    </a:lnTo>
                    <a:lnTo>
                      <a:pt x="40" y="86"/>
                    </a:lnTo>
                    <a:lnTo>
                      <a:pt x="42" y="86"/>
                    </a:lnTo>
                    <a:lnTo>
                      <a:pt x="46" y="86"/>
                    </a:lnTo>
                    <a:lnTo>
                      <a:pt x="48" y="87"/>
                    </a:lnTo>
                    <a:lnTo>
                      <a:pt x="52" y="87"/>
                    </a:lnTo>
                    <a:lnTo>
                      <a:pt x="53" y="89"/>
                    </a:lnTo>
                    <a:lnTo>
                      <a:pt x="56" y="91"/>
                    </a:lnTo>
                    <a:lnTo>
                      <a:pt x="57" y="94"/>
                    </a:lnTo>
                    <a:lnTo>
                      <a:pt x="59" y="97"/>
                    </a:lnTo>
                    <a:lnTo>
                      <a:pt x="59" y="102"/>
                    </a:lnTo>
                    <a:lnTo>
                      <a:pt x="60" y="105"/>
                    </a:lnTo>
                    <a:lnTo>
                      <a:pt x="60" y="109"/>
                    </a:lnTo>
                    <a:lnTo>
                      <a:pt x="60" y="112"/>
                    </a:lnTo>
                    <a:lnTo>
                      <a:pt x="60" y="117"/>
                    </a:lnTo>
                    <a:lnTo>
                      <a:pt x="60" y="121"/>
                    </a:lnTo>
                    <a:lnTo>
                      <a:pt x="60" y="127"/>
                    </a:lnTo>
                    <a:lnTo>
                      <a:pt x="60" y="132"/>
                    </a:lnTo>
                    <a:lnTo>
                      <a:pt x="60" y="137"/>
                    </a:lnTo>
                    <a:lnTo>
                      <a:pt x="61" y="142"/>
                    </a:lnTo>
                    <a:lnTo>
                      <a:pt x="61" y="147"/>
                    </a:lnTo>
                    <a:lnTo>
                      <a:pt x="62" y="151"/>
                    </a:lnTo>
                    <a:lnTo>
                      <a:pt x="90" y="151"/>
                    </a:lnTo>
                    <a:lnTo>
                      <a:pt x="90" y="148"/>
                    </a:lnTo>
                    <a:lnTo>
                      <a:pt x="87" y="145"/>
                    </a:lnTo>
                    <a:lnTo>
                      <a:pt x="86" y="139"/>
                    </a:lnTo>
                    <a:lnTo>
                      <a:pt x="85" y="133"/>
                    </a:lnTo>
                    <a:lnTo>
                      <a:pt x="85" y="124"/>
                    </a:lnTo>
                    <a:lnTo>
                      <a:pt x="84" y="117"/>
                    </a:lnTo>
                    <a:lnTo>
                      <a:pt x="84" y="110"/>
                    </a:lnTo>
                    <a:lnTo>
                      <a:pt x="84" y="104"/>
                    </a:lnTo>
                    <a:lnTo>
                      <a:pt x="84" y="100"/>
                    </a:lnTo>
                    <a:lnTo>
                      <a:pt x="84" y="95"/>
                    </a:lnTo>
                    <a:lnTo>
                      <a:pt x="83" y="90"/>
                    </a:lnTo>
                    <a:lnTo>
                      <a:pt x="83" y="86"/>
                    </a:lnTo>
                    <a:lnTo>
                      <a:pt x="81" y="81"/>
                    </a:lnTo>
                    <a:lnTo>
                      <a:pt x="78" y="79"/>
                    </a:lnTo>
                    <a:lnTo>
                      <a:pt x="75" y="76"/>
                    </a:lnTo>
                    <a:lnTo>
                      <a:pt x="71" y="75"/>
                    </a:lnTo>
                    <a:lnTo>
                      <a:pt x="66" y="74"/>
                    </a:lnTo>
                    <a:lnTo>
                      <a:pt x="66" y="73"/>
                    </a:lnTo>
                    <a:lnTo>
                      <a:pt x="71" y="71"/>
                    </a:lnTo>
                    <a:lnTo>
                      <a:pt x="76" y="69"/>
                    </a:lnTo>
                    <a:lnTo>
                      <a:pt x="79" y="65"/>
                    </a:lnTo>
                    <a:lnTo>
                      <a:pt x="82" y="61"/>
                    </a:lnTo>
                    <a:lnTo>
                      <a:pt x="83" y="55"/>
                    </a:lnTo>
                    <a:lnTo>
                      <a:pt x="85" y="49"/>
                    </a:lnTo>
                    <a:lnTo>
                      <a:pt x="85" y="43"/>
                    </a:lnTo>
                    <a:lnTo>
                      <a:pt x="85" y="36"/>
                    </a:lnTo>
                    <a:lnTo>
                      <a:pt x="85" y="27"/>
                    </a:lnTo>
                    <a:lnTo>
                      <a:pt x="83" y="19"/>
                    </a:lnTo>
                    <a:lnTo>
                      <a:pt x="80" y="13"/>
                    </a:lnTo>
                    <a:lnTo>
                      <a:pt x="75" y="9"/>
                    </a:lnTo>
                    <a:lnTo>
                      <a:pt x="69" y="4"/>
                    </a:lnTo>
                    <a:lnTo>
                      <a:pt x="63" y="3"/>
                    </a:lnTo>
                    <a:lnTo>
                      <a:pt x="55" y="1"/>
                    </a:lnTo>
                    <a:lnTo>
                      <a:pt x="47" y="0"/>
                    </a:lnTo>
                    <a:lnTo>
                      <a:pt x="24" y="23"/>
                    </a:lnTo>
                    <a:lnTo>
                      <a:pt x="43" y="23"/>
                    </a:lnTo>
                    <a:lnTo>
                      <a:pt x="47" y="23"/>
                    </a:lnTo>
                    <a:lnTo>
                      <a:pt x="50" y="24"/>
                    </a:lnTo>
                    <a:lnTo>
                      <a:pt x="53" y="25"/>
                    </a:lnTo>
                    <a:lnTo>
                      <a:pt x="55" y="26"/>
                    </a:lnTo>
                    <a:lnTo>
                      <a:pt x="56" y="29"/>
                    </a:lnTo>
                    <a:lnTo>
                      <a:pt x="58" y="32"/>
                    </a:lnTo>
                    <a:lnTo>
                      <a:pt x="59" y="36"/>
                    </a:lnTo>
                    <a:lnTo>
                      <a:pt x="60" y="42"/>
                    </a:lnTo>
                    <a:lnTo>
                      <a:pt x="59" y="48"/>
                    </a:lnTo>
                    <a:lnTo>
                      <a:pt x="58" y="52"/>
                    </a:lnTo>
                    <a:lnTo>
                      <a:pt x="56" y="56"/>
                    </a:lnTo>
                    <a:lnTo>
                      <a:pt x="55" y="59"/>
                    </a:lnTo>
                    <a:lnTo>
                      <a:pt x="53" y="61"/>
                    </a:lnTo>
                    <a:lnTo>
                      <a:pt x="51" y="63"/>
                    </a:lnTo>
                    <a:lnTo>
                      <a:pt x="48" y="64"/>
                    </a:lnTo>
                    <a:lnTo>
                      <a:pt x="45" y="64"/>
                    </a:lnTo>
                    <a:lnTo>
                      <a:pt x="24" y="64"/>
                    </a:lnTo>
                    <a:lnTo>
                      <a:pt x="24" y="23"/>
                    </a:lnTo>
                    <a:lnTo>
                      <a:pt x="47" y="0"/>
                    </a:lnTo>
                    <a:lnTo>
                      <a:pt x="0" y="0"/>
                    </a:lnTo>
                    <a:lnTo>
                      <a:pt x="0" y="151"/>
                    </a:lnTo>
                    <a:lnTo>
                      <a:pt x="24" y="151"/>
                    </a:lnTo>
                    <a:lnTo>
                      <a:pt x="24" y="86"/>
                    </a:lnTo>
                    <a:lnTo>
                      <a:pt x="29" y="86"/>
                    </a:lnTo>
                  </a:path>
                </a:pathLst>
              </a:custGeom>
              <a:solidFill>
                <a:srgbClr val="4fffff"/>
              </a:solidFill>
              <a:ln cap="rnd" w="9360">
                <a:solidFill>
                  <a:srgbClr val="4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520" bIns="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2" name=""/>
              <p:cNvSpPr/>
              <p:nvPr/>
            </p:nvSpPr>
            <p:spPr>
              <a:xfrm>
                <a:off x="4039200" y="1170360"/>
                <a:ext cx="43200" cy="67320"/>
              </a:xfrm>
              <a:custGeom>
                <a:avLst/>
                <a:gdLst/>
                <a:ahLst/>
                <a:rect l="l" t="t" r="r" b="b"/>
                <a:pathLst>
                  <a:path w="98" h="152">
                    <a:moveTo>
                      <a:pt x="27" y="151"/>
                    </a:moveTo>
                    <a:lnTo>
                      <a:pt x="34" y="112"/>
                    </a:lnTo>
                    <a:lnTo>
                      <a:pt x="63" y="112"/>
                    </a:lnTo>
                    <a:lnTo>
                      <a:pt x="71" y="151"/>
                    </a:lnTo>
                    <a:lnTo>
                      <a:pt x="97" y="151"/>
                    </a:lnTo>
                    <a:lnTo>
                      <a:pt x="67" y="0"/>
                    </a:lnTo>
                    <a:lnTo>
                      <a:pt x="32" y="0"/>
                    </a:lnTo>
                    <a:lnTo>
                      <a:pt x="45" y="48"/>
                    </a:lnTo>
                    <a:lnTo>
                      <a:pt x="46" y="45"/>
                    </a:lnTo>
                    <a:lnTo>
                      <a:pt x="46" y="43"/>
                    </a:lnTo>
                    <a:lnTo>
                      <a:pt x="47" y="40"/>
                    </a:lnTo>
                    <a:lnTo>
                      <a:pt x="47" y="38"/>
                    </a:lnTo>
                    <a:lnTo>
                      <a:pt x="47" y="35"/>
                    </a:lnTo>
                    <a:lnTo>
                      <a:pt x="48" y="33"/>
                    </a:lnTo>
                    <a:lnTo>
                      <a:pt x="48" y="30"/>
                    </a:lnTo>
                    <a:lnTo>
                      <a:pt x="48" y="28"/>
                    </a:lnTo>
                    <a:lnTo>
                      <a:pt x="48" y="25"/>
                    </a:lnTo>
                    <a:lnTo>
                      <a:pt x="48" y="22"/>
                    </a:lnTo>
                    <a:lnTo>
                      <a:pt x="48" y="19"/>
                    </a:lnTo>
                    <a:lnTo>
                      <a:pt x="48" y="17"/>
                    </a:lnTo>
                    <a:lnTo>
                      <a:pt x="49" y="17"/>
                    </a:lnTo>
                    <a:lnTo>
                      <a:pt x="49" y="19"/>
                    </a:lnTo>
                    <a:lnTo>
                      <a:pt x="49" y="22"/>
                    </a:lnTo>
                    <a:lnTo>
                      <a:pt x="50" y="25"/>
                    </a:lnTo>
                    <a:lnTo>
                      <a:pt x="50" y="28"/>
                    </a:lnTo>
                    <a:lnTo>
                      <a:pt x="51" y="30"/>
                    </a:lnTo>
                    <a:lnTo>
                      <a:pt x="51" y="33"/>
                    </a:lnTo>
                    <a:lnTo>
                      <a:pt x="51" y="35"/>
                    </a:lnTo>
                    <a:lnTo>
                      <a:pt x="52" y="38"/>
                    </a:lnTo>
                    <a:lnTo>
                      <a:pt x="52" y="40"/>
                    </a:lnTo>
                    <a:lnTo>
                      <a:pt x="52" y="43"/>
                    </a:lnTo>
                    <a:lnTo>
                      <a:pt x="53" y="45"/>
                    </a:lnTo>
                    <a:lnTo>
                      <a:pt x="53" y="48"/>
                    </a:lnTo>
                    <a:lnTo>
                      <a:pt x="59" y="91"/>
                    </a:lnTo>
                    <a:lnTo>
                      <a:pt x="38" y="91"/>
                    </a:lnTo>
                    <a:lnTo>
                      <a:pt x="45" y="48"/>
                    </a:lnTo>
                    <a:lnTo>
                      <a:pt x="32" y="0"/>
                    </a:lnTo>
                    <a:lnTo>
                      <a:pt x="0" y="151"/>
                    </a:lnTo>
                    <a:lnTo>
                      <a:pt x="27" y="151"/>
                    </a:lnTo>
                  </a:path>
                </a:pathLst>
              </a:custGeom>
              <a:solidFill>
                <a:srgbClr val="4fffff"/>
              </a:solidFill>
              <a:ln cap="rnd" w="9360">
                <a:solidFill>
                  <a:srgbClr val="4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520" bIns="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" name=""/>
              <p:cNvSpPr/>
              <p:nvPr/>
            </p:nvSpPr>
            <p:spPr>
              <a:xfrm>
                <a:off x="4129920" y="1170360"/>
                <a:ext cx="37440" cy="67320"/>
              </a:xfrm>
              <a:custGeom>
                <a:avLst/>
                <a:gdLst/>
                <a:ahLst/>
                <a:rect l="l" t="t" r="r" b="b"/>
                <a:pathLst>
                  <a:path w="85" h="152">
                    <a:moveTo>
                      <a:pt x="0" y="23"/>
                    </a:moveTo>
                    <a:lnTo>
                      <a:pt x="30" y="23"/>
                    </a:lnTo>
                    <a:lnTo>
                      <a:pt x="30" y="151"/>
                    </a:lnTo>
                    <a:lnTo>
                      <a:pt x="55" y="151"/>
                    </a:lnTo>
                    <a:lnTo>
                      <a:pt x="55" y="23"/>
                    </a:lnTo>
                    <a:lnTo>
                      <a:pt x="84" y="23"/>
                    </a:lnTo>
                    <a:lnTo>
                      <a:pt x="84" y="0"/>
                    </a:lnTo>
                    <a:lnTo>
                      <a:pt x="0" y="0"/>
                    </a:lnTo>
                    <a:lnTo>
                      <a:pt x="0" y="23"/>
                    </a:lnTo>
                  </a:path>
                </a:pathLst>
              </a:custGeom>
              <a:solidFill>
                <a:srgbClr val="4fffff"/>
              </a:solidFill>
              <a:ln cap="rnd" w="9360">
                <a:solidFill>
                  <a:srgbClr val="4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520" bIns="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4" name=""/>
              <p:cNvSpPr/>
              <p:nvPr/>
            </p:nvSpPr>
            <p:spPr>
              <a:xfrm>
                <a:off x="4219920" y="1170360"/>
                <a:ext cx="9720" cy="67320"/>
              </a:xfrm>
              <a:custGeom>
                <a:avLst/>
                <a:gdLst/>
                <a:ahLst/>
                <a:rect l="l" t="t" r="r" b="b"/>
                <a:pathLst>
                  <a:path w="22" h="152">
                    <a:moveTo>
                      <a:pt x="21" y="151"/>
                    </a:moveTo>
                    <a:lnTo>
                      <a:pt x="21" y="0"/>
                    </a:lnTo>
                    <a:lnTo>
                      <a:pt x="0" y="0"/>
                    </a:lnTo>
                    <a:lnTo>
                      <a:pt x="0" y="151"/>
                    </a:lnTo>
                    <a:lnTo>
                      <a:pt x="21" y="151"/>
                    </a:lnTo>
                  </a:path>
                </a:pathLst>
              </a:custGeom>
              <a:solidFill>
                <a:srgbClr val="4fffff"/>
              </a:solidFill>
              <a:ln cap="rnd" w="9360">
                <a:solidFill>
                  <a:srgbClr val="4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520" bIns="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5" name=""/>
              <p:cNvSpPr/>
              <p:nvPr/>
            </p:nvSpPr>
            <p:spPr>
              <a:xfrm>
                <a:off x="4285440" y="1169280"/>
                <a:ext cx="39600" cy="70560"/>
              </a:xfrm>
              <a:custGeom>
                <a:avLst/>
                <a:gdLst/>
                <a:ahLst/>
                <a:rect l="l" t="t" r="r" b="b"/>
                <a:pathLst>
                  <a:path w="90" h="159">
                    <a:moveTo>
                      <a:pt x="0" y="88"/>
                    </a:moveTo>
                    <a:lnTo>
                      <a:pt x="0" y="102"/>
                    </a:lnTo>
                    <a:lnTo>
                      <a:pt x="2" y="115"/>
                    </a:lnTo>
                    <a:lnTo>
                      <a:pt x="3" y="127"/>
                    </a:lnTo>
                    <a:lnTo>
                      <a:pt x="7" y="138"/>
                    </a:lnTo>
                    <a:lnTo>
                      <a:pt x="12" y="146"/>
                    </a:lnTo>
                    <a:lnTo>
                      <a:pt x="21" y="152"/>
                    </a:lnTo>
                    <a:lnTo>
                      <a:pt x="32" y="157"/>
                    </a:lnTo>
                    <a:lnTo>
                      <a:pt x="45" y="158"/>
                    </a:lnTo>
                    <a:lnTo>
                      <a:pt x="59" y="157"/>
                    </a:lnTo>
                    <a:lnTo>
                      <a:pt x="70" y="152"/>
                    </a:lnTo>
                    <a:lnTo>
                      <a:pt x="77" y="146"/>
                    </a:lnTo>
                    <a:lnTo>
                      <a:pt x="82" y="138"/>
                    </a:lnTo>
                    <a:lnTo>
                      <a:pt x="86" y="127"/>
                    </a:lnTo>
                    <a:lnTo>
                      <a:pt x="88" y="115"/>
                    </a:lnTo>
                    <a:lnTo>
                      <a:pt x="89" y="102"/>
                    </a:lnTo>
                    <a:lnTo>
                      <a:pt x="89" y="88"/>
                    </a:lnTo>
                    <a:lnTo>
                      <a:pt x="89" y="67"/>
                    </a:lnTo>
                    <a:lnTo>
                      <a:pt x="89" y="54"/>
                    </a:lnTo>
                    <a:lnTo>
                      <a:pt x="87" y="41"/>
                    </a:lnTo>
                    <a:lnTo>
                      <a:pt x="85" y="29"/>
                    </a:lnTo>
                    <a:lnTo>
                      <a:pt x="82" y="19"/>
                    </a:lnTo>
                    <a:lnTo>
                      <a:pt x="76" y="12"/>
                    </a:lnTo>
                    <a:lnTo>
                      <a:pt x="68" y="5"/>
                    </a:lnTo>
                    <a:lnTo>
                      <a:pt x="59" y="2"/>
                    </a:lnTo>
                    <a:lnTo>
                      <a:pt x="45" y="0"/>
                    </a:lnTo>
                    <a:lnTo>
                      <a:pt x="32" y="2"/>
                    </a:lnTo>
                    <a:lnTo>
                      <a:pt x="22" y="5"/>
                    </a:lnTo>
                    <a:lnTo>
                      <a:pt x="13" y="12"/>
                    </a:lnTo>
                    <a:lnTo>
                      <a:pt x="7" y="19"/>
                    </a:lnTo>
                    <a:lnTo>
                      <a:pt x="5" y="29"/>
                    </a:lnTo>
                    <a:lnTo>
                      <a:pt x="3" y="41"/>
                    </a:lnTo>
                    <a:lnTo>
                      <a:pt x="1" y="54"/>
                    </a:lnTo>
                    <a:lnTo>
                      <a:pt x="0" y="67"/>
                    </a:lnTo>
                    <a:lnTo>
                      <a:pt x="26" y="61"/>
                    </a:lnTo>
                    <a:lnTo>
                      <a:pt x="26" y="55"/>
                    </a:lnTo>
                    <a:lnTo>
                      <a:pt x="26" y="50"/>
                    </a:lnTo>
                    <a:lnTo>
                      <a:pt x="27" y="43"/>
                    </a:lnTo>
                    <a:lnTo>
                      <a:pt x="28" y="38"/>
                    </a:lnTo>
                    <a:lnTo>
                      <a:pt x="30" y="32"/>
                    </a:lnTo>
                    <a:lnTo>
                      <a:pt x="33" y="28"/>
                    </a:lnTo>
                    <a:lnTo>
                      <a:pt x="38" y="23"/>
                    </a:lnTo>
                    <a:lnTo>
                      <a:pt x="45" y="22"/>
                    </a:lnTo>
                    <a:lnTo>
                      <a:pt x="52" y="23"/>
                    </a:lnTo>
                    <a:lnTo>
                      <a:pt x="56" y="28"/>
                    </a:lnTo>
                    <a:lnTo>
                      <a:pt x="59" y="32"/>
                    </a:lnTo>
                    <a:lnTo>
                      <a:pt x="62" y="38"/>
                    </a:lnTo>
                    <a:lnTo>
                      <a:pt x="62" y="44"/>
                    </a:lnTo>
                    <a:lnTo>
                      <a:pt x="63" y="50"/>
                    </a:lnTo>
                    <a:lnTo>
                      <a:pt x="63" y="56"/>
                    </a:lnTo>
                    <a:lnTo>
                      <a:pt x="63" y="61"/>
                    </a:lnTo>
                    <a:lnTo>
                      <a:pt x="63" y="99"/>
                    </a:lnTo>
                    <a:lnTo>
                      <a:pt x="63" y="105"/>
                    </a:lnTo>
                    <a:lnTo>
                      <a:pt x="63" y="110"/>
                    </a:lnTo>
                    <a:lnTo>
                      <a:pt x="62" y="116"/>
                    </a:lnTo>
                    <a:lnTo>
                      <a:pt x="62" y="122"/>
                    </a:lnTo>
                    <a:lnTo>
                      <a:pt x="59" y="127"/>
                    </a:lnTo>
                    <a:lnTo>
                      <a:pt x="56" y="131"/>
                    </a:lnTo>
                    <a:lnTo>
                      <a:pt x="52" y="133"/>
                    </a:lnTo>
                    <a:lnTo>
                      <a:pt x="45" y="135"/>
                    </a:lnTo>
                    <a:lnTo>
                      <a:pt x="39" y="133"/>
                    </a:lnTo>
                    <a:lnTo>
                      <a:pt x="35" y="131"/>
                    </a:lnTo>
                    <a:lnTo>
                      <a:pt x="32" y="127"/>
                    </a:lnTo>
                    <a:lnTo>
                      <a:pt x="29" y="123"/>
                    </a:lnTo>
                    <a:lnTo>
                      <a:pt x="27" y="117"/>
                    </a:lnTo>
                    <a:lnTo>
                      <a:pt x="27" y="112"/>
                    </a:lnTo>
                    <a:lnTo>
                      <a:pt x="26" y="106"/>
                    </a:lnTo>
                    <a:lnTo>
                      <a:pt x="26" y="101"/>
                    </a:lnTo>
                    <a:lnTo>
                      <a:pt x="26" y="61"/>
                    </a:lnTo>
                    <a:lnTo>
                      <a:pt x="0" y="67"/>
                    </a:lnTo>
                    <a:lnTo>
                      <a:pt x="0" y="88"/>
                    </a:lnTo>
                  </a:path>
                </a:pathLst>
              </a:custGeom>
              <a:solidFill>
                <a:srgbClr val="4fffff"/>
              </a:solidFill>
              <a:ln cap="rnd" w="9360">
                <a:solidFill>
                  <a:srgbClr val="4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760" bIns="23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6" name=""/>
              <p:cNvSpPr/>
              <p:nvPr/>
            </p:nvSpPr>
            <p:spPr>
              <a:xfrm>
                <a:off x="4381200" y="1170360"/>
                <a:ext cx="38520" cy="67320"/>
              </a:xfrm>
              <a:custGeom>
                <a:avLst/>
                <a:gdLst/>
                <a:ahLst/>
                <a:rect l="l" t="t" r="r" b="b"/>
                <a:pathLst>
                  <a:path w="87" h="152">
                    <a:moveTo>
                      <a:pt x="60" y="30"/>
                    </a:moveTo>
                    <a:lnTo>
                      <a:pt x="60" y="35"/>
                    </a:lnTo>
                    <a:lnTo>
                      <a:pt x="60" y="40"/>
                    </a:lnTo>
                    <a:lnTo>
                      <a:pt x="60" y="45"/>
                    </a:lnTo>
                    <a:lnTo>
                      <a:pt x="61" y="51"/>
                    </a:lnTo>
                    <a:lnTo>
                      <a:pt x="61" y="56"/>
                    </a:lnTo>
                    <a:lnTo>
                      <a:pt x="62" y="61"/>
                    </a:lnTo>
                    <a:lnTo>
                      <a:pt x="62" y="67"/>
                    </a:lnTo>
                    <a:lnTo>
                      <a:pt x="62" y="73"/>
                    </a:lnTo>
                    <a:lnTo>
                      <a:pt x="63" y="77"/>
                    </a:lnTo>
                    <a:lnTo>
                      <a:pt x="63" y="82"/>
                    </a:lnTo>
                    <a:lnTo>
                      <a:pt x="63" y="88"/>
                    </a:lnTo>
                    <a:lnTo>
                      <a:pt x="64" y="94"/>
                    </a:lnTo>
                    <a:lnTo>
                      <a:pt x="64" y="99"/>
                    </a:lnTo>
                    <a:lnTo>
                      <a:pt x="65" y="104"/>
                    </a:lnTo>
                    <a:lnTo>
                      <a:pt x="65" y="109"/>
                    </a:lnTo>
                    <a:lnTo>
                      <a:pt x="65" y="114"/>
                    </a:lnTo>
                    <a:lnTo>
                      <a:pt x="62" y="106"/>
                    </a:lnTo>
                    <a:lnTo>
                      <a:pt x="60" y="97"/>
                    </a:lnTo>
                    <a:lnTo>
                      <a:pt x="57" y="89"/>
                    </a:lnTo>
                    <a:lnTo>
                      <a:pt x="55" y="81"/>
                    </a:lnTo>
                    <a:lnTo>
                      <a:pt x="53" y="76"/>
                    </a:lnTo>
                    <a:lnTo>
                      <a:pt x="50" y="69"/>
                    </a:lnTo>
                    <a:lnTo>
                      <a:pt x="49" y="62"/>
                    </a:lnTo>
                    <a:lnTo>
                      <a:pt x="46" y="56"/>
                    </a:lnTo>
                    <a:lnTo>
                      <a:pt x="26" y="0"/>
                    </a:lnTo>
                    <a:lnTo>
                      <a:pt x="0" y="0"/>
                    </a:lnTo>
                    <a:lnTo>
                      <a:pt x="0" y="151"/>
                    </a:lnTo>
                    <a:lnTo>
                      <a:pt x="26" y="151"/>
                    </a:lnTo>
                    <a:lnTo>
                      <a:pt x="26" y="123"/>
                    </a:lnTo>
                    <a:lnTo>
                      <a:pt x="26" y="117"/>
                    </a:lnTo>
                    <a:lnTo>
                      <a:pt x="26" y="112"/>
                    </a:lnTo>
                    <a:lnTo>
                      <a:pt x="26" y="107"/>
                    </a:lnTo>
                    <a:lnTo>
                      <a:pt x="26" y="102"/>
                    </a:lnTo>
                    <a:lnTo>
                      <a:pt x="25" y="97"/>
                    </a:lnTo>
                    <a:lnTo>
                      <a:pt x="25" y="91"/>
                    </a:lnTo>
                    <a:lnTo>
                      <a:pt x="24" y="86"/>
                    </a:lnTo>
                    <a:lnTo>
                      <a:pt x="24" y="80"/>
                    </a:lnTo>
                    <a:lnTo>
                      <a:pt x="24" y="76"/>
                    </a:lnTo>
                    <a:lnTo>
                      <a:pt x="24" y="70"/>
                    </a:lnTo>
                    <a:lnTo>
                      <a:pt x="23" y="64"/>
                    </a:lnTo>
                    <a:lnTo>
                      <a:pt x="23" y="58"/>
                    </a:lnTo>
                    <a:lnTo>
                      <a:pt x="22" y="52"/>
                    </a:lnTo>
                    <a:lnTo>
                      <a:pt x="22" y="48"/>
                    </a:lnTo>
                    <a:lnTo>
                      <a:pt x="22" y="42"/>
                    </a:lnTo>
                    <a:lnTo>
                      <a:pt x="22" y="38"/>
                    </a:lnTo>
                    <a:lnTo>
                      <a:pt x="24" y="46"/>
                    </a:lnTo>
                    <a:lnTo>
                      <a:pt x="26" y="55"/>
                    </a:lnTo>
                    <a:lnTo>
                      <a:pt x="29" y="63"/>
                    </a:lnTo>
                    <a:lnTo>
                      <a:pt x="31" y="70"/>
                    </a:lnTo>
                    <a:lnTo>
                      <a:pt x="33" y="76"/>
                    </a:lnTo>
                    <a:lnTo>
                      <a:pt x="36" y="84"/>
                    </a:lnTo>
                    <a:lnTo>
                      <a:pt x="37" y="91"/>
                    </a:lnTo>
                    <a:lnTo>
                      <a:pt x="40" y="97"/>
                    </a:lnTo>
                    <a:lnTo>
                      <a:pt x="60" y="151"/>
                    </a:lnTo>
                    <a:lnTo>
                      <a:pt x="86" y="151"/>
                    </a:lnTo>
                    <a:lnTo>
                      <a:pt x="86" y="0"/>
                    </a:lnTo>
                    <a:lnTo>
                      <a:pt x="60" y="0"/>
                    </a:lnTo>
                    <a:lnTo>
                      <a:pt x="60" y="30"/>
                    </a:lnTo>
                  </a:path>
                </a:pathLst>
              </a:custGeom>
              <a:solidFill>
                <a:srgbClr val="4fffff"/>
              </a:solidFill>
              <a:ln cap="rnd" w="9360">
                <a:solidFill>
                  <a:srgbClr val="4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520" bIns="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" name=""/>
              <p:cNvSpPr/>
              <p:nvPr/>
            </p:nvSpPr>
            <p:spPr>
              <a:xfrm>
                <a:off x="3705480" y="963000"/>
                <a:ext cx="100440" cy="122040"/>
              </a:xfrm>
              <a:custGeom>
                <a:avLst/>
                <a:gdLst/>
                <a:ahLst/>
                <a:rect l="l" t="t" r="r" b="b"/>
                <a:pathLst>
                  <a:path w="227" h="275">
                    <a:moveTo>
                      <a:pt x="53" y="115"/>
                    </a:moveTo>
                    <a:lnTo>
                      <a:pt x="47" y="15"/>
                    </a:lnTo>
                    <a:lnTo>
                      <a:pt x="19" y="8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207" y="0"/>
                    </a:lnTo>
                    <a:lnTo>
                      <a:pt x="211" y="57"/>
                    </a:lnTo>
                    <a:lnTo>
                      <a:pt x="205" y="57"/>
                    </a:lnTo>
                    <a:lnTo>
                      <a:pt x="200" y="41"/>
                    </a:lnTo>
                    <a:lnTo>
                      <a:pt x="196" y="34"/>
                    </a:lnTo>
                    <a:lnTo>
                      <a:pt x="192" y="29"/>
                    </a:lnTo>
                    <a:lnTo>
                      <a:pt x="189" y="25"/>
                    </a:lnTo>
                    <a:lnTo>
                      <a:pt x="184" y="22"/>
                    </a:lnTo>
                    <a:lnTo>
                      <a:pt x="171" y="18"/>
                    </a:lnTo>
                    <a:lnTo>
                      <a:pt x="71" y="18"/>
                    </a:lnTo>
                    <a:lnTo>
                      <a:pt x="69" y="120"/>
                    </a:lnTo>
                    <a:lnTo>
                      <a:pt x="189" y="120"/>
                    </a:lnTo>
                    <a:lnTo>
                      <a:pt x="189" y="133"/>
                    </a:lnTo>
                    <a:lnTo>
                      <a:pt x="68" y="133"/>
                    </a:lnTo>
                    <a:lnTo>
                      <a:pt x="53" y="207"/>
                    </a:lnTo>
                    <a:lnTo>
                      <a:pt x="79" y="259"/>
                    </a:lnTo>
                    <a:lnTo>
                      <a:pt x="170" y="259"/>
                    </a:lnTo>
                    <a:lnTo>
                      <a:pt x="187" y="255"/>
                    </a:lnTo>
                    <a:lnTo>
                      <a:pt x="196" y="249"/>
                    </a:lnTo>
                    <a:lnTo>
                      <a:pt x="203" y="240"/>
                    </a:lnTo>
                    <a:lnTo>
                      <a:pt x="211" y="228"/>
                    </a:lnTo>
                    <a:lnTo>
                      <a:pt x="220" y="204"/>
                    </a:lnTo>
                    <a:lnTo>
                      <a:pt x="226" y="207"/>
                    </a:lnTo>
                    <a:lnTo>
                      <a:pt x="207" y="274"/>
                    </a:lnTo>
                    <a:lnTo>
                      <a:pt x="108" y="274"/>
                    </a:lnTo>
                    <a:lnTo>
                      <a:pt x="0" y="274"/>
                    </a:lnTo>
                    <a:lnTo>
                      <a:pt x="0" y="266"/>
                    </a:lnTo>
                    <a:lnTo>
                      <a:pt x="16" y="270"/>
                    </a:lnTo>
                    <a:lnTo>
                      <a:pt x="45" y="263"/>
                    </a:lnTo>
                    <a:lnTo>
                      <a:pt x="62" y="165"/>
                    </a:lnTo>
                    <a:lnTo>
                      <a:pt x="53" y="115"/>
                    </a:lnTo>
                  </a:path>
                </a:pathLst>
              </a:custGeom>
              <a:solidFill>
                <a:srgbClr val="4fffff"/>
              </a:solidFill>
              <a:ln cap="rnd" w="9360">
                <a:solidFill>
                  <a:srgbClr val="4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" name=""/>
              <p:cNvSpPr/>
              <p:nvPr/>
            </p:nvSpPr>
            <p:spPr>
              <a:xfrm>
                <a:off x="3706200" y="964440"/>
                <a:ext cx="48240" cy="121320"/>
              </a:xfrm>
              <a:custGeom>
                <a:avLst/>
                <a:gdLst/>
                <a:ahLst/>
                <a:rect l="l" t="t" r="r" b="b"/>
                <a:pathLst>
                  <a:path w="109" h="273">
                    <a:moveTo>
                      <a:pt x="34" y="227"/>
                    </a:moveTo>
                    <a:lnTo>
                      <a:pt x="34" y="41"/>
                    </a:lnTo>
                    <a:lnTo>
                      <a:pt x="34" y="37"/>
                    </a:lnTo>
                    <a:lnTo>
                      <a:pt x="34" y="30"/>
                    </a:lnTo>
                    <a:lnTo>
                      <a:pt x="32" y="25"/>
                    </a:lnTo>
                    <a:lnTo>
                      <a:pt x="30" y="17"/>
                    </a:lnTo>
                    <a:lnTo>
                      <a:pt x="27" y="15"/>
                    </a:lnTo>
                    <a:lnTo>
                      <a:pt x="25" y="12"/>
                    </a:lnTo>
                    <a:lnTo>
                      <a:pt x="20" y="10"/>
                    </a:lnTo>
                    <a:lnTo>
                      <a:pt x="17" y="9"/>
                    </a:lnTo>
                    <a:lnTo>
                      <a:pt x="9" y="6"/>
                    </a:lnTo>
                    <a:lnTo>
                      <a:pt x="0" y="6"/>
                    </a:lnTo>
                    <a:lnTo>
                      <a:pt x="0" y="0"/>
                    </a:lnTo>
                    <a:lnTo>
                      <a:pt x="108" y="0"/>
                    </a:lnTo>
                    <a:lnTo>
                      <a:pt x="108" y="6"/>
                    </a:lnTo>
                    <a:lnTo>
                      <a:pt x="103" y="6"/>
                    </a:lnTo>
                    <a:lnTo>
                      <a:pt x="98" y="6"/>
                    </a:lnTo>
                    <a:lnTo>
                      <a:pt x="93" y="9"/>
                    </a:lnTo>
                    <a:lnTo>
                      <a:pt x="87" y="10"/>
                    </a:lnTo>
                    <a:lnTo>
                      <a:pt x="85" y="12"/>
                    </a:lnTo>
                    <a:lnTo>
                      <a:pt x="84" y="12"/>
                    </a:lnTo>
                    <a:lnTo>
                      <a:pt x="81" y="14"/>
                    </a:lnTo>
                    <a:lnTo>
                      <a:pt x="80" y="15"/>
                    </a:lnTo>
                    <a:lnTo>
                      <a:pt x="80" y="17"/>
                    </a:lnTo>
                    <a:lnTo>
                      <a:pt x="78" y="20"/>
                    </a:lnTo>
                    <a:lnTo>
                      <a:pt x="76" y="22"/>
                    </a:lnTo>
                    <a:lnTo>
                      <a:pt x="76" y="26"/>
                    </a:lnTo>
                    <a:lnTo>
                      <a:pt x="75" y="35"/>
                    </a:lnTo>
                    <a:lnTo>
                      <a:pt x="75" y="41"/>
                    </a:lnTo>
                    <a:lnTo>
                      <a:pt x="75" y="227"/>
                    </a:lnTo>
                    <a:lnTo>
                      <a:pt x="75" y="232"/>
                    </a:lnTo>
                    <a:lnTo>
                      <a:pt x="75" y="237"/>
                    </a:lnTo>
                    <a:lnTo>
                      <a:pt x="76" y="243"/>
                    </a:lnTo>
                    <a:lnTo>
                      <a:pt x="76" y="248"/>
                    </a:lnTo>
                    <a:lnTo>
                      <a:pt x="78" y="250"/>
                    </a:lnTo>
                    <a:lnTo>
                      <a:pt x="80" y="253"/>
                    </a:lnTo>
                    <a:lnTo>
                      <a:pt x="81" y="256"/>
                    </a:lnTo>
                    <a:lnTo>
                      <a:pt x="82" y="257"/>
                    </a:lnTo>
                    <a:lnTo>
                      <a:pt x="84" y="258"/>
                    </a:lnTo>
                    <a:lnTo>
                      <a:pt x="85" y="260"/>
                    </a:lnTo>
                    <a:lnTo>
                      <a:pt x="89" y="260"/>
                    </a:lnTo>
                    <a:lnTo>
                      <a:pt x="90" y="262"/>
                    </a:lnTo>
                    <a:lnTo>
                      <a:pt x="99" y="264"/>
                    </a:lnTo>
                    <a:lnTo>
                      <a:pt x="108" y="264"/>
                    </a:lnTo>
                    <a:lnTo>
                      <a:pt x="108" y="272"/>
                    </a:lnTo>
                    <a:lnTo>
                      <a:pt x="0" y="272"/>
                    </a:lnTo>
                    <a:lnTo>
                      <a:pt x="0" y="264"/>
                    </a:lnTo>
                    <a:lnTo>
                      <a:pt x="5" y="264"/>
                    </a:lnTo>
                    <a:lnTo>
                      <a:pt x="10" y="264"/>
                    </a:lnTo>
                    <a:lnTo>
                      <a:pt x="17" y="262"/>
                    </a:lnTo>
                    <a:lnTo>
                      <a:pt x="20" y="260"/>
                    </a:lnTo>
                    <a:lnTo>
                      <a:pt x="25" y="258"/>
                    </a:lnTo>
                    <a:lnTo>
                      <a:pt x="28" y="256"/>
                    </a:lnTo>
                    <a:lnTo>
                      <a:pt x="30" y="252"/>
                    </a:lnTo>
                    <a:lnTo>
                      <a:pt x="32" y="248"/>
                    </a:lnTo>
                    <a:lnTo>
                      <a:pt x="34" y="243"/>
                    </a:lnTo>
                    <a:lnTo>
                      <a:pt x="34" y="237"/>
                    </a:lnTo>
                    <a:lnTo>
                      <a:pt x="34" y="232"/>
                    </a:lnTo>
                    <a:lnTo>
                      <a:pt x="34" y="227"/>
                    </a:lnTo>
                  </a:path>
                </a:pathLst>
              </a:custGeom>
              <a:solidFill>
                <a:srgbClr val="4fffff"/>
              </a:solidFill>
              <a:ln cap="rnd" w="9360">
                <a:solidFill>
                  <a:srgbClr val="4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9" name=""/>
              <p:cNvSpPr/>
              <p:nvPr/>
            </p:nvSpPr>
            <p:spPr>
              <a:xfrm>
                <a:off x="4063680" y="964440"/>
                <a:ext cx="48240" cy="121320"/>
              </a:xfrm>
              <a:custGeom>
                <a:avLst/>
                <a:gdLst/>
                <a:ahLst/>
                <a:rect l="l" t="t" r="r" b="b"/>
                <a:pathLst>
                  <a:path w="109" h="273">
                    <a:moveTo>
                      <a:pt x="33" y="227"/>
                    </a:moveTo>
                    <a:lnTo>
                      <a:pt x="33" y="41"/>
                    </a:lnTo>
                    <a:lnTo>
                      <a:pt x="33" y="37"/>
                    </a:lnTo>
                    <a:lnTo>
                      <a:pt x="33" y="30"/>
                    </a:lnTo>
                    <a:lnTo>
                      <a:pt x="31" y="25"/>
                    </a:lnTo>
                    <a:lnTo>
                      <a:pt x="30" y="17"/>
                    </a:lnTo>
                    <a:lnTo>
                      <a:pt x="27" y="15"/>
                    </a:lnTo>
                    <a:lnTo>
                      <a:pt x="25" y="12"/>
                    </a:lnTo>
                    <a:lnTo>
                      <a:pt x="21" y="10"/>
                    </a:lnTo>
                    <a:lnTo>
                      <a:pt x="17" y="9"/>
                    </a:lnTo>
                    <a:lnTo>
                      <a:pt x="9" y="6"/>
                    </a:lnTo>
                    <a:lnTo>
                      <a:pt x="0" y="6"/>
                    </a:lnTo>
                    <a:lnTo>
                      <a:pt x="0" y="0"/>
                    </a:lnTo>
                    <a:lnTo>
                      <a:pt x="108" y="0"/>
                    </a:lnTo>
                    <a:lnTo>
                      <a:pt x="108" y="6"/>
                    </a:lnTo>
                    <a:lnTo>
                      <a:pt x="102" y="6"/>
                    </a:lnTo>
                    <a:lnTo>
                      <a:pt x="97" y="6"/>
                    </a:lnTo>
                    <a:lnTo>
                      <a:pt x="92" y="9"/>
                    </a:lnTo>
                    <a:lnTo>
                      <a:pt x="87" y="10"/>
                    </a:lnTo>
                    <a:lnTo>
                      <a:pt x="85" y="12"/>
                    </a:lnTo>
                    <a:lnTo>
                      <a:pt x="84" y="12"/>
                    </a:lnTo>
                    <a:lnTo>
                      <a:pt x="81" y="14"/>
                    </a:lnTo>
                    <a:lnTo>
                      <a:pt x="79" y="15"/>
                    </a:lnTo>
                    <a:lnTo>
                      <a:pt x="79" y="17"/>
                    </a:lnTo>
                    <a:lnTo>
                      <a:pt x="77" y="20"/>
                    </a:lnTo>
                    <a:lnTo>
                      <a:pt x="75" y="22"/>
                    </a:lnTo>
                    <a:lnTo>
                      <a:pt x="75" y="26"/>
                    </a:lnTo>
                    <a:lnTo>
                      <a:pt x="74" y="35"/>
                    </a:lnTo>
                    <a:lnTo>
                      <a:pt x="74" y="41"/>
                    </a:lnTo>
                    <a:lnTo>
                      <a:pt x="74" y="227"/>
                    </a:lnTo>
                    <a:lnTo>
                      <a:pt x="74" y="232"/>
                    </a:lnTo>
                    <a:lnTo>
                      <a:pt x="74" y="237"/>
                    </a:lnTo>
                    <a:lnTo>
                      <a:pt x="75" y="243"/>
                    </a:lnTo>
                    <a:lnTo>
                      <a:pt x="75" y="248"/>
                    </a:lnTo>
                    <a:lnTo>
                      <a:pt x="77" y="250"/>
                    </a:lnTo>
                    <a:lnTo>
                      <a:pt x="79" y="253"/>
                    </a:lnTo>
                    <a:lnTo>
                      <a:pt x="81" y="256"/>
                    </a:lnTo>
                    <a:lnTo>
                      <a:pt x="82" y="257"/>
                    </a:lnTo>
                    <a:lnTo>
                      <a:pt x="84" y="258"/>
                    </a:lnTo>
                    <a:lnTo>
                      <a:pt x="85" y="260"/>
                    </a:lnTo>
                    <a:lnTo>
                      <a:pt x="89" y="260"/>
                    </a:lnTo>
                    <a:lnTo>
                      <a:pt x="90" y="262"/>
                    </a:lnTo>
                    <a:lnTo>
                      <a:pt x="99" y="264"/>
                    </a:lnTo>
                    <a:lnTo>
                      <a:pt x="108" y="264"/>
                    </a:lnTo>
                    <a:lnTo>
                      <a:pt x="108" y="272"/>
                    </a:lnTo>
                    <a:lnTo>
                      <a:pt x="0" y="272"/>
                    </a:lnTo>
                    <a:lnTo>
                      <a:pt x="0" y="264"/>
                    </a:lnTo>
                    <a:lnTo>
                      <a:pt x="5" y="264"/>
                    </a:lnTo>
                    <a:lnTo>
                      <a:pt x="10" y="264"/>
                    </a:lnTo>
                    <a:lnTo>
                      <a:pt x="17" y="262"/>
                    </a:lnTo>
                    <a:lnTo>
                      <a:pt x="21" y="260"/>
                    </a:lnTo>
                    <a:lnTo>
                      <a:pt x="25" y="258"/>
                    </a:lnTo>
                    <a:lnTo>
                      <a:pt x="28" y="256"/>
                    </a:lnTo>
                    <a:lnTo>
                      <a:pt x="30" y="252"/>
                    </a:lnTo>
                    <a:lnTo>
                      <a:pt x="31" y="248"/>
                    </a:lnTo>
                    <a:lnTo>
                      <a:pt x="33" y="243"/>
                    </a:lnTo>
                    <a:lnTo>
                      <a:pt x="33" y="237"/>
                    </a:lnTo>
                    <a:lnTo>
                      <a:pt x="33" y="232"/>
                    </a:lnTo>
                    <a:lnTo>
                      <a:pt x="33" y="227"/>
                    </a:lnTo>
                  </a:path>
                </a:pathLst>
              </a:custGeom>
              <a:solidFill>
                <a:srgbClr val="4fffff"/>
              </a:solidFill>
              <a:ln cap="rnd" w="9360">
                <a:solidFill>
                  <a:srgbClr val="4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0" name=""/>
              <p:cNvSpPr/>
              <p:nvPr/>
            </p:nvSpPr>
            <p:spPr>
              <a:xfrm>
                <a:off x="4062960" y="963000"/>
                <a:ext cx="99360" cy="122040"/>
              </a:xfrm>
              <a:custGeom>
                <a:avLst/>
                <a:gdLst/>
                <a:ahLst/>
                <a:rect l="l" t="t" r="r" b="b"/>
                <a:pathLst>
                  <a:path w="225" h="275">
                    <a:moveTo>
                      <a:pt x="51" y="115"/>
                    </a:moveTo>
                    <a:lnTo>
                      <a:pt x="46" y="15"/>
                    </a:lnTo>
                    <a:lnTo>
                      <a:pt x="19" y="8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205" y="0"/>
                    </a:lnTo>
                    <a:lnTo>
                      <a:pt x="210" y="57"/>
                    </a:lnTo>
                    <a:lnTo>
                      <a:pt x="204" y="57"/>
                    </a:lnTo>
                    <a:lnTo>
                      <a:pt x="198" y="41"/>
                    </a:lnTo>
                    <a:lnTo>
                      <a:pt x="195" y="34"/>
                    </a:lnTo>
                    <a:lnTo>
                      <a:pt x="191" y="29"/>
                    </a:lnTo>
                    <a:lnTo>
                      <a:pt x="187" y="25"/>
                    </a:lnTo>
                    <a:lnTo>
                      <a:pt x="183" y="22"/>
                    </a:lnTo>
                    <a:lnTo>
                      <a:pt x="170" y="18"/>
                    </a:lnTo>
                    <a:lnTo>
                      <a:pt x="69" y="18"/>
                    </a:lnTo>
                    <a:lnTo>
                      <a:pt x="68" y="120"/>
                    </a:lnTo>
                    <a:lnTo>
                      <a:pt x="187" y="120"/>
                    </a:lnTo>
                    <a:lnTo>
                      <a:pt x="187" y="133"/>
                    </a:lnTo>
                    <a:lnTo>
                      <a:pt x="67" y="133"/>
                    </a:lnTo>
                    <a:lnTo>
                      <a:pt x="51" y="207"/>
                    </a:lnTo>
                    <a:lnTo>
                      <a:pt x="77" y="259"/>
                    </a:lnTo>
                    <a:lnTo>
                      <a:pt x="168" y="259"/>
                    </a:lnTo>
                    <a:lnTo>
                      <a:pt x="185" y="255"/>
                    </a:lnTo>
                    <a:lnTo>
                      <a:pt x="195" y="249"/>
                    </a:lnTo>
                    <a:lnTo>
                      <a:pt x="202" y="240"/>
                    </a:lnTo>
                    <a:lnTo>
                      <a:pt x="210" y="228"/>
                    </a:lnTo>
                    <a:lnTo>
                      <a:pt x="218" y="204"/>
                    </a:lnTo>
                    <a:lnTo>
                      <a:pt x="224" y="207"/>
                    </a:lnTo>
                    <a:lnTo>
                      <a:pt x="206" y="274"/>
                    </a:lnTo>
                    <a:lnTo>
                      <a:pt x="106" y="274"/>
                    </a:lnTo>
                    <a:lnTo>
                      <a:pt x="0" y="274"/>
                    </a:lnTo>
                    <a:lnTo>
                      <a:pt x="0" y="266"/>
                    </a:lnTo>
                    <a:lnTo>
                      <a:pt x="15" y="270"/>
                    </a:lnTo>
                    <a:lnTo>
                      <a:pt x="44" y="263"/>
                    </a:lnTo>
                    <a:lnTo>
                      <a:pt x="61" y="165"/>
                    </a:lnTo>
                    <a:lnTo>
                      <a:pt x="51" y="115"/>
                    </a:lnTo>
                  </a:path>
                </a:pathLst>
              </a:custGeom>
              <a:solidFill>
                <a:srgbClr val="4fffff"/>
              </a:solidFill>
              <a:ln cap="rnd" w="9360">
                <a:solidFill>
                  <a:srgbClr val="4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" name=""/>
              <p:cNvSpPr/>
              <p:nvPr/>
            </p:nvSpPr>
            <p:spPr>
              <a:xfrm>
                <a:off x="2860920" y="920520"/>
                <a:ext cx="92160" cy="87120"/>
              </a:xfrm>
              <a:custGeom>
                <a:avLst/>
                <a:gdLst/>
                <a:ahLst/>
                <a:rect l="l" t="t" r="r" b="b"/>
                <a:pathLst>
                  <a:path w="208" h="196">
                    <a:moveTo>
                      <a:pt x="76" y="183"/>
                    </a:moveTo>
                    <a:lnTo>
                      <a:pt x="79" y="183"/>
                    </a:lnTo>
                    <a:lnTo>
                      <a:pt x="85" y="181"/>
                    </a:lnTo>
                    <a:lnTo>
                      <a:pt x="89" y="179"/>
                    </a:lnTo>
                    <a:lnTo>
                      <a:pt x="94" y="178"/>
                    </a:lnTo>
                    <a:lnTo>
                      <a:pt x="98" y="174"/>
                    </a:lnTo>
                    <a:lnTo>
                      <a:pt x="103" y="172"/>
                    </a:lnTo>
                    <a:lnTo>
                      <a:pt x="108" y="170"/>
                    </a:lnTo>
                    <a:lnTo>
                      <a:pt x="112" y="166"/>
                    </a:lnTo>
                    <a:lnTo>
                      <a:pt x="118" y="163"/>
                    </a:lnTo>
                    <a:lnTo>
                      <a:pt x="121" y="161"/>
                    </a:lnTo>
                    <a:lnTo>
                      <a:pt x="126" y="158"/>
                    </a:lnTo>
                    <a:lnTo>
                      <a:pt x="129" y="154"/>
                    </a:lnTo>
                    <a:lnTo>
                      <a:pt x="132" y="151"/>
                    </a:lnTo>
                    <a:lnTo>
                      <a:pt x="136" y="147"/>
                    </a:lnTo>
                    <a:lnTo>
                      <a:pt x="139" y="143"/>
                    </a:lnTo>
                    <a:lnTo>
                      <a:pt x="143" y="137"/>
                    </a:lnTo>
                    <a:lnTo>
                      <a:pt x="145" y="135"/>
                    </a:lnTo>
                    <a:lnTo>
                      <a:pt x="148" y="130"/>
                    </a:lnTo>
                    <a:lnTo>
                      <a:pt x="150" y="126"/>
                    </a:lnTo>
                    <a:lnTo>
                      <a:pt x="152" y="121"/>
                    </a:lnTo>
                    <a:lnTo>
                      <a:pt x="152" y="115"/>
                    </a:lnTo>
                    <a:lnTo>
                      <a:pt x="154" y="110"/>
                    </a:lnTo>
                    <a:lnTo>
                      <a:pt x="154" y="105"/>
                    </a:lnTo>
                    <a:lnTo>
                      <a:pt x="155" y="99"/>
                    </a:lnTo>
                    <a:lnTo>
                      <a:pt x="155" y="94"/>
                    </a:lnTo>
                    <a:lnTo>
                      <a:pt x="154" y="88"/>
                    </a:lnTo>
                    <a:lnTo>
                      <a:pt x="154" y="83"/>
                    </a:lnTo>
                    <a:lnTo>
                      <a:pt x="152" y="78"/>
                    </a:lnTo>
                    <a:lnTo>
                      <a:pt x="152" y="73"/>
                    </a:lnTo>
                    <a:lnTo>
                      <a:pt x="150" y="69"/>
                    </a:lnTo>
                    <a:lnTo>
                      <a:pt x="147" y="64"/>
                    </a:lnTo>
                    <a:lnTo>
                      <a:pt x="145" y="59"/>
                    </a:lnTo>
                    <a:lnTo>
                      <a:pt x="141" y="54"/>
                    </a:lnTo>
                    <a:lnTo>
                      <a:pt x="139" y="49"/>
                    </a:lnTo>
                    <a:lnTo>
                      <a:pt x="136" y="46"/>
                    </a:lnTo>
                    <a:lnTo>
                      <a:pt x="132" y="42"/>
                    </a:lnTo>
                    <a:lnTo>
                      <a:pt x="127" y="39"/>
                    </a:lnTo>
                    <a:lnTo>
                      <a:pt x="123" y="35"/>
                    </a:lnTo>
                    <a:lnTo>
                      <a:pt x="121" y="32"/>
                    </a:lnTo>
                    <a:lnTo>
                      <a:pt x="116" y="28"/>
                    </a:lnTo>
                    <a:lnTo>
                      <a:pt x="112" y="25"/>
                    </a:lnTo>
                    <a:lnTo>
                      <a:pt x="108" y="23"/>
                    </a:lnTo>
                    <a:lnTo>
                      <a:pt x="103" y="19"/>
                    </a:lnTo>
                    <a:lnTo>
                      <a:pt x="98" y="18"/>
                    </a:lnTo>
                    <a:lnTo>
                      <a:pt x="94" y="16"/>
                    </a:lnTo>
                    <a:lnTo>
                      <a:pt x="89" y="14"/>
                    </a:lnTo>
                    <a:lnTo>
                      <a:pt x="86" y="14"/>
                    </a:lnTo>
                    <a:lnTo>
                      <a:pt x="81" y="12"/>
                    </a:lnTo>
                    <a:lnTo>
                      <a:pt x="76" y="12"/>
                    </a:lnTo>
                    <a:lnTo>
                      <a:pt x="72" y="12"/>
                    </a:lnTo>
                    <a:lnTo>
                      <a:pt x="66" y="11"/>
                    </a:lnTo>
                    <a:lnTo>
                      <a:pt x="61" y="11"/>
                    </a:lnTo>
                    <a:lnTo>
                      <a:pt x="56" y="11"/>
                    </a:lnTo>
                    <a:lnTo>
                      <a:pt x="50" y="11"/>
                    </a:lnTo>
                    <a:lnTo>
                      <a:pt x="45" y="9"/>
                    </a:lnTo>
                    <a:lnTo>
                      <a:pt x="38" y="9"/>
                    </a:lnTo>
                    <a:lnTo>
                      <a:pt x="32" y="9"/>
                    </a:lnTo>
                    <a:lnTo>
                      <a:pt x="25" y="9"/>
                    </a:lnTo>
                    <a:lnTo>
                      <a:pt x="20" y="7"/>
                    </a:lnTo>
                    <a:lnTo>
                      <a:pt x="14" y="7"/>
                    </a:lnTo>
                    <a:lnTo>
                      <a:pt x="11" y="7"/>
                    </a:lnTo>
                    <a:lnTo>
                      <a:pt x="5" y="5"/>
                    </a:lnTo>
                    <a:lnTo>
                      <a:pt x="3" y="5"/>
                    </a:lnTo>
                    <a:lnTo>
                      <a:pt x="0" y="3"/>
                    </a:lnTo>
                    <a:lnTo>
                      <a:pt x="1" y="3"/>
                    </a:lnTo>
                    <a:lnTo>
                      <a:pt x="3" y="3"/>
                    </a:lnTo>
                    <a:lnTo>
                      <a:pt x="5" y="2"/>
                    </a:lnTo>
                    <a:lnTo>
                      <a:pt x="11" y="2"/>
                    </a:lnTo>
                    <a:lnTo>
                      <a:pt x="14" y="2"/>
                    </a:lnTo>
                    <a:lnTo>
                      <a:pt x="18" y="2"/>
                    </a:lnTo>
                    <a:lnTo>
                      <a:pt x="24" y="2"/>
                    </a:lnTo>
                    <a:lnTo>
                      <a:pt x="31" y="2"/>
                    </a:lnTo>
                    <a:lnTo>
                      <a:pt x="38" y="2"/>
                    </a:lnTo>
                    <a:lnTo>
                      <a:pt x="45" y="2"/>
                    </a:lnTo>
                    <a:lnTo>
                      <a:pt x="52" y="2"/>
                    </a:lnTo>
                    <a:lnTo>
                      <a:pt x="58" y="2"/>
                    </a:lnTo>
                    <a:lnTo>
                      <a:pt x="65" y="2"/>
                    </a:lnTo>
                    <a:lnTo>
                      <a:pt x="72" y="0"/>
                    </a:lnTo>
                    <a:lnTo>
                      <a:pt x="79" y="0"/>
                    </a:lnTo>
                    <a:lnTo>
                      <a:pt x="86" y="2"/>
                    </a:lnTo>
                    <a:lnTo>
                      <a:pt x="92" y="2"/>
                    </a:lnTo>
                    <a:lnTo>
                      <a:pt x="98" y="2"/>
                    </a:lnTo>
                    <a:lnTo>
                      <a:pt x="103" y="2"/>
                    </a:lnTo>
                    <a:lnTo>
                      <a:pt x="111" y="2"/>
                    </a:lnTo>
                    <a:lnTo>
                      <a:pt x="116" y="2"/>
                    </a:lnTo>
                    <a:lnTo>
                      <a:pt x="121" y="2"/>
                    </a:lnTo>
                    <a:lnTo>
                      <a:pt x="123" y="2"/>
                    </a:lnTo>
                    <a:lnTo>
                      <a:pt x="129" y="3"/>
                    </a:lnTo>
                    <a:lnTo>
                      <a:pt x="134" y="3"/>
                    </a:lnTo>
                    <a:lnTo>
                      <a:pt x="138" y="5"/>
                    </a:lnTo>
                    <a:lnTo>
                      <a:pt x="143" y="7"/>
                    </a:lnTo>
                    <a:lnTo>
                      <a:pt x="147" y="9"/>
                    </a:lnTo>
                    <a:lnTo>
                      <a:pt x="152" y="11"/>
                    </a:lnTo>
                    <a:lnTo>
                      <a:pt x="155" y="12"/>
                    </a:lnTo>
                    <a:lnTo>
                      <a:pt x="158" y="16"/>
                    </a:lnTo>
                    <a:lnTo>
                      <a:pt x="162" y="18"/>
                    </a:lnTo>
                    <a:lnTo>
                      <a:pt x="165" y="21"/>
                    </a:lnTo>
                    <a:lnTo>
                      <a:pt x="170" y="25"/>
                    </a:lnTo>
                    <a:lnTo>
                      <a:pt x="174" y="26"/>
                    </a:lnTo>
                    <a:lnTo>
                      <a:pt x="178" y="32"/>
                    </a:lnTo>
                    <a:lnTo>
                      <a:pt x="181" y="35"/>
                    </a:lnTo>
                    <a:lnTo>
                      <a:pt x="184" y="39"/>
                    </a:lnTo>
                    <a:lnTo>
                      <a:pt x="186" y="42"/>
                    </a:lnTo>
                    <a:lnTo>
                      <a:pt x="190" y="48"/>
                    </a:lnTo>
                    <a:lnTo>
                      <a:pt x="193" y="51"/>
                    </a:lnTo>
                    <a:lnTo>
                      <a:pt x="194" y="57"/>
                    </a:lnTo>
                    <a:lnTo>
                      <a:pt x="198" y="62"/>
                    </a:lnTo>
                    <a:lnTo>
                      <a:pt x="200" y="65"/>
                    </a:lnTo>
                    <a:lnTo>
                      <a:pt x="202" y="70"/>
                    </a:lnTo>
                    <a:lnTo>
                      <a:pt x="204" y="76"/>
                    </a:lnTo>
                    <a:lnTo>
                      <a:pt x="205" y="82"/>
                    </a:lnTo>
                    <a:lnTo>
                      <a:pt x="205" y="87"/>
                    </a:lnTo>
                    <a:lnTo>
                      <a:pt x="207" y="92"/>
                    </a:lnTo>
                    <a:lnTo>
                      <a:pt x="207" y="97"/>
                    </a:lnTo>
                    <a:lnTo>
                      <a:pt x="207" y="102"/>
                    </a:lnTo>
                    <a:lnTo>
                      <a:pt x="207" y="108"/>
                    </a:lnTo>
                    <a:lnTo>
                      <a:pt x="207" y="113"/>
                    </a:lnTo>
                    <a:lnTo>
                      <a:pt x="207" y="118"/>
                    </a:lnTo>
                    <a:lnTo>
                      <a:pt x="205" y="124"/>
                    </a:lnTo>
                    <a:lnTo>
                      <a:pt x="204" y="130"/>
                    </a:lnTo>
                    <a:lnTo>
                      <a:pt x="202" y="135"/>
                    </a:lnTo>
                    <a:lnTo>
                      <a:pt x="200" y="137"/>
                    </a:lnTo>
                    <a:lnTo>
                      <a:pt x="198" y="143"/>
                    </a:lnTo>
                    <a:lnTo>
                      <a:pt x="196" y="149"/>
                    </a:lnTo>
                    <a:lnTo>
                      <a:pt x="193" y="153"/>
                    </a:lnTo>
                    <a:lnTo>
                      <a:pt x="191" y="156"/>
                    </a:lnTo>
                    <a:lnTo>
                      <a:pt x="188" y="161"/>
                    </a:lnTo>
                    <a:lnTo>
                      <a:pt x="184" y="165"/>
                    </a:lnTo>
                    <a:lnTo>
                      <a:pt x="181" y="166"/>
                    </a:lnTo>
                    <a:lnTo>
                      <a:pt x="176" y="170"/>
                    </a:lnTo>
                    <a:lnTo>
                      <a:pt x="173" y="174"/>
                    </a:lnTo>
                    <a:lnTo>
                      <a:pt x="167" y="175"/>
                    </a:lnTo>
                    <a:lnTo>
                      <a:pt x="163" y="179"/>
                    </a:lnTo>
                    <a:lnTo>
                      <a:pt x="158" y="181"/>
                    </a:lnTo>
                    <a:lnTo>
                      <a:pt x="154" y="183"/>
                    </a:lnTo>
                    <a:lnTo>
                      <a:pt x="150" y="184"/>
                    </a:lnTo>
                    <a:lnTo>
                      <a:pt x="145" y="185"/>
                    </a:lnTo>
                    <a:lnTo>
                      <a:pt x="139" y="188"/>
                    </a:lnTo>
                    <a:lnTo>
                      <a:pt x="134" y="189"/>
                    </a:lnTo>
                    <a:lnTo>
                      <a:pt x="129" y="191"/>
                    </a:lnTo>
                    <a:lnTo>
                      <a:pt x="123" y="193"/>
                    </a:lnTo>
                    <a:lnTo>
                      <a:pt x="119" y="193"/>
                    </a:lnTo>
                    <a:lnTo>
                      <a:pt x="116" y="193"/>
                    </a:lnTo>
                    <a:lnTo>
                      <a:pt x="111" y="195"/>
                    </a:lnTo>
                    <a:lnTo>
                      <a:pt x="105" y="195"/>
                    </a:lnTo>
                    <a:lnTo>
                      <a:pt x="100" y="195"/>
                    </a:lnTo>
                    <a:lnTo>
                      <a:pt x="94" y="195"/>
                    </a:lnTo>
                    <a:lnTo>
                      <a:pt x="89" y="195"/>
                    </a:lnTo>
                    <a:lnTo>
                      <a:pt x="85" y="195"/>
                    </a:lnTo>
                    <a:lnTo>
                      <a:pt x="79" y="195"/>
                    </a:lnTo>
                    <a:lnTo>
                      <a:pt x="76" y="195"/>
                    </a:lnTo>
                    <a:lnTo>
                      <a:pt x="76" y="193"/>
                    </a:lnTo>
                    <a:lnTo>
                      <a:pt x="76" y="183"/>
                    </a:lnTo>
                  </a:path>
                </a:pathLst>
              </a:custGeom>
              <a:solidFill>
                <a:srgbClr val="4fffff"/>
              </a:solidFill>
              <a:ln cap="rnd" w="9360">
                <a:solidFill>
                  <a:srgbClr val="4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0320" bIns="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2" name=""/>
              <p:cNvSpPr/>
              <p:nvPr/>
            </p:nvSpPr>
            <p:spPr>
              <a:xfrm>
                <a:off x="2830320" y="920520"/>
                <a:ext cx="66600" cy="164880"/>
              </a:xfrm>
              <a:custGeom>
                <a:avLst/>
                <a:gdLst/>
                <a:ahLst/>
                <a:rect l="l" t="t" r="r" b="b"/>
                <a:pathLst>
                  <a:path w="151" h="371">
                    <a:moveTo>
                      <a:pt x="47" y="308"/>
                    </a:moveTo>
                    <a:lnTo>
                      <a:pt x="47" y="59"/>
                    </a:lnTo>
                    <a:lnTo>
                      <a:pt x="47" y="50"/>
                    </a:lnTo>
                    <a:lnTo>
                      <a:pt x="47" y="42"/>
                    </a:lnTo>
                    <a:lnTo>
                      <a:pt x="46" y="32"/>
                    </a:lnTo>
                    <a:lnTo>
                      <a:pt x="41" y="24"/>
                    </a:lnTo>
                    <a:lnTo>
                      <a:pt x="40" y="23"/>
                    </a:lnTo>
                    <a:lnTo>
                      <a:pt x="38" y="19"/>
                    </a:lnTo>
                    <a:lnTo>
                      <a:pt x="38" y="17"/>
                    </a:lnTo>
                    <a:lnTo>
                      <a:pt x="34" y="16"/>
                    </a:lnTo>
                    <a:lnTo>
                      <a:pt x="32" y="14"/>
                    </a:lnTo>
                    <a:lnTo>
                      <a:pt x="29" y="12"/>
                    </a:lnTo>
                    <a:lnTo>
                      <a:pt x="26" y="12"/>
                    </a:lnTo>
                    <a:lnTo>
                      <a:pt x="23" y="12"/>
                    </a:lnTo>
                    <a:lnTo>
                      <a:pt x="12" y="10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150" y="0"/>
                    </a:lnTo>
                    <a:lnTo>
                      <a:pt x="150" y="9"/>
                    </a:lnTo>
                    <a:lnTo>
                      <a:pt x="142" y="9"/>
                    </a:lnTo>
                    <a:lnTo>
                      <a:pt x="137" y="10"/>
                    </a:lnTo>
                    <a:lnTo>
                      <a:pt x="127" y="12"/>
                    </a:lnTo>
                    <a:lnTo>
                      <a:pt x="121" y="12"/>
                    </a:lnTo>
                    <a:lnTo>
                      <a:pt x="119" y="14"/>
                    </a:lnTo>
                    <a:lnTo>
                      <a:pt x="115" y="16"/>
                    </a:lnTo>
                    <a:lnTo>
                      <a:pt x="112" y="19"/>
                    </a:lnTo>
                    <a:lnTo>
                      <a:pt x="111" y="21"/>
                    </a:lnTo>
                    <a:lnTo>
                      <a:pt x="109" y="24"/>
                    </a:lnTo>
                    <a:lnTo>
                      <a:pt x="106" y="28"/>
                    </a:lnTo>
                    <a:lnTo>
                      <a:pt x="106" y="32"/>
                    </a:lnTo>
                    <a:lnTo>
                      <a:pt x="104" y="35"/>
                    </a:lnTo>
                    <a:lnTo>
                      <a:pt x="102" y="46"/>
                    </a:lnTo>
                    <a:lnTo>
                      <a:pt x="102" y="59"/>
                    </a:lnTo>
                    <a:lnTo>
                      <a:pt x="102" y="308"/>
                    </a:lnTo>
                    <a:lnTo>
                      <a:pt x="102" y="316"/>
                    </a:lnTo>
                    <a:lnTo>
                      <a:pt x="104" y="323"/>
                    </a:lnTo>
                    <a:lnTo>
                      <a:pt x="104" y="330"/>
                    </a:lnTo>
                    <a:lnTo>
                      <a:pt x="106" y="336"/>
                    </a:lnTo>
                    <a:lnTo>
                      <a:pt x="107" y="341"/>
                    </a:lnTo>
                    <a:lnTo>
                      <a:pt x="109" y="343"/>
                    </a:lnTo>
                    <a:lnTo>
                      <a:pt x="111" y="347"/>
                    </a:lnTo>
                    <a:lnTo>
                      <a:pt x="112" y="351"/>
                    </a:lnTo>
                    <a:lnTo>
                      <a:pt x="115" y="352"/>
                    </a:lnTo>
                    <a:lnTo>
                      <a:pt x="119" y="355"/>
                    </a:lnTo>
                    <a:lnTo>
                      <a:pt x="122" y="356"/>
                    </a:lnTo>
                    <a:lnTo>
                      <a:pt x="126" y="356"/>
                    </a:lnTo>
                    <a:lnTo>
                      <a:pt x="138" y="357"/>
                    </a:lnTo>
                    <a:lnTo>
                      <a:pt x="150" y="359"/>
                    </a:lnTo>
                    <a:lnTo>
                      <a:pt x="150" y="370"/>
                    </a:lnTo>
                    <a:lnTo>
                      <a:pt x="0" y="370"/>
                    </a:lnTo>
                    <a:lnTo>
                      <a:pt x="0" y="359"/>
                    </a:lnTo>
                    <a:lnTo>
                      <a:pt x="8" y="359"/>
                    </a:lnTo>
                    <a:lnTo>
                      <a:pt x="15" y="357"/>
                    </a:lnTo>
                    <a:lnTo>
                      <a:pt x="23" y="357"/>
                    </a:lnTo>
                    <a:lnTo>
                      <a:pt x="29" y="356"/>
                    </a:lnTo>
                    <a:lnTo>
                      <a:pt x="32" y="355"/>
                    </a:lnTo>
                    <a:lnTo>
                      <a:pt x="36" y="352"/>
                    </a:lnTo>
                    <a:lnTo>
                      <a:pt x="38" y="351"/>
                    </a:lnTo>
                    <a:lnTo>
                      <a:pt x="40" y="349"/>
                    </a:lnTo>
                    <a:lnTo>
                      <a:pt x="41" y="345"/>
                    </a:lnTo>
                    <a:lnTo>
                      <a:pt x="41" y="343"/>
                    </a:lnTo>
                    <a:lnTo>
                      <a:pt x="44" y="340"/>
                    </a:lnTo>
                    <a:lnTo>
                      <a:pt x="44" y="336"/>
                    </a:lnTo>
                    <a:lnTo>
                      <a:pt x="46" y="330"/>
                    </a:lnTo>
                    <a:lnTo>
                      <a:pt x="47" y="323"/>
                    </a:lnTo>
                    <a:lnTo>
                      <a:pt x="47" y="316"/>
                    </a:lnTo>
                    <a:lnTo>
                      <a:pt x="47" y="308"/>
                    </a:lnTo>
                  </a:path>
                </a:pathLst>
              </a:custGeom>
              <a:solidFill>
                <a:srgbClr val="4fffff"/>
              </a:solidFill>
              <a:ln cap="rnd" w="9360">
                <a:solidFill>
                  <a:srgbClr val="4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273" name=""/>
          <p:cNvSpPr/>
          <p:nvPr/>
        </p:nvSpPr>
        <p:spPr>
          <a:xfrm>
            <a:off x="2130120" y="1371600"/>
            <a:ext cx="3078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Company Information Sheet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382680" y="1981080"/>
            <a:ext cx="6581520" cy="20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 Name: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Pinnacle West Capital Corporation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Parent holding company for Arizona Public Service Company and affiliates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Telephone Numbers: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 Number  (602) 379-2500            Trading Floor:  (602) 250-2253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State of Incorporation: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Arizona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Federal Tax ID No: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86-0512431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Corporate Credit Rating: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BBB by Standard &amp; Poor’s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Dun &amp; Bradstreet: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13-115-5400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NYSE Symbol: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PNW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114480" y="5257800"/>
            <a:ext cx="6705360" cy="7632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4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76320" y="152280"/>
            <a:ext cx="6962760" cy="960120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4011120" y="6524640"/>
            <a:ext cx="2851920" cy="194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Invoices, Payments and Correspondence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Billing Department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Lisa Dennis, Supervisor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P.O. Box 53999  MS 9860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Phoenix, AZ 85072-3999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Telephone:  (602) 250-3151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Fax:  (602) 250-2325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Fax  for SO</a:t>
            </a:r>
            <a:r>
              <a:rPr b="1" lang="en-US" sz="1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/Coal:  (602) 250-3595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Email:  Lisa.Dennis@aps.com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3994920" y="5391000"/>
            <a:ext cx="232236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Contracts Department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Miki Kolobara, Contracts Manager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Telephone:  (602) 250-3427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Fax:  (602) 250-3199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Email:  Miki_Kolobara@apsc.com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2064240" y="4191120"/>
            <a:ext cx="28519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Credit Department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Clark Worthley, Credit Risk Manager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Telephone:  (602) 250-3433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Fax:  (602) 250-2663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Email:  Clark.Worthley@pinnaclewest.com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337320" y="5848200"/>
            <a:ext cx="2406960" cy="128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Address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Pinnacle West Marketing &amp; 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P.O. Box 53999, MS 9842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Phoenix, AZ 85072-3999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  - - - - - - - - - - - - - -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400 N. 5th Street, MS 9842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Phoenix, AZ 85004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333720" y="7315200"/>
            <a:ext cx="212796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Director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David A. Hansen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Telephone:  (602) 250-2327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Fax:  (602) 250-3719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Email:  dahansen@apsc.com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338400" y="8591400"/>
            <a:ext cx="29030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Legal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 Bolden, Sr. Attorney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Telephone:  (602) 250-3541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Fax:  (602) 250-3719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Email:  Timothy.Bolden@pinnaclewest.com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4092120" y="8400960"/>
            <a:ext cx="23094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Wire Instructions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Pinnacle West Capital Corporation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Bank Name:  Wells Fargo Bank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Marketing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Acct No:   437 567 7176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ABA No.   121 000 248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2000-10-03T10:41:35Z</dcterms:created>
  <dc:creator>Glenda S. Orr</dc:creator>
  <dc:description/>
  <dc:language>en-US</dc:language>
  <cp:lastModifiedBy>z35867</cp:lastModifiedBy>
  <cp:lastPrinted>2000-10-03T19:54:47Z</cp:lastPrinted>
  <dcterms:modified xsi:type="dcterms:W3CDTF">2001-04-03T20:21:49Z</dcterms:modified>
  <cp:revision>3</cp:revision>
  <dc:subject/>
  <dc:title>No Slide Title</dc:title>
</cp:coreProperties>
</file>