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jpeg" ContentType="image/jpe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-3240"/>
            <a:ext cx="9144000" cy="914400"/>
          </a:xfrm>
          <a:prstGeom prst="rect">
            <a:avLst/>
          </a:prstGeom>
          <a:solidFill>
            <a:srgbClr val="0590c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193400" y="-3240"/>
            <a:ext cx="76201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193760" y="1015920"/>
            <a:ext cx="7429680" cy="532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590c7"/>
              </a:buClr>
              <a:buSzPct val="11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590c7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590c7"/>
              </a:buClr>
              <a:buSzPct val="9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590c7"/>
              </a:buClr>
              <a:buSzPct val="9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590c7"/>
              </a:buClr>
              <a:buSzPct val="8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SzPct val="8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SzPct val="8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400960" y="6135840"/>
            <a:ext cx="714240" cy="669600"/>
            <a:chOff x="8400960" y="6135840"/>
            <a:chExt cx="714240" cy="669600"/>
          </a:xfrm>
        </p:grpSpPr>
        <p:pic>
          <p:nvPicPr>
            <p:cNvPr id="4" name="enronlogo_CMYK" descr=""/>
            <p:cNvPicPr/>
            <p:nvPr/>
          </p:nvPicPr>
          <p:blipFill>
            <a:blip r:embed="rId2"/>
            <a:stretch/>
          </p:blipFill>
          <p:spPr>
            <a:xfrm>
              <a:off x="8400960" y="6135840"/>
              <a:ext cx="695880" cy="669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9025200" y="6525000"/>
              <a:ext cx="90000" cy="8640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16920" bIns="169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4613400" y="6600960"/>
            <a:ext cx="226800" cy="253800"/>
          </a:xfrm>
          <a:prstGeom prst="ellipse">
            <a:avLst/>
          </a:prstGeom>
          <a:solidFill>
            <a:srgbClr val="0590c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CC2A481-1D07-47E0-A51B-0419950C277E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-343080" y="0"/>
            <a:ext cx="1143360" cy="1096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-343080" y="2517840"/>
            <a:ext cx="1143360" cy="1096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-343080" y="6294600"/>
            <a:ext cx="1143360" cy="1096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-343080" y="3776760"/>
            <a:ext cx="1143360" cy="1096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-343080" y="5035680"/>
            <a:ext cx="1143360" cy="1096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-343080" y="1258920"/>
            <a:ext cx="1143360" cy="1096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2146320"/>
            <a:ext cx="9144000" cy="1752480"/>
          </a:xfrm>
          <a:prstGeom prst="rect">
            <a:avLst/>
          </a:prstGeom>
          <a:solidFill>
            <a:srgbClr val="0590c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193400" y="2450880"/>
            <a:ext cx="6172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-343080" y="0"/>
            <a:ext cx="1143360" cy="109692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-343080" y="1254240"/>
            <a:ext cx="1143360" cy="1096920"/>
          </a:xfrm>
          <a:prstGeom prst="roundRect">
            <a:avLst>
              <a:gd name="adj" fmla="val 16667"/>
            </a:avLst>
          </a:prstGeom>
          <a:blipFill rotWithShape="0">
            <a:blip r:embed="rId2"/>
            <a:srcRect/>
            <a:stretch/>
          </a:blipFill>
          <a:ln w="1260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-343080" y="2509920"/>
            <a:ext cx="1143360" cy="109692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-343080" y="3763800"/>
            <a:ext cx="1143360" cy="1097280"/>
          </a:xfrm>
          <a:prstGeom prst="roundRect">
            <a:avLst>
              <a:gd name="adj" fmla="val 16667"/>
            </a:avLst>
          </a:prstGeom>
          <a:blipFill rotWithShape="0">
            <a:blip r:embed="rId3"/>
            <a:srcRect/>
            <a:stretch/>
          </a:blipFill>
          <a:ln w="1260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4584600" y="0"/>
            <a:ext cx="1143000" cy="109692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-343080" y="6294600"/>
            <a:ext cx="1143360" cy="109692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7886880" y="0"/>
            <a:ext cx="1143000" cy="109692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2" name="logo" descr=""/>
          <p:cNvPicPr/>
          <p:nvPr/>
        </p:nvPicPr>
        <p:blipFill>
          <a:blip r:embed="rId4"/>
          <a:stretch/>
        </p:blipFill>
        <p:spPr>
          <a:xfrm>
            <a:off x="8072280" y="5905440"/>
            <a:ext cx="843120" cy="828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-343080" y="5019840"/>
            <a:ext cx="1143360" cy="109692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590c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c926"/>
                </a:solidFill>
                <a:effectLst/>
                <a:uFillTx/>
                <a:latin typeface="Arial"/>
              </a:rPr>
              <a:t>Click to edit the outline text format</a:t>
            </a:r>
            <a:endParaRPr b="1" i="1" lang="en-US" sz="2400" strike="noStrike" u="none">
              <a:solidFill>
                <a:srgbClr val="ffc926"/>
              </a:solidFill>
              <a:effectLst/>
              <a:uFillTx/>
              <a:latin typeface="Arial"/>
            </a:endParaRPr>
          </a:p>
          <a:p>
            <a:pPr lvl="1" marL="457200" algn="ctr">
              <a:spcBef>
                <a:spcPts val="601"/>
              </a:spcBef>
              <a:buClr>
                <a:srgbClr val="0590c7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99"/>
              </a:spcBef>
              <a:buClr>
                <a:srgbClr val="0590c7"/>
              </a:buClr>
              <a:buSzPct val="95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590c7"/>
              </a:buClr>
              <a:buSzPct val="9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590c7"/>
              </a:buClr>
              <a:buSzPct val="80000"/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8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8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193400" y="2450880"/>
            <a:ext cx="6172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in the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Forest Products Sector</a:t>
            </a:r>
            <a:endParaRPr b="1" i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400" strike="noStrike" u="none">
              <a:solidFill>
                <a:srgbClr val="ffc92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93400" y="-3240"/>
            <a:ext cx="76201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193760" y="1015920"/>
            <a:ext cx="7429680" cy="532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swales</cp:lastModifiedBy>
  <cp:lastPrinted>2001-07-23T19:21:43Z</cp:lastPrinted>
  <dcterms:modified xsi:type="dcterms:W3CDTF">2001-10-24T19:36:47Z</dcterms:modified>
  <cp:revision>935</cp:revision>
  <dc:subject/>
  <dc:title>No Slide Title</dc:title>
</cp:coreProperties>
</file>