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FD715FB-DDE7-448A-8047-876576C2AEED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27A0349-7DE2-4B2B-90A3-5C40DB01DD81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152280" y="76320"/>
            <a:ext cx="4876920" cy="48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Powder River Pipeline Project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2819520" y="5046840"/>
            <a:ext cx="4800600" cy="42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1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Fort Union Gas Gathering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7620120" y="5092560"/>
            <a:ext cx="609480" cy="1526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7620120" y="5245200"/>
            <a:ext cx="609480" cy="15228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8229600" y="5092560"/>
            <a:ext cx="914400" cy="947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Bank Boston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(Admin Agent)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2819520" y="4848120"/>
            <a:ext cx="4800600" cy="93024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8229600" y="5092560"/>
            <a:ext cx="914400" cy="100332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609480" y="4178160"/>
            <a:ext cx="9144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ECT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609480" y="5381640"/>
            <a:ext cx="9144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CMS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609480" y="5321160"/>
            <a:ext cx="914400" cy="53352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609480" y="4102200"/>
            <a:ext cx="914400" cy="53316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7238880" y="3857760"/>
            <a:ext cx="1295640" cy="480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6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CIG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6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Resources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7238880" y="3781440"/>
            <a:ext cx="1295640" cy="56196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 flipV="1">
            <a:off x="7620120" y="4343400"/>
            <a:ext cx="75960" cy="5205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7620120" y="4437000"/>
            <a:ext cx="7617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10.01%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2514600" y="3689280"/>
            <a:ext cx="9907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ECT-PR LLC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2514600" y="3613320"/>
            <a:ext cx="990720" cy="70164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 flipV="1">
            <a:off x="3124080" y="4314600"/>
            <a:ext cx="0" cy="5331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3200400" y="4483080"/>
            <a:ext cx="685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33.33%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2971800" y="1616040"/>
            <a:ext cx="129528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PR-B  LLC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3124080" y="1584360"/>
            <a:ext cx="990720" cy="77796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762120" y="2927520"/>
            <a:ext cx="129528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PR-Z  LLC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838080" y="2851200"/>
            <a:ext cx="1067040" cy="83808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 flipV="1">
            <a:off x="2743200" y="2362320"/>
            <a:ext cx="533520" cy="12189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 flipH="1" flipV="1">
            <a:off x="1905120" y="3384360"/>
            <a:ext cx="83808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2971800" y="2867040"/>
            <a:ext cx="9907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99.99% B ownership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1905120" y="2927520"/>
            <a:ext cx="10666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0.01% A ownership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609480" y="1692360"/>
            <a:ext cx="11430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762120" y="1616040"/>
            <a:ext cx="761760" cy="60948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 flipV="1">
            <a:off x="1523880" y="2057400"/>
            <a:ext cx="1524240" cy="1584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 flipV="1">
            <a:off x="1523880" y="1828800"/>
            <a:ext cx="1524240" cy="1584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1905120" y="2073240"/>
            <a:ext cx="9903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0.01% A ownership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2971800" y="609480"/>
            <a:ext cx="129528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PR-C  LLC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3124080" y="609480"/>
            <a:ext cx="990720" cy="76212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4343400" y="2225520"/>
            <a:ext cx="9907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99.99% B ownership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5562720" y="1692360"/>
            <a:ext cx="11430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Trust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5562720" y="1616040"/>
            <a:ext cx="1143000" cy="60948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5867280" y="625320"/>
            <a:ext cx="11430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5867280" y="625320"/>
            <a:ext cx="1143000" cy="4572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5867280" y="2835360"/>
            <a:ext cx="11430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5867280" y="2835360"/>
            <a:ext cx="1143000" cy="4572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7467480" y="2301840"/>
            <a:ext cx="11430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RADR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7467480" y="2225520"/>
            <a:ext cx="1143000" cy="60984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7467480" y="1311120"/>
            <a:ext cx="11430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PIMCO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7467480" y="1235160"/>
            <a:ext cx="1143000" cy="60948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 flipH="1">
            <a:off x="6705720" y="1539720"/>
            <a:ext cx="761760" cy="3812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 flipH="1" flipV="1">
            <a:off x="6705720" y="1920600"/>
            <a:ext cx="761760" cy="6094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6781680" y="2225520"/>
            <a:ext cx="533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6858000" y="1387440"/>
            <a:ext cx="533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97%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 flipH="1" flipV="1">
            <a:off x="6171840" y="2225520"/>
            <a:ext cx="304920" cy="6098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 flipH="1">
            <a:off x="6172200" y="1098720"/>
            <a:ext cx="457200" cy="5173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5715000" y="3292560"/>
            <a:ext cx="16002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Calculation Agent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5715000" y="1174680"/>
            <a:ext cx="838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 flipV="1">
            <a:off x="4114800" y="1889280"/>
            <a:ext cx="1447920" cy="1584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4114800" y="2133720"/>
            <a:ext cx="1447920" cy="158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609480" y="4772160"/>
            <a:ext cx="9144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WGR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609480" y="4711680"/>
            <a:ext cx="914400" cy="53352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609480" y="5991120"/>
            <a:ext cx="9144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Barrett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609480" y="5931000"/>
            <a:ext cx="914400" cy="53316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1523880" y="4330800"/>
            <a:ext cx="457200" cy="1904760"/>
          </a:xfrm>
          <a:custGeom>
            <a:avLst/>
            <a:gdLst>
              <a:gd name="textAreaLeft" fmla="*/ 0 w 457200"/>
              <a:gd name="textAreaRight" fmla="*/ 164880 w 457200"/>
              <a:gd name="textAreaTop" fmla="*/ 49680 h 1904760"/>
              <a:gd name="textAreaBottom" fmla="*/ 1855080 h 1904760"/>
              <a:gd name="GluePoint1X" fmla="*/ 0 w 21600"/>
              <a:gd name="GluePoint1Y" fmla="*/ 0 h 21600"/>
              <a:gd name="GluePoint2X" fmla="*/ 0 w 21600"/>
              <a:gd name="GluePoint2Y" fmla="*/ 21600 h 21600"/>
              <a:gd name="GluePoint3X" fmla="*/ 21600 w 21600"/>
              <a:gd name="GluePoint3Y" fmla="*/ 108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cubicBezTo>
                  <a:pt x="54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16200" y="10800"/>
                  <a:pt x="21600" y="10800"/>
                </a:cubicBezTo>
                <a:cubicBezTo>
                  <a:pt x="162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5400" y="21600"/>
                  <a:pt x="0" y="21600"/>
                </a:cubicBezTo>
              </a:path>
            </a:pathLst>
          </a:cu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1981080" y="5245200"/>
            <a:ext cx="8384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-76320" y="4178160"/>
            <a:ext cx="7621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33.33%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6019920" y="3873600"/>
            <a:ext cx="8380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CMS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6019920" y="3797280"/>
            <a:ext cx="914400" cy="53352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 flipV="1">
            <a:off x="6553080" y="4330440"/>
            <a:ext cx="1800" cy="5331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6553080" y="4483080"/>
            <a:ext cx="7621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33.33%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-76320" y="4863960"/>
            <a:ext cx="7621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23.33%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-76320" y="5473800"/>
            <a:ext cx="7621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33.33%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76320" y="6006960"/>
            <a:ext cx="761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4952880" y="3873600"/>
            <a:ext cx="8384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WGR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4952880" y="3797280"/>
            <a:ext cx="838440" cy="53352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 flipV="1">
            <a:off x="5486400" y="4330440"/>
            <a:ext cx="0" cy="5331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5486400" y="4483080"/>
            <a:ext cx="685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13.33%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3809880" y="3873600"/>
            <a:ext cx="8384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Barrett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3809880" y="3797280"/>
            <a:ext cx="838440" cy="53352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 flipV="1">
            <a:off x="4341960" y="4330440"/>
            <a:ext cx="1440" cy="5331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4343400" y="4483080"/>
            <a:ext cx="533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7620120" y="4894200"/>
            <a:ext cx="685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Liens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7543800" y="5365800"/>
            <a:ext cx="685800" cy="35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7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$36.6 MM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1752480" y="5321160"/>
            <a:ext cx="106704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300MMcf/d @$0.14 Demand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2819520" y="6280200"/>
            <a:ext cx="9144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CIGC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2895480" y="6280200"/>
            <a:ext cx="762120" cy="4572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4572000" y="6280200"/>
            <a:ext cx="9144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CMS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4648320" y="6280200"/>
            <a:ext cx="761760" cy="4572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6248520" y="6280200"/>
            <a:ext cx="9144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WGR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6324480" y="6280200"/>
            <a:ext cx="762120" cy="4572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 flipV="1">
            <a:off x="3124080" y="5746680"/>
            <a:ext cx="0" cy="5335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3352680" y="5746680"/>
            <a:ext cx="0" cy="5335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2362320" y="5823000"/>
            <a:ext cx="9144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Admin Services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5562720" y="5823000"/>
            <a:ext cx="1066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Construction and field svcs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4114800" y="5823000"/>
            <a:ext cx="9144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Managing Member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5105520" y="5746680"/>
            <a:ext cx="0" cy="5335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6781680" y="5746680"/>
            <a:ext cx="0" cy="5335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 flipV="1">
            <a:off x="4952880" y="5746680"/>
            <a:ext cx="0" cy="5335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 flipV="1">
            <a:off x="6629400" y="5746680"/>
            <a:ext cx="0" cy="5335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3352680" y="5823000"/>
            <a:ext cx="9144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 Annual Fee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5029200" y="5929200"/>
            <a:ext cx="609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Fee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6781680" y="5823000"/>
            <a:ext cx="609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Actual Costs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 flipH="1">
            <a:off x="1295280" y="990720"/>
            <a:ext cx="1828800" cy="6094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 flipH="1" flipV="1">
            <a:off x="4114440" y="914040"/>
            <a:ext cx="198108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 rot="20487000">
            <a:off x="1447920" y="990720"/>
            <a:ext cx="15238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100% Ownershipc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 rot="1120800">
            <a:off x="4266720" y="914400"/>
            <a:ext cx="16002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FMV Put Option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2000-04-19T16:00:06Z</dcterms:created>
  <dc:creator>Katie Stowers</dc:creator>
  <dc:description/>
  <dc:language>en-US</dc:language>
  <cp:lastModifiedBy>Katie Stowers</cp:lastModifiedBy>
  <cp:lastPrinted>2000-04-24T17:44:33Z</cp:lastPrinted>
  <dcterms:modified xsi:type="dcterms:W3CDTF">2000-04-24T19:54:25Z</dcterms:modified>
  <cp:revision>11</cp:revision>
  <dc:subject/>
  <dc:title>No Slide Title</dc:title>
</cp:coreProperties>
</file>