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46852D-AC7B-45ED-8D1C-FAA50252427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ADCBEF-6D3C-4B9A-9E14-AF16E3EBC3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roposed_RTO_Regions" descr=""/>
          <p:cNvPicPr/>
          <p:nvPr/>
        </p:nvPicPr>
        <p:blipFill>
          <a:blip r:embed="rId1"/>
          <a:stretch/>
        </p:blipFill>
        <p:spPr>
          <a:xfrm>
            <a:off x="228600" y="698400"/>
            <a:ext cx="8763120" cy="539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2001-09-19T15:31:07Z</dcterms:created>
  <dc:creator>jthome</dc:creator>
  <dc:description/>
  <dc:language>en-US</dc:language>
  <cp:lastModifiedBy>jthome</cp:lastModifiedBy>
  <dcterms:modified xsi:type="dcterms:W3CDTF">2001-09-19T15:34:34Z</dcterms:modified>
  <cp:revision>1</cp:revision>
  <dc:subject/>
  <dc:title>PowerPoint Presentation</dc:title>
</cp:coreProperties>
</file>